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82" r:id="rId3"/>
    <p:sldId id="257" r:id="rId4"/>
    <p:sldId id="258" r:id="rId5"/>
    <p:sldId id="277" r:id="rId6"/>
    <p:sldId id="278" r:id="rId7"/>
    <p:sldId id="279" r:id="rId8"/>
    <p:sldId id="280" r:id="rId9"/>
    <p:sldId id="259" r:id="rId10"/>
    <p:sldId id="284" r:id="rId11"/>
    <p:sldId id="260" r:id="rId12"/>
    <p:sldId id="261" r:id="rId13"/>
    <p:sldId id="283" r:id="rId14"/>
    <p:sldId id="265" r:id="rId15"/>
    <p:sldId id="276" r:id="rId16"/>
  </p:sldIdLst>
  <p:sldSz cx="9144000" cy="5143500" type="screen16x9"/>
  <p:notesSz cx="6858000" cy="9144000"/>
  <p:embeddedFontLst>
    <p:embeddedFont>
      <p:font typeface="Just Another Hand" panose="020B0604020202020204" charset="0"/>
      <p:regular r:id="rId18"/>
    </p:embeddedFont>
    <p:embeddedFont>
      <p:font typeface="Livvic" pitchFamily="2" charset="0"/>
      <p:regular r:id="rId19"/>
      <p:bold r:id="rId20"/>
      <p:italic r:id="rId21"/>
      <p:boldItalic r:id="rId22"/>
    </p:embeddedFont>
    <p:embeddedFont>
      <p:font typeface="Montserrat" panose="00000500000000000000" pitchFamily="2" charset="0"/>
      <p:regular r:id="rId23"/>
      <p:bold r:id="rId24"/>
      <p:italic r:id="rId25"/>
      <p:boldItalic r:id="rId26"/>
    </p:embeddedFont>
    <p:embeddedFont>
      <p:font typeface="Montserrat Medium" panose="00000600000000000000" pitchFamily="2" charset="0"/>
      <p:regular r:id="rId27"/>
      <p:bold r:id="rId28"/>
      <p:italic r:id="rId29"/>
      <p:boldItalic r:id="rId30"/>
    </p:embeddedFont>
    <p:embeddedFont>
      <p:font typeface="Nunito" pitchFamily="2" charset="0"/>
      <p:regular r:id="rId31"/>
      <p:bold r:id="rId32"/>
      <p:italic r:id="rId33"/>
      <p:boldItalic r:id="rId34"/>
    </p:embeddedFont>
    <p:embeddedFont>
      <p:font typeface="Roboto" panose="02000000000000000000" pitchFamily="2" charset="0"/>
      <p:regular r:id="rId35"/>
      <p:bold r:id="rId36"/>
      <p:italic r:id="rId37"/>
      <p:boldItalic r:id="rId38"/>
    </p:embeddedFont>
    <p:embeddedFont>
      <p:font typeface="Roboto Condensed Light" panose="02000000000000000000" pitchFamily="2" charset="0"/>
      <p:regular r:id="rId39"/>
      <p:italic r:id="rId40"/>
    </p:embeddedFont>
    <p:embeddedFont>
      <p:font typeface="Staatliches" pitchFamily="2" charset="0"/>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jt9HRgVj6rroHJXKkeQP5WurIM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616BA60-4B6C-43ED-9CE2-573A130F0ED6}">
  <a:tblStyle styleId="{5616BA60-4B6C-43ED-9CE2-573A130F0ED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9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font" Target="fonts/font22.fntdata"/><Relationship Id="rId21" Type="http://schemas.openxmlformats.org/officeDocument/2006/relationships/font" Target="fonts/font4.fntdata"/><Relationship Id="rId34" Type="http://schemas.openxmlformats.org/officeDocument/2006/relationships/font" Target="fonts/font17.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font" Target="fonts/font23.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49"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 Id="rId20" Type="http://schemas.openxmlformats.org/officeDocument/2006/relationships/font" Target="fonts/font3.fntdata"/><Relationship Id="rId41"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a:extLst>
            <a:ext uri="{FF2B5EF4-FFF2-40B4-BE49-F238E27FC236}">
              <a16:creationId xmlns:a16="http://schemas.microsoft.com/office/drawing/2014/main" id="{76BD3902-EFDE-BC20-4239-27D1FD87FAA0}"/>
            </a:ext>
          </a:extLst>
        </p:cNvPr>
        <p:cNvGrpSpPr/>
        <p:nvPr/>
      </p:nvGrpSpPr>
      <p:grpSpPr>
        <a:xfrm>
          <a:off x="0" y="0"/>
          <a:ext cx="0" cy="0"/>
          <a:chOff x="0" y="0"/>
          <a:chExt cx="0" cy="0"/>
        </a:xfrm>
      </p:grpSpPr>
      <p:sp>
        <p:nvSpPr>
          <p:cNvPr id="176" name="Google Shape;176;p2:notes">
            <a:extLst>
              <a:ext uri="{FF2B5EF4-FFF2-40B4-BE49-F238E27FC236}">
                <a16:creationId xmlns:a16="http://schemas.microsoft.com/office/drawing/2014/main" id="{66BE7EB4-C490-CD0D-E8B5-3EF9770C2F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2:notes">
            <a:extLst>
              <a:ext uri="{FF2B5EF4-FFF2-40B4-BE49-F238E27FC236}">
                <a16:creationId xmlns:a16="http://schemas.microsoft.com/office/drawing/2014/main" id="{2D680F9B-BE91-0DE0-B95C-3140DA1A14F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51499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a:extLst>
            <a:ext uri="{FF2B5EF4-FFF2-40B4-BE49-F238E27FC236}">
              <a16:creationId xmlns:a16="http://schemas.microsoft.com/office/drawing/2014/main" id="{7850572E-3F3D-898A-F8F1-BB9A80C39585}"/>
            </a:ext>
          </a:extLst>
        </p:cNvPr>
        <p:cNvGrpSpPr/>
        <p:nvPr/>
      </p:nvGrpSpPr>
      <p:grpSpPr>
        <a:xfrm>
          <a:off x="0" y="0"/>
          <a:ext cx="0" cy="0"/>
          <a:chOff x="0" y="0"/>
          <a:chExt cx="0" cy="0"/>
        </a:xfrm>
      </p:grpSpPr>
      <p:sp>
        <p:nvSpPr>
          <p:cNvPr id="435" name="Google Shape;435;p9:notes">
            <a:extLst>
              <a:ext uri="{FF2B5EF4-FFF2-40B4-BE49-F238E27FC236}">
                <a16:creationId xmlns:a16="http://schemas.microsoft.com/office/drawing/2014/main" id="{A2527E1E-18A3-786B-20E3-0909A281AD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6" name="Google Shape;436;p9:notes">
            <a:extLst>
              <a:ext uri="{FF2B5EF4-FFF2-40B4-BE49-F238E27FC236}">
                <a16:creationId xmlns:a16="http://schemas.microsoft.com/office/drawing/2014/main" id="{BDCB8782-5F1D-8CEB-88AF-CFCC2954BC1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368428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00B0AF2F-9381-7CA0-C521-AEB2A009A221}"/>
            </a:ext>
          </a:extLst>
        </p:cNvPr>
        <p:cNvGrpSpPr/>
        <p:nvPr/>
      </p:nvGrpSpPr>
      <p:grpSpPr>
        <a:xfrm>
          <a:off x="0" y="0"/>
          <a:ext cx="0" cy="0"/>
          <a:chOff x="0" y="0"/>
          <a:chExt cx="0" cy="0"/>
        </a:xfrm>
      </p:grpSpPr>
      <p:sp>
        <p:nvSpPr>
          <p:cNvPr id="293" name="Google Shape;293;p5:notes">
            <a:extLst>
              <a:ext uri="{FF2B5EF4-FFF2-40B4-BE49-F238E27FC236}">
                <a16:creationId xmlns:a16="http://schemas.microsoft.com/office/drawing/2014/main" id="{451EBCF7-7986-1CC4-A6F6-B83E11046E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5:notes">
            <a:extLst>
              <a:ext uri="{FF2B5EF4-FFF2-40B4-BE49-F238E27FC236}">
                <a16:creationId xmlns:a16="http://schemas.microsoft.com/office/drawing/2014/main" id="{1C89391E-0EA3-0F70-BA72-88A75591051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47402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a:extLst>
            <a:ext uri="{FF2B5EF4-FFF2-40B4-BE49-F238E27FC236}">
              <a16:creationId xmlns:a16="http://schemas.microsoft.com/office/drawing/2014/main" id="{5AC3972F-3665-8632-05C6-A53508B52739}"/>
            </a:ext>
          </a:extLst>
        </p:cNvPr>
        <p:cNvGrpSpPr/>
        <p:nvPr/>
      </p:nvGrpSpPr>
      <p:grpSpPr>
        <a:xfrm>
          <a:off x="0" y="0"/>
          <a:ext cx="0" cy="0"/>
          <a:chOff x="0" y="0"/>
          <a:chExt cx="0" cy="0"/>
        </a:xfrm>
      </p:grpSpPr>
      <p:sp>
        <p:nvSpPr>
          <p:cNvPr id="810" name="Google Shape;810;p14:notes">
            <a:extLst>
              <a:ext uri="{FF2B5EF4-FFF2-40B4-BE49-F238E27FC236}">
                <a16:creationId xmlns:a16="http://schemas.microsoft.com/office/drawing/2014/main" id="{FF28AEC8-C257-1558-97D2-37B8B59132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1" name="Google Shape;811;p14:notes">
            <a:extLst>
              <a:ext uri="{FF2B5EF4-FFF2-40B4-BE49-F238E27FC236}">
                <a16:creationId xmlns:a16="http://schemas.microsoft.com/office/drawing/2014/main" id="{EC2BF151-A6BC-CBA2-A154-AA34795EFF2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46310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a:extLst>
            <a:ext uri="{FF2B5EF4-FFF2-40B4-BE49-F238E27FC236}">
              <a16:creationId xmlns:a16="http://schemas.microsoft.com/office/drawing/2014/main" id="{09FED799-81E1-670B-1495-B48B6021B8CF}"/>
            </a:ext>
          </a:extLst>
        </p:cNvPr>
        <p:cNvGrpSpPr/>
        <p:nvPr/>
      </p:nvGrpSpPr>
      <p:grpSpPr>
        <a:xfrm>
          <a:off x="0" y="0"/>
          <a:ext cx="0" cy="0"/>
          <a:chOff x="0" y="0"/>
          <a:chExt cx="0" cy="0"/>
        </a:xfrm>
      </p:grpSpPr>
      <p:sp>
        <p:nvSpPr>
          <p:cNvPr id="810" name="Google Shape;810;p14:notes">
            <a:extLst>
              <a:ext uri="{FF2B5EF4-FFF2-40B4-BE49-F238E27FC236}">
                <a16:creationId xmlns:a16="http://schemas.microsoft.com/office/drawing/2014/main" id="{2D1455E7-1D54-8368-23C3-BCEA516A37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1" name="Google Shape;811;p14:notes">
            <a:extLst>
              <a:ext uri="{FF2B5EF4-FFF2-40B4-BE49-F238E27FC236}">
                <a16:creationId xmlns:a16="http://schemas.microsoft.com/office/drawing/2014/main" id="{694B0C71-E5E1-2DE8-6CC1-0D8714658FB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50834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a:extLst>
            <a:ext uri="{FF2B5EF4-FFF2-40B4-BE49-F238E27FC236}">
              <a16:creationId xmlns:a16="http://schemas.microsoft.com/office/drawing/2014/main" id="{79562223-1177-70C9-B00B-D9F2DB96657B}"/>
            </a:ext>
          </a:extLst>
        </p:cNvPr>
        <p:cNvGrpSpPr/>
        <p:nvPr/>
      </p:nvGrpSpPr>
      <p:grpSpPr>
        <a:xfrm>
          <a:off x="0" y="0"/>
          <a:ext cx="0" cy="0"/>
          <a:chOff x="0" y="0"/>
          <a:chExt cx="0" cy="0"/>
        </a:xfrm>
      </p:grpSpPr>
      <p:sp>
        <p:nvSpPr>
          <p:cNvPr id="881" name="Google Shape;881;p16:notes">
            <a:extLst>
              <a:ext uri="{FF2B5EF4-FFF2-40B4-BE49-F238E27FC236}">
                <a16:creationId xmlns:a16="http://schemas.microsoft.com/office/drawing/2014/main" id="{983CA015-76A9-8A41-750C-C103B3A71B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2" name="Google Shape;882;p16:notes">
            <a:extLst>
              <a:ext uri="{FF2B5EF4-FFF2-40B4-BE49-F238E27FC236}">
                <a16:creationId xmlns:a16="http://schemas.microsoft.com/office/drawing/2014/main" id="{0967DF50-70AB-EC69-DEE3-F2246D9CC3A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55421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1" name="Google Shape;31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a:extLst>
            <a:ext uri="{FF2B5EF4-FFF2-40B4-BE49-F238E27FC236}">
              <a16:creationId xmlns:a16="http://schemas.microsoft.com/office/drawing/2014/main" id="{BD55D1C7-DEF6-5420-660C-D694E07B95DD}"/>
            </a:ext>
          </a:extLst>
        </p:cNvPr>
        <p:cNvGrpSpPr/>
        <p:nvPr/>
      </p:nvGrpSpPr>
      <p:grpSpPr>
        <a:xfrm>
          <a:off x="0" y="0"/>
          <a:ext cx="0" cy="0"/>
          <a:chOff x="0" y="0"/>
          <a:chExt cx="0" cy="0"/>
        </a:xfrm>
      </p:grpSpPr>
      <p:sp>
        <p:nvSpPr>
          <p:cNvPr id="395" name="Google Shape;395;p8:notes">
            <a:extLst>
              <a:ext uri="{FF2B5EF4-FFF2-40B4-BE49-F238E27FC236}">
                <a16:creationId xmlns:a16="http://schemas.microsoft.com/office/drawing/2014/main" id="{EE50E8B3-8CB6-FA19-81CD-A38BB926CE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p8:notes">
            <a:extLst>
              <a:ext uri="{FF2B5EF4-FFF2-40B4-BE49-F238E27FC236}">
                <a16:creationId xmlns:a16="http://schemas.microsoft.com/office/drawing/2014/main" id="{E50224E7-C769-D3B6-E642-88900E6F3D8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38011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5" name="Google Shape;985;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48"/>
          <p:cNvSpPr txBox="1">
            <a:spLocks noGrp="1"/>
          </p:cNvSpPr>
          <p:nvPr>
            <p:ph type="ctrTitle"/>
          </p:nvPr>
        </p:nvSpPr>
        <p:spPr>
          <a:xfrm>
            <a:off x="2021821" y="1464375"/>
            <a:ext cx="5591400" cy="1875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5200"/>
              <a:buNone/>
              <a:defRPr sz="6400" b="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a:endParaRPr/>
          </a:p>
        </p:txBody>
      </p:sp>
      <p:sp>
        <p:nvSpPr>
          <p:cNvPr id="10" name="Google Shape;10;p48"/>
          <p:cNvSpPr txBox="1">
            <a:spLocks noGrp="1"/>
          </p:cNvSpPr>
          <p:nvPr>
            <p:ph type="subTitle" idx="1"/>
          </p:nvPr>
        </p:nvSpPr>
        <p:spPr>
          <a:xfrm>
            <a:off x="2455200" y="3757525"/>
            <a:ext cx="4233600" cy="458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b="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
        <p:cNvGrpSpPr/>
        <p:nvPr/>
      </p:nvGrpSpPr>
      <p:grpSpPr>
        <a:xfrm>
          <a:off x="0" y="0"/>
          <a:ext cx="0" cy="0"/>
          <a:chOff x="0" y="0"/>
          <a:chExt cx="0" cy="0"/>
        </a:xfrm>
      </p:grpSpPr>
      <p:sp>
        <p:nvSpPr>
          <p:cNvPr id="12" name="Google Shape;12;p49"/>
          <p:cNvSpPr txBox="1">
            <a:spLocks noGrp="1"/>
          </p:cNvSpPr>
          <p:nvPr>
            <p:ph type="title"/>
          </p:nvPr>
        </p:nvSpPr>
        <p:spPr>
          <a:xfrm>
            <a:off x="715900" y="605650"/>
            <a:ext cx="6117600" cy="572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b="0"/>
            </a:lvl1pPr>
            <a:lvl2pPr lvl="1" algn="l">
              <a:lnSpc>
                <a:spcPct val="80000"/>
              </a:lnSpc>
              <a:spcBef>
                <a:spcPts val="0"/>
              </a:spcBef>
              <a:spcAft>
                <a:spcPts val="0"/>
              </a:spcAft>
              <a:buSzPts val="3600"/>
              <a:buNone/>
              <a:defRPr/>
            </a:lvl2pPr>
            <a:lvl3pPr lvl="2" algn="l">
              <a:lnSpc>
                <a:spcPct val="80000"/>
              </a:lnSpc>
              <a:spcBef>
                <a:spcPts val="0"/>
              </a:spcBef>
              <a:spcAft>
                <a:spcPts val="0"/>
              </a:spcAft>
              <a:buSzPts val="3600"/>
              <a:buNone/>
              <a:defRPr/>
            </a:lvl3pPr>
            <a:lvl4pPr lvl="3" algn="l">
              <a:lnSpc>
                <a:spcPct val="80000"/>
              </a:lnSpc>
              <a:spcBef>
                <a:spcPts val="0"/>
              </a:spcBef>
              <a:spcAft>
                <a:spcPts val="0"/>
              </a:spcAft>
              <a:buSzPts val="3600"/>
              <a:buNone/>
              <a:defRPr/>
            </a:lvl4pPr>
            <a:lvl5pPr lvl="4" algn="l">
              <a:lnSpc>
                <a:spcPct val="80000"/>
              </a:lnSpc>
              <a:spcBef>
                <a:spcPts val="0"/>
              </a:spcBef>
              <a:spcAft>
                <a:spcPts val="0"/>
              </a:spcAft>
              <a:buSzPts val="3600"/>
              <a:buNone/>
              <a:defRPr/>
            </a:lvl5pPr>
            <a:lvl6pPr lvl="5" algn="l">
              <a:lnSpc>
                <a:spcPct val="80000"/>
              </a:lnSpc>
              <a:spcBef>
                <a:spcPts val="0"/>
              </a:spcBef>
              <a:spcAft>
                <a:spcPts val="0"/>
              </a:spcAft>
              <a:buSzPts val="3600"/>
              <a:buNone/>
              <a:defRPr/>
            </a:lvl6pPr>
            <a:lvl7pPr lvl="6" algn="l">
              <a:lnSpc>
                <a:spcPct val="80000"/>
              </a:lnSpc>
              <a:spcBef>
                <a:spcPts val="0"/>
              </a:spcBef>
              <a:spcAft>
                <a:spcPts val="0"/>
              </a:spcAft>
              <a:buSzPts val="3600"/>
              <a:buNone/>
              <a:defRPr/>
            </a:lvl7pPr>
            <a:lvl8pPr lvl="7" algn="l">
              <a:lnSpc>
                <a:spcPct val="80000"/>
              </a:lnSpc>
              <a:spcBef>
                <a:spcPts val="0"/>
              </a:spcBef>
              <a:spcAft>
                <a:spcPts val="0"/>
              </a:spcAft>
              <a:buSzPts val="3600"/>
              <a:buNone/>
              <a:defRPr/>
            </a:lvl8pPr>
            <a:lvl9pPr lvl="8" algn="l">
              <a:lnSpc>
                <a:spcPct val="80000"/>
              </a:lnSpc>
              <a:spcBef>
                <a:spcPts val="0"/>
              </a:spcBef>
              <a:spcAft>
                <a:spcPts val="0"/>
              </a:spcAft>
              <a:buSzPts val="3600"/>
              <a:buNone/>
              <a:defRPr/>
            </a:lvl9pPr>
          </a:lstStyle>
          <a:p>
            <a:endParaRPr/>
          </a:p>
        </p:txBody>
      </p:sp>
      <p:sp>
        <p:nvSpPr>
          <p:cNvPr id="13" name="Google Shape;13;p49"/>
          <p:cNvSpPr txBox="1">
            <a:spLocks noGrp="1"/>
          </p:cNvSpPr>
          <p:nvPr>
            <p:ph type="body" idx="1"/>
          </p:nvPr>
        </p:nvSpPr>
        <p:spPr>
          <a:xfrm rot="154">
            <a:off x="1068578" y="1385895"/>
            <a:ext cx="6694200" cy="31908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SzPts val="1200"/>
              <a:buFont typeface="Roboto"/>
              <a:buAutoNum type="arabicPeriod"/>
              <a:defRPr sz="1000"/>
            </a:lvl1pPr>
            <a:lvl2pPr marL="914400" lvl="1" indent="-304800" algn="l">
              <a:lnSpc>
                <a:spcPct val="100000"/>
              </a:lnSpc>
              <a:spcBef>
                <a:spcPts val="0"/>
              </a:spcBef>
              <a:spcAft>
                <a:spcPts val="0"/>
              </a:spcAft>
              <a:buClr>
                <a:srgbClr val="434343"/>
              </a:buClr>
              <a:buSzPts val="1200"/>
              <a:buFont typeface="Roboto Condensed Light"/>
              <a:buAutoNum type="alphaLcPeriod"/>
              <a:defRPr/>
            </a:lvl2pPr>
            <a:lvl3pPr marL="1371600" lvl="2" indent="-304800" algn="l">
              <a:lnSpc>
                <a:spcPct val="100000"/>
              </a:lnSpc>
              <a:spcBef>
                <a:spcPts val="0"/>
              </a:spcBef>
              <a:spcAft>
                <a:spcPts val="0"/>
              </a:spcAft>
              <a:buClr>
                <a:srgbClr val="434343"/>
              </a:buClr>
              <a:buSzPts val="1200"/>
              <a:buFont typeface="Roboto Condensed Light"/>
              <a:buAutoNum type="romanLcPeriod"/>
              <a:defRPr/>
            </a:lvl3pPr>
            <a:lvl4pPr marL="1828800" lvl="3" indent="-304800" algn="l">
              <a:lnSpc>
                <a:spcPct val="100000"/>
              </a:lnSpc>
              <a:spcBef>
                <a:spcPts val="0"/>
              </a:spcBef>
              <a:spcAft>
                <a:spcPts val="0"/>
              </a:spcAft>
              <a:buClr>
                <a:srgbClr val="434343"/>
              </a:buClr>
              <a:buSzPts val="1200"/>
              <a:buFont typeface="Roboto Condensed Light"/>
              <a:buAutoNum type="arabicPeriod"/>
              <a:defRPr/>
            </a:lvl4pPr>
            <a:lvl5pPr marL="2286000" lvl="4" indent="-304800" algn="l">
              <a:lnSpc>
                <a:spcPct val="100000"/>
              </a:lnSpc>
              <a:spcBef>
                <a:spcPts val="0"/>
              </a:spcBef>
              <a:spcAft>
                <a:spcPts val="0"/>
              </a:spcAft>
              <a:buClr>
                <a:srgbClr val="434343"/>
              </a:buClr>
              <a:buSzPts val="1200"/>
              <a:buFont typeface="Roboto Condensed Light"/>
              <a:buAutoNum type="alphaLcPeriod"/>
              <a:defRPr/>
            </a:lvl5pPr>
            <a:lvl6pPr marL="2743200" lvl="5" indent="-304800" algn="l">
              <a:lnSpc>
                <a:spcPct val="100000"/>
              </a:lnSpc>
              <a:spcBef>
                <a:spcPts val="0"/>
              </a:spcBef>
              <a:spcAft>
                <a:spcPts val="0"/>
              </a:spcAft>
              <a:buClr>
                <a:srgbClr val="434343"/>
              </a:buClr>
              <a:buSzPts val="1200"/>
              <a:buFont typeface="Roboto Condensed Light"/>
              <a:buAutoNum type="romanLcPeriod"/>
              <a:defRPr/>
            </a:lvl6pPr>
            <a:lvl7pPr marL="3200400" lvl="6" indent="-304800" algn="l">
              <a:lnSpc>
                <a:spcPct val="100000"/>
              </a:lnSpc>
              <a:spcBef>
                <a:spcPts val="0"/>
              </a:spcBef>
              <a:spcAft>
                <a:spcPts val="0"/>
              </a:spcAft>
              <a:buClr>
                <a:srgbClr val="434343"/>
              </a:buClr>
              <a:buSzPts val="1200"/>
              <a:buFont typeface="Roboto Condensed Light"/>
              <a:buAutoNum type="arabicPeriod"/>
              <a:defRPr/>
            </a:lvl7pPr>
            <a:lvl8pPr marL="3657600" lvl="7" indent="-304800" algn="l">
              <a:lnSpc>
                <a:spcPct val="100000"/>
              </a:lnSpc>
              <a:spcBef>
                <a:spcPts val="0"/>
              </a:spcBef>
              <a:spcAft>
                <a:spcPts val="0"/>
              </a:spcAft>
              <a:buClr>
                <a:srgbClr val="434343"/>
              </a:buClr>
              <a:buSzPts val="1200"/>
              <a:buFont typeface="Roboto Condensed Light"/>
              <a:buAutoNum type="alphaLcPeriod"/>
              <a:defRPr/>
            </a:lvl8pPr>
            <a:lvl9pPr marL="4114800" lvl="8" indent="-304800" algn="l">
              <a:lnSpc>
                <a:spcPct val="100000"/>
              </a:lnSpc>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six columns">
  <p:cSld name="CUSTOM_6">
    <p:spTree>
      <p:nvGrpSpPr>
        <p:cNvPr id="1" name="Shape 14"/>
        <p:cNvGrpSpPr/>
        <p:nvPr/>
      </p:nvGrpSpPr>
      <p:grpSpPr>
        <a:xfrm>
          <a:off x="0" y="0"/>
          <a:ext cx="0" cy="0"/>
          <a:chOff x="0" y="0"/>
          <a:chExt cx="0" cy="0"/>
        </a:xfrm>
      </p:grpSpPr>
      <p:sp>
        <p:nvSpPr>
          <p:cNvPr id="15" name="Google Shape;15;p50"/>
          <p:cNvSpPr txBox="1">
            <a:spLocks noGrp="1"/>
          </p:cNvSpPr>
          <p:nvPr>
            <p:ph type="subTitle" idx="1"/>
          </p:nvPr>
        </p:nvSpPr>
        <p:spPr>
          <a:xfrm rot="282725">
            <a:off x="982925" y="1967185"/>
            <a:ext cx="2381048" cy="404274"/>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16" name="Google Shape;16;p50"/>
          <p:cNvSpPr txBox="1">
            <a:spLocks noGrp="1"/>
          </p:cNvSpPr>
          <p:nvPr>
            <p:ph type="subTitle" idx="2"/>
          </p:nvPr>
        </p:nvSpPr>
        <p:spPr>
          <a:xfrm rot="282799">
            <a:off x="1089521" y="2335267"/>
            <a:ext cx="2099299" cy="521966"/>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solidFill>
                  <a:schemeClr val="dk1"/>
                </a:solidFill>
              </a:defRPr>
            </a:lvl1pPr>
            <a:lvl2pPr lvl="1" algn="ctr">
              <a:lnSpc>
                <a:spcPct val="100000"/>
              </a:lnSpc>
              <a:spcBef>
                <a:spcPts val="0"/>
              </a:spcBef>
              <a:spcAft>
                <a:spcPts val="0"/>
              </a:spcAft>
              <a:buSzPts val="1400"/>
              <a:buNone/>
              <a:defRPr sz="1400" b="0">
                <a:solidFill>
                  <a:schemeClr val="dk1"/>
                </a:solidFill>
              </a:defRPr>
            </a:lvl2pPr>
            <a:lvl3pPr lvl="2" algn="ctr">
              <a:lnSpc>
                <a:spcPct val="100000"/>
              </a:lnSpc>
              <a:spcBef>
                <a:spcPts val="0"/>
              </a:spcBef>
              <a:spcAft>
                <a:spcPts val="0"/>
              </a:spcAft>
              <a:buSzPts val="1400"/>
              <a:buNone/>
              <a:defRPr sz="1400" b="0">
                <a:solidFill>
                  <a:schemeClr val="dk1"/>
                </a:solidFill>
              </a:defRPr>
            </a:lvl3pPr>
            <a:lvl4pPr lvl="3" algn="ctr">
              <a:lnSpc>
                <a:spcPct val="100000"/>
              </a:lnSpc>
              <a:spcBef>
                <a:spcPts val="0"/>
              </a:spcBef>
              <a:spcAft>
                <a:spcPts val="0"/>
              </a:spcAft>
              <a:buSzPts val="1400"/>
              <a:buNone/>
              <a:defRPr sz="1400" b="0">
                <a:solidFill>
                  <a:schemeClr val="dk1"/>
                </a:solidFill>
              </a:defRPr>
            </a:lvl4pPr>
            <a:lvl5pPr lvl="4" algn="ctr">
              <a:lnSpc>
                <a:spcPct val="100000"/>
              </a:lnSpc>
              <a:spcBef>
                <a:spcPts val="0"/>
              </a:spcBef>
              <a:spcAft>
                <a:spcPts val="0"/>
              </a:spcAft>
              <a:buSzPts val="1400"/>
              <a:buNone/>
              <a:defRPr sz="1400" b="0">
                <a:solidFill>
                  <a:schemeClr val="dk1"/>
                </a:solidFill>
              </a:defRPr>
            </a:lvl5pPr>
            <a:lvl6pPr lvl="5" algn="ctr">
              <a:lnSpc>
                <a:spcPct val="100000"/>
              </a:lnSpc>
              <a:spcBef>
                <a:spcPts val="0"/>
              </a:spcBef>
              <a:spcAft>
                <a:spcPts val="0"/>
              </a:spcAft>
              <a:buSzPts val="1400"/>
              <a:buNone/>
              <a:defRPr sz="1400" b="0">
                <a:solidFill>
                  <a:schemeClr val="dk1"/>
                </a:solidFill>
              </a:defRPr>
            </a:lvl6pPr>
            <a:lvl7pPr lvl="6" algn="ctr">
              <a:lnSpc>
                <a:spcPct val="100000"/>
              </a:lnSpc>
              <a:spcBef>
                <a:spcPts val="0"/>
              </a:spcBef>
              <a:spcAft>
                <a:spcPts val="0"/>
              </a:spcAft>
              <a:buSzPts val="1400"/>
              <a:buNone/>
              <a:defRPr sz="1400" b="0">
                <a:solidFill>
                  <a:schemeClr val="dk1"/>
                </a:solidFill>
              </a:defRPr>
            </a:lvl7pPr>
            <a:lvl8pPr lvl="7" algn="ctr">
              <a:lnSpc>
                <a:spcPct val="100000"/>
              </a:lnSpc>
              <a:spcBef>
                <a:spcPts val="0"/>
              </a:spcBef>
              <a:spcAft>
                <a:spcPts val="0"/>
              </a:spcAft>
              <a:buSzPts val="1400"/>
              <a:buNone/>
              <a:defRPr sz="1400" b="0">
                <a:solidFill>
                  <a:schemeClr val="dk1"/>
                </a:solidFill>
              </a:defRPr>
            </a:lvl8pPr>
            <a:lvl9pPr lvl="8" algn="ctr">
              <a:lnSpc>
                <a:spcPct val="100000"/>
              </a:lnSpc>
              <a:spcBef>
                <a:spcPts val="0"/>
              </a:spcBef>
              <a:spcAft>
                <a:spcPts val="0"/>
              </a:spcAft>
              <a:buSzPts val="1400"/>
              <a:buNone/>
              <a:defRPr sz="1400" b="0">
                <a:solidFill>
                  <a:schemeClr val="dk1"/>
                </a:solidFill>
              </a:defRPr>
            </a:lvl9pPr>
          </a:lstStyle>
          <a:p>
            <a:endParaRPr/>
          </a:p>
        </p:txBody>
      </p:sp>
      <p:sp>
        <p:nvSpPr>
          <p:cNvPr id="17" name="Google Shape;17;p50"/>
          <p:cNvSpPr txBox="1">
            <a:spLocks noGrp="1"/>
          </p:cNvSpPr>
          <p:nvPr>
            <p:ph type="subTitle" idx="3"/>
          </p:nvPr>
        </p:nvSpPr>
        <p:spPr>
          <a:xfrm rot="-224091">
            <a:off x="3352135" y="1885856"/>
            <a:ext cx="2381057" cy="404363"/>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18" name="Google Shape;18;p50"/>
          <p:cNvSpPr txBox="1">
            <a:spLocks noGrp="1"/>
          </p:cNvSpPr>
          <p:nvPr>
            <p:ph type="subTitle" idx="4"/>
          </p:nvPr>
        </p:nvSpPr>
        <p:spPr>
          <a:xfrm rot="-224172">
            <a:off x="3529572" y="2255721"/>
            <a:ext cx="2099362" cy="521902"/>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solidFill>
                  <a:schemeClr val="dk1"/>
                </a:solidFill>
              </a:defRPr>
            </a:lvl1pPr>
            <a:lvl2pPr lvl="1" algn="ctr">
              <a:lnSpc>
                <a:spcPct val="100000"/>
              </a:lnSpc>
              <a:spcBef>
                <a:spcPts val="0"/>
              </a:spcBef>
              <a:spcAft>
                <a:spcPts val="0"/>
              </a:spcAft>
              <a:buSzPts val="1400"/>
              <a:buNone/>
              <a:defRPr sz="1400" b="0">
                <a:solidFill>
                  <a:schemeClr val="dk1"/>
                </a:solidFill>
              </a:defRPr>
            </a:lvl2pPr>
            <a:lvl3pPr lvl="2" algn="ctr">
              <a:lnSpc>
                <a:spcPct val="100000"/>
              </a:lnSpc>
              <a:spcBef>
                <a:spcPts val="0"/>
              </a:spcBef>
              <a:spcAft>
                <a:spcPts val="0"/>
              </a:spcAft>
              <a:buSzPts val="1400"/>
              <a:buNone/>
              <a:defRPr sz="1400" b="0">
                <a:solidFill>
                  <a:schemeClr val="dk1"/>
                </a:solidFill>
              </a:defRPr>
            </a:lvl3pPr>
            <a:lvl4pPr lvl="3" algn="ctr">
              <a:lnSpc>
                <a:spcPct val="100000"/>
              </a:lnSpc>
              <a:spcBef>
                <a:spcPts val="0"/>
              </a:spcBef>
              <a:spcAft>
                <a:spcPts val="0"/>
              </a:spcAft>
              <a:buSzPts val="1400"/>
              <a:buNone/>
              <a:defRPr sz="1400" b="0">
                <a:solidFill>
                  <a:schemeClr val="dk1"/>
                </a:solidFill>
              </a:defRPr>
            </a:lvl4pPr>
            <a:lvl5pPr lvl="4" algn="ctr">
              <a:lnSpc>
                <a:spcPct val="100000"/>
              </a:lnSpc>
              <a:spcBef>
                <a:spcPts val="0"/>
              </a:spcBef>
              <a:spcAft>
                <a:spcPts val="0"/>
              </a:spcAft>
              <a:buSzPts val="1400"/>
              <a:buNone/>
              <a:defRPr sz="1400" b="0">
                <a:solidFill>
                  <a:schemeClr val="dk1"/>
                </a:solidFill>
              </a:defRPr>
            </a:lvl5pPr>
            <a:lvl6pPr lvl="5" algn="ctr">
              <a:lnSpc>
                <a:spcPct val="100000"/>
              </a:lnSpc>
              <a:spcBef>
                <a:spcPts val="0"/>
              </a:spcBef>
              <a:spcAft>
                <a:spcPts val="0"/>
              </a:spcAft>
              <a:buSzPts val="1400"/>
              <a:buNone/>
              <a:defRPr sz="1400" b="0">
                <a:solidFill>
                  <a:schemeClr val="dk1"/>
                </a:solidFill>
              </a:defRPr>
            </a:lvl6pPr>
            <a:lvl7pPr lvl="6" algn="ctr">
              <a:lnSpc>
                <a:spcPct val="100000"/>
              </a:lnSpc>
              <a:spcBef>
                <a:spcPts val="0"/>
              </a:spcBef>
              <a:spcAft>
                <a:spcPts val="0"/>
              </a:spcAft>
              <a:buSzPts val="1400"/>
              <a:buNone/>
              <a:defRPr sz="1400" b="0">
                <a:solidFill>
                  <a:schemeClr val="dk1"/>
                </a:solidFill>
              </a:defRPr>
            </a:lvl7pPr>
            <a:lvl8pPr lvl="7" algn="ctr">
              <a:lnSpc>
                <a:spcPct val="100000"/>
              </a:lnSpc>
              <a:spcBef>
                <a:spcPts val="0"/>
              </a:spcBef>
              <a:spcAft>
                <a:spcPts val="0"/>
              </a:spcAft>
              <a:buSzPts val="1400"/>
              <a:buNone/>
              <a:defRPr sz="1400" b="0">
                <a:solidFill>
                  <a:schemeClr val="dk1"/>
                </a:solidFill>
              </a:defRPr>
            </a:lvl8pPr>
            <a:lvl9pPr lvl="8" algn="ctr">
              <a:lnSpc>
                <a:spcPct val="100000"/>
              </a:lnSpc>
              <a:spcBef>
                <a:spcPts val="0"/>
              </a:spcBef>
              <a:spcAft>
                <a:spcPts val="0"/>
              </a:spcAft>
              <a:buSzPts val="1400"/>
              <a:buNone/>
              <a:defRPr sz="1400" b="0">
                <a:solidFill>
                  <a:schemeClr val="dk1"/>
                </a:solidFill>
              </a:defRPr>
            </a:lvl9pPr>
          </a:lstStyle>
          <a:p>
            <a:endParaRPr/>
          </a:p>
        </p:txBody>
      </p:sp>
      <p:sp>
        <p:nvSpPr>
          <p:cNvPr id="19" name="Google Shape;19;p50"/>
          <p:cNvSpPr txBox="1">
            <a:spLocks noGrp="1"/>
          </p:cNvSpPr>
          <p:nvPr>
            <p:ph type="subTitle" idx="5"/>
          </p:nvPr>
        </p:nvSpPr>
        <p:spPr>
          <a:xfrm>
            <a:off x="5737777" y="1813650"/>
            <a:ext cx="2381100" cy="404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20" name="Google Shape;20;p50"/>
          <p:cNvSpPr txBox="1">
            <a:spLocks noGrp="1"/>
          </p:cNvSpPr>
          <p:nvPr>
            <p:ph type="subTitle" idx="6"/>
          </p:nvPr>
        </p:nvSpPr>
        <p:spPr>
          <a:xfrm>
            <a:off x="5878627" y="2180600"/>
            <a:ext cx="2099400" cy="522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solidFill>
                  <a:schemeClr val="dk1"/>
                </a:solidFill>
              </a:defRPr>
            </a:lvl1pPr>
            <a:lvl2pPr lvl="1" algn="ctr">
              <a:lnSpc>
                <a:spcPct val="100000"/>
              </a:lnSpc>
              <a:spcBef>
                <a:spcPts val="0"/>
              </a:spcBef>
              <a:spcAft>
                <a:spcPts val="0"/>
              </a:spcAft>
              <a:buSzPts val="1400"/>
              <a:buNone/>
              <a:defRPr sz="1400" b="0">
                <a:solidFill>
                  <a:schemeClr val="dk1"/>
                </a:solidFill>
              </a:defRPr>
            </a:lvl2pPr>
            <a:lvl3pPr lvl="2" algn="ctr">
              <a:lnSpc>
                <a:spcPct val="100000"/>
              </a:lnSpc>
              <a:spcBef>
                <a:spcPts val="0"/>
              </a:spcBef>
              <a:spcAft>
                <a:spcPts val="0"/>
              </a:spcAft>
              <a:buSzPts val="1400"/>
              <a:buNone/>
              <a:defRPr sz="1400" b="0">
                <a:solidFill>
                  <a:schemeClr val="dk1"/>
                </a:solidFill>
              </a:defRPr>
            </a:lvl3pPr>
            <a:lvl4pPr lvl="3" algn="ctr">
              <a:lnSpc>
                <a:spcPct val="100000"/>
              </a:lnSpc>
              <a:spcBef>
                <a:spcPts val="0"/>
              </a:spcBef>
              <a:spcAft>
                <a:spcPts val="0"/>
              </a:spcAft>
              <a:buSzPts val="1400"/>
              <a:buNone/>
              <a:defRPr sz="1400" b="0">
                <a:solidFill>
                  <a:schemeClr val="dk1"/>
                </a:solidFill>
              </a:defRPr>
            </a:lvl4pPr>
            <a:lvl5pPr lvl="4" algn="ctr">
              <a:lnSpc>
                <a:spcPct val="100000"/>
              </a:lnSpc>
              <a:spcBef>
                <a:spcPts val="0"/>
              </a:spcBef>
              <a:spcAft>
                <a:spcPts val="0"/>
              </a:spcAft>
              <a:buSzPts val="1400"/>
              <a:buNone/>
              <a:defRPr sz="1400" b="0">
                <a:solidFill>
                  <a:schemeClr val="dk1"/>
                </a:solidFill>
              </a:defRPr>
            </a:lvl5pPr>
            <a:lvl6pPr lvl="5" algn="ctr">
              <a:lnSpc>
                <a:spcPct val="100000"/>
              </a:lnSpc>
              <a:spcBef>
                <a:spcPts val="0"/>
              </a:spcBef>
              <a:spcAft>
                <a:spcPts val="0"/>
              </a:spcAft>
              <a:buSzPts val="1400"/>
              <a:buNone/>
              <a:defRPr sz="1400" b="0">
                <a:solidFill>
                  <a:schemeClr val="dk1"/>
                </a:solidFill>
              </a:defRPr>
            </a:lvl6pPr>
            <a:lvl7pPr lvl="6" algn="ctr">
              <a:lnSpc>
                <a:spcPct val="100000"/>
              </a:lnSpc>
              <a:spcBef>
                <a:spcPts val="0"/>
              </a:spcBef>
              <a:spcAft>
                <a:spcPts val="0"/>
              </a:spcAft>
              <a:buSzPts val="1400"/>
              <a:buNone/>
              <a:defRPr sz="1400" b="0">
                <a:solidFill>
                  <a:schemeClr val="dk1"/>
                </a:solidFill>
              </a:defRPr>
            </a:lvl7pPr>
            <a:lvl8pPr lvl="7" algn="ctr">
              <a:lnSpc>
                <a:spcPct val="100000"/>
              </a:lnSpc>
              <a:spcBef>
                <a:spcPts val="0"/>
              </a:spcBef>
              <a:spcAft>
                <a:spcPts val="0"/>
              </a:spcAft>
              <a:buSzPts val="1400"/>
              <a:buNone/>
              <a:defRPr sz="1400" b="0">
                <a:solidFill>
                  <a:schemeClr val="dk1"/>
                </a:solidFill>
              </a:defRPr>
            </a:lvl8pPr>
            <a:lvl9pPr lvl="8" algn="ctr">
              <a:lnSpc>
                <a:spcPct val="100000"/>
              </a:lnSpc>
              <a:spcBef>
                <a:spcPts val="0"/>
              </a:spcBef>
              <a:spcAft>
                <a:spcPts val="0"/>
              </a:spcAft>
              <a:buSzPts val="1400"/>
              <a:buNone/>
              <a:defRPr sz="1400" b="0">
                <a:solidFill>
                  <a:schemeClr val="dk1"/>
                </a:solidFill>
              </a:defRPr>
            </a:lvl9pPr>
          </a:lstStyle>
          <a:p>
            <a:endParaRPr/>
          </a:p>
        </p:txBody>
      </p:sp>
      <p:sp>
        <p:nvSpPr>
          <p:cNvPr id="21" name="Google Shape;21;p50"/>
          <p:cNvSpPr txBox="1">
            <a:spLocks noGrp="1"/>
          </p:cNvSpPr>
          <p:nvPr>
            <p:ph type="subTitle" idx="7"/>
          </p:nvPr>
        </p:nvSpPr>
        <p:spPr>
          <a:xfrm rot="-189372">
            <a:off x="977532" y="3684575"/>
            <a:ext cx="2381112" cy="40441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22" name="Google Shape;22;p50"/>
          <p:cNvSpPr txBox="1">
            <a:spLocks noGrp="1"/>
          </p:cNvSpPr>
          <p:nvPr>
            <p:ph type="subTitle" idx="8"/>
          </p:nvPr>
        </p:nvSpPr>
        <p:spPr>
          <a:xfrm rot="-189236">
            <a:off x="1144700" y="4062099"/>
            <a:ext cx="2099280" cy="521895"/>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solidFill>
                  <a:schemeClr val="dk1"/>
                </a:solidFill>
              </a:defRPr>
            </a:lvl1pPr>
            <a:lvl2pPr lvl="1" algn="ctr">
              <a:lnSpc>
                <a:spcPct val="100000"/>
              </a:lnSpc>
              <a:spcBef>
                <a:spcPts val="0"/>
              </a:spcBef>
              <a:spcAft>
                <a:spcPts val="0"/>
              </a:spcAft>
              <a:buSzPts val="1400"/>
              <a:buNone/>
              <a:defRPr sz="1400" b="0">
                <a:solidFill>
                  <a:schemeClr val="dk1"/>
                </a:solidFill>
              </a:defRPr>
            </a:lvl2pPr>
            <a:lvl3pPr lvl="2" algn="ctr">
              <a:lnSpc>
                <a:spcPct val="100000"/>
              </a:lnSpc>
              <a:spcBef>
                <a:spcPts val="0"/>
              </a:spcBef>
              <a:spcAft>
                <a:spcPts val="0"/>
              </a:spcAft>
              <a:buSzPts val="1400"/>
              <a:buNone/>
              <a:defRPr sz="1400" b="0">
                <a:solidFill>
                  <a:schemeClr val="dk1"/>
                </a:solidFill>
              </a:defRPr>
            </a:lvl3pPr>
            <a:lvl4pPr lvl="3" algn="ctr">
              <a:lnSpc>
                <a:spcPct val="100000"/>
              </a:lnSpc>
              <a:spcBef>
                <a:spcPts val="0"/>
              </a:spcBef>
              <a:spcAft>
                <a:spcPts val="0"/>
              </a:spcAft>
              <a:buSzPts val="1400"/>
              <a:buNone/>
              <a:defRPr sz="1400" b="0">
                <a:solidFill>
                  <a:schemeClr val="dk1"/>
                </a:solidFill>
              </a:defRPr>
            </a:lvl4pPr>
            <a:lvl5pPr lvl="4" algn="ctr">
              <a:lnSpc>
                <a:spcPct val="100000"/>
              </a:lnSpc>
              <a:spcBef>
                <a:spcPts val="0"/>
              </a:spcBef>
              <a:spcAft>
                <a:spcPts val="0"/>
              </a:spcAft>
              <a:buSzPts val="1400"/>
              <a:buNone/>
              <a:defRPr sz="1400" b="0">
                <a:solidFill>
                  <a:schemeClr val="dk1"/>
                </a:solidFill>
              </a:defRPr>
            </a:lvl5pPr>
            <a:lvl6pPr lvl="5" algn="ctr">
              <a:lnSpc>
                <a:spcPct val="100000"/>
              </a:lnSpc>
              <a:spcBef>
                <a:spcPts val="0"/>
              </a:spcBef>
              <a:spcAft>
                <a:spcPts val="0"/>
              </a:spcAft>
              <a:buSzPts val="1400"/>
              <a:buNone/>
              <a:defRPr sz="1400" b="0">
                <a:solidFill>
                  <a:schemeClr val="dk1"/>
                </a:solidFill>
              </a:defRPr>
            </a:lvl6pPr>
            <a:lvl7pPr lvl="6" algn="ctr">
              <a:lnSpc>
                <a:spcPct val="100000"/>
              </a:lnSpc>
              <a:spcBef>
                <a:spcPts val="0"/>
              </a:spcBef>
              <a:spcAft>
                <a:spcPts val="0"/>
              </a:spcAft>
              <a:buSzPts val="1400"/>
              <a:buNone/>
              <a:defRPr sz="1400" b="0">
                <a:solidFill>
                  <a:schemeClr val="dk1"/>
                </a:solidFill>
              </a:defRPr>
            </a:lvl7pPr>
            <a:lvl8pPr lvl="7" algn="ctr">
              <a:lnSpc>
                <a:spcPct val="100000"/>
              </a:lnSpc>
              <a:spcBef>
                <a:spcPts val="0"/>
              </a:spcBef>
              <a:spcAft>
                <a:spcPts val="0"/>
              </a:spcAft>
              <a:buSzPts val="1400"/>
              <a:buNone/>
              <a:defRPr sz="1400" b="0">
                <a:solidFill>
                  <a:schemeClr val="dk1"/>
                </a:solidFill>
              </a:defRPr>
            </a:lvl8pPr>
            <a:lvl9pPr lvl="8" algn="ctr">
              <a:lnSpc>
                <a:spcPct val="100000"/>
              </a:lnSpc>
              <a:spcBef>
                <a:spcPts val="0"/>
              </a:spcBef>
              <a:spcAft>
                <a:spcPts val="0"/>
              </a:spcAft>
              <a:buSzPts val="1400"/>
              <a:buNone/>
              <a:defRPr sz="1400" b="0">
                <a:solidFill>
                  <a:schemeClr val="dk1"/>
                </a:solidFill>
              </a:defRPr>
            </a:lvl9pPr>
          </a:lstStyle>
          <a:p>
            <a:endParaRPr/>
          </a:p>
        </p:txBody>
      </p:sp>
      <p:sp>
        <p:nvSpPr>
          <p:cNvPr id="23" name="Google Shape;23;p50"/>
          <p:cNvSpPr txBox="1">
            <a:spLocks noGrp="1"/>
          </p:cNvSpPr>
          <p:nvPr>
            <p:ph type="subTitle" idx="9"/>
          </p:nvPr>
        </p:nvSpPr>
        <p:spPr>
          <a:xfrm>
            <a:off x="3355529" y="3693625"/>
            <a:ext cx="2381100" cy="404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24" name="Google Shape;24;p50"/>
          <p:cNvSpPr txBox="1">
            <a:spLocks noGrp="1"/>
          </p:cNvSpPr>
          <p:nvPr>
            <p:ph type="subTitle" idx="13"/>
          </p:nvPr>
        </p:nvSpPr>
        <p:spPr>
          <a:xfrm>
            <a:off x="3497529" y="4061000"/>
            <a:ext cx="2099400" cy="522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solidFill>
                  <a:schemeClr val="dk1"/>
                </a:solidFill>
              </a:defRPr>
            </a:lvl1pPr>
            <a:lvl2pPr lvl="1" algn="ctr">
              <a:lnSpc>
                <a:spcPct val="100000"/>
              </a:lnSpc>
              <a:spcBef>
                <a:spcPts val="0"/>
              </a:spcBef>
              <a:spcAft>
                <a:spcPts val="0"/>
              </a:spcAft>
              <a:buSzPts val="1400"/>
              <a:buNone/>
              <a:defRPr sz="1400" b="0">
                <a:solidFill>
                  <a:schemeClr val="dk1"/>
                </a:solidFill>
              </a:defRPr>
            </a:lvl2pPr>
            <a:lvl3pPr lvl="2" algn="ctr">
              <a:lnSpc>
                <a:spcPct val="100000"/>
              </a:lnSpc>
              <a:spcBef>
                <a:spcPts val="0"/>
              </a:spcBef>
              <a:spcAft>
                <a:spcPts val="0"/>
              </a:spcAft>
              <a:buSzPts val="1400"/>
              <a:buNone/>
              <a:defRPr sz="1400" b="0">
                <a:solidFill>
                  <a:schemeClr val="dk1"/>
                </a:solidFill>
              </a:defRPr>
            </a:lvl3pPr>
            <a:lvl4pPr lvl="3" algn="ctr">
              <a:lnSpc>
                <a:spcPct val="100000"/>
              </a:lnSpc>
              <a:spcBef>
                <a:spcPts val="0"/>
              </a:spcBef>
              <a:spcAft>
                <a:spcPts val="0"/>
              </a:spcAft>
              <a:buSzPts val="1400"/>
              <a:buNone/>
              <a:defRPr sz="1400" b="0">
                <a:solidFill>
                  <a:schemeClr val="dk1"/>
                </a:solidFill>
              </a:defRPr>
            </a:lvl4pPr>
            <a:lvl5pPr lvl="4" algn="ctr">
              <a:lnSpc>
                <a:spcPct val="100000"/>
              </a:lnSpc>
              <a:spcBef>
                <a:spcPts val="0"/>
              </a:spcBef>
              <a:spcAft>
                <a:spcPts val="0"/>
              </a:spcAft>
              <a:buSzPts val="1400"/>
              <a:buNone/>
              <a:defRPr sz="1400" b="0">
                <a:solidFill>
                  <a:schemeClr val="dk1"/>
                </a:solidFill>
              </a:defRPr>
            </a:lvl5pPr>
            <a:lvl6pPr lvl="5" algn="ctr">
              <a:lnSpc>
                <a:spcPct val="100000"/>
              </a:lnSpc>
              <a:spcBef>
                <a:spcPts val="0"/>
              </a:spcBef>
              <a:spcAft>
                <a:spcPts val="0"/>
              </a:spcAft>
              <a:buSzPts val="1400"/>
              <a:buNone/>
              <a:defRPr sz="1400" b="0">
                <a:solidFill>
                  <a:schemeClr val="dk1"/>
                </a:solidFill>
              </a:defRPr>
            </a:lvl6pPr>
            <a:lvl7pPr lvl="6" algn="ctr">
              <a:lnSpc>
                <a:spcPct val="100000"/>
              </a:lnSpc>
              <a:spcBef>
                <a:spcPts val="0"/>
              </a:spcBef>
              <a:spcAft>
                <a:spcPts val="0"/>
              </a:spcAft>
              <a:buSzPts val="1400"/>
              <a:buNone/>
              <a:defRPr sz="1400" b="0">
                <a:solidFill>
                  <a:schemeClr val="dk1"/>
                </a:solidFill>
              </a:defRPr>
            </a:lvl7pPr>
            <a:lvl8pPr lvl="7" algn="ctr">
              <a:lnSpc>
                <a:spcPct val="100000"/>
              </a:lnSpc>
              <a:spcBef>
                <a:spcPts val="0"/>
              </a:spcBef>
              <a:spcAft>
                <a:spcPts val="0"/>
              </a:spcAft>
              <a:buSzPts val="1400"/>
              <a:buNone/>
              <a:defRPr sz="1400" b="0">
                <a:solidFill>
                  <a:schemeClr val="dk1"/>
                </a:solidFill>
              </a:defRPr>
            </a:lvl8pPr>
            <a:lvl9pPr lvl="8" algn="ctr">
              <a:lnSpc>
                <a:spcPct val="100000"/>
              </a:lnSpc>
              <a:spcBef>
                <a:spcPts val="0"/>
              </a:spcBef>
              <a:spcAft>
                <a:spcPts val="0"/>
              </a:spcAft>
              <a:buSzPts val="1400"/>
              <a:buNone/>
              <a:defRPr sz="1400" b="0">
                <a:solidFill>
                  <a:schemeClr val="dk1"/>
                </a:solidFill>
              </a:defRPr>
            </a:lvl9pPr>
          </a:lstStyle>
          <a:p>
            <a:endParaRPr/>
          </a:p>
        </p:txBody>
      </p:sp>
      <p:sp>
        <p:nvSpPr>
          <p:cNvPr id="25" name="Google Shape;25;p50"/>
          <p:cNvSpPr txBox="1">
            <a:spLocks noGrp="1"/>
          </p:cNvSpPr>
          <p:nvPr>
            <p:ph type="subTitle" idx="14"/>
          </p:nvPr>
        </p:nvSpPr>
        <p:spPr>
          <a:xfrm rot="208906">
            <a:off x="5736601" y="3684500"/>
            <a:ext cx="2380995" cy="404549"/>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26" name="Google Shape;26;p50"/>
          <p:cNvSpPr txBox="1">
            <a:spLocks noGrp="1"/>
          </p:cNvSpPr>
          <p:nvPr>
            <p:ph type="subTitle" idx="15"/>
          </p:nvPr>
        </p:nvSpPr>
        <p:spPr>
          <a:xfrm rot="208911">
            <a:off x="5844099" y="4059970"/>
            <a:ext cx="2099375" cy="522069"/>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solidFill>
                  <a:schemeClr val="dk1"/>
                </a:solidFill>
              </a:defRPr>
            </a:lvl1pPr>
            <a:lvl2pPr lvl="1" algn="ctr">
              <a:lnSpc>
                <a:spcPct val="100000"/>
              </a:lnSpc>
              <a:spcBef>
                <a:spcPts val="0"/>
              </a:spcBef>
              <a:spcAft>
                <a:spcPts val="0"/>
              </a:spcAft>
              <a:buSzPts val="1400"/>
              <a:buNone/>
              <a:defRPr sz="1400" b="0">
                <a:solidFill>
                  <a:schemeClr val="dk1"/>
                </a:solidFill>
              </a:defRPr>
            </a:lvl2pPr>
            <a:lvl3pPr lvl="2" algn="ctr">
              <a:lnSpc>
                <a:spcPct val="100000"/>
              </a:lnSpc>
              <a:spcBef>
                <a:spcPts val="0"/>
              </a:spcBef>
              <a:spcAft>
                <a:spcPts val="0"/>
              </a:spcAft>
              <a:buSzPts val="1400"/>
              <a:buNone/>
              <a:defRPr sz="1400" b="0">
                <a:solidFill>
                  <a:schemeClr val="dk1"/>
                </a:solidFill>
              </a:defRPr>
            </a:lvl3pPr>
            <a:lvl4pPr lvl="3" algn="ctr">
              <a:lnSpc>
                <a:spcPct val="100000"/>
              </a:lnSpc>
              <a:spcBef>
                <a:spcPts val="0"/>
              </a:spcBef>
              <a:spcAft>
                <a:spcPts val="0"/>
              </a:spcAft>
              <a:buSzPts val="1400"/>
              <a:buNone/>
              <a:defRPr sz="1400" b="0">
                <a:solidFill>
                  <a:schemeClr val="dk1"/>
                </a:solidFill>
              </a:defRPr>
            </a:lvl4pPr>
            <a:lvl5pPr lvl="4" algn="ctr">
              <a:lnSpc>
                <a:spcPct val="100000"/>
              </a:lnSpc>
              <a:spcBef>
                <a:spcPts val="0"/>
              </a:spcBef>
              <a:spcAft>
                <a:spcPts val="0"/>
              </a:spcAft>
              <a:buSzPts val="1400"/>
              <a:buNone/>
              <a:defRPr sz="1400" b="0">
                <a:solidFill>
                  <a:schemeClr val="dk1"/>
                </a:solidFill>
              </a:defRPr>
            </a:lvl5pPr>
            <a:lvl6pPr lvl="5" algn="ctr">
              <a:lnSpc>
                <a:spcPct val="100000"/>
              </a:lnSpc>
              <a:spcBef>
                <a:spcPts val="0"/>
              </a:spcBef>
              <a:spcAft>
                <a:spcPts val="0"/>
              </a:spcAft>
              <a:buSzPts val="1400"/>
              <a:buNone/>
              <a:defRPr sz="1400" b="0">
                <a:solidFill>
                  <a:schemeClr val="dk1"/>
                </a:solidFill>
              </a:defRPr>
            </a:lvl6pPr>
            <a:lvl7pPr lvl="6" algn="ctr">
              <a:lnSpc>
                <a:spcPct val="100000"/>
              </a:lnSpc>
              <a:spcBef>
                <a:spcPts val="0"/>
              </a:spcBef>
              <a:spcAft>
                <a:spcPts val="0"/>
              </a:spcAft>
              <a:buSzPts val="1400"/>
              <a:buNone/>
              <a:defRPr sz="1400" b="0">
                <a:solidFill>
                  <a:schemeClr val="dk1"/>
                </a:solidFill>
              </a:defRPr>
            </a:lvl7pPr>
            <a:lvl8pPr lvl="7" algn="ctr">
              <a:lnSpc>
                <a:spcPct val="100000"/>
              </a:lnSpc>
              <a:spcBef>
                <a:spcPts val="0"/>
              </a:spcBef>
              <a:spcAft>
                <a:spcPts val="0"/>
              </a:spcAft>
              <a:buSzPts val="1400"/>
              <a:buNone/>
              <a:defRPr sz="1400" b="0">
                <a:solidFill>
                  <a:schemeClr val="dk1"/>
                </a:solidFill>
              </a:defRPr>
            </a:lvl8pPr>
            <a:lvl9pPr lvl="8" algn="ctr">
              <a:lnSpc>
                <a:spcPct val="100000"/>
              </a:lnSpc>
              <a:spcBef>
                <a:spcPts val="0"/>
              </a:spcBef>
              <a:spcAft>
                <a:spcPts val="0"/>
              </a:spcAft>
              <a:buSzPts val="1400"/>
              <a:buNone/>
              <a:defRPr sz="1400" b="0">
                <a:solidFill>
                  <a:schemeClr val="dk1"/>
                </a:solidFill>
              </a:defRPr>
            </a:lvl9pPr>
          </a:lstStyle>
          <a:p>
            <a:endParaRPr/>
          </a:p>
        </p:txBody>
      </p:sp>
      <p:grpSp>
        <p:nvGrpSpPr>
          <p:cNvPr id="27" name="Google Shape;27;p50"/>
          <p:cNvGrpSpPr/>
          <p:nvPr/>
        </p:nvGrpSpPr>
        <p:grpSpPr>
          <a:xfrm>
            <a:off x="6520300" y="4742058"/>
            <a:ext cx="450323" cy="449886"/>
            <a:chOff x="4887569" y="4595026"/>
            <a:chExt cx="381145" cy="381033"/>
          </a:xfrm>
        </p:grpSpPr>
        <p:sp>
          <p:nvSpPr>
            <p:cNvPr id="28" name="Google Shape;28;p50"/>
            <p:cNvSpPr/>
            <p:nvPr/>
          </p:nvSpPr>
          <p:spPr>
            <a:xfrm>
              <a:off x="5162374" y="4614573"/>
              <a:ext cx="94000" cy="103505"/>
            </a:xfrm>
            <a:custGeom>
              <a:avLst/>
              <a:gdLst/>
              <a:ahLst/>
              <a:cxnLst/>
              <a:rect l="l" t="t" r="r" b="b"/>
              <a:pathLst>
                <a:path w="7526" h="8287" extrusionOk="0">
                  <a:moveTo>
                    <a:pt x="1" y="0"/>
                  </a:moveTo>
                  <a:lnTo>
                    <a:pt x="7526" y="8287"/>
                  </a:lnTo>
                  <a:cubicBezTo>
                    <a:pt x="7347" y="7811"/>
                    <a:pt x="7145" y="7358"/>
                    <a:pt x="6918" y="6906"/>
                  </a:cubicBezTo>
                  <a:lnTo>
                    <a:pt x="1322" y="738"/>
                  </a:lnTo>
                  <a:cubicBezTo>
                    <a:pt x="894" y="464"/>
                    <a:pt x="453" y="226"/>
                    <a:pt x="1" y="0"/>
                  </a:cubicBez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29" name="Google Shape;29;p50"/>
            <p:cNvSpPr/>
            <p:nvPr/>
          </p:nvSpPr>
          <p:spPr>
            <a:xfrm>
              <a:off x="5125791" y="4601034"/>
              <a:ext cx="140550" cy="154814"/>
            </a:xfrm>
            <a:custGeom>
              <a:avLst/>
              <a:gdLst/>
              <a:ahLst/>
              <a:cxnLst/>
              <a:rect l="l" t="t" r="r" b="b"/>
              <a:pathLst>
                <a:path w="11253" h="12395" extrusionOk="0">
                  <a:moveTo>
                    <a:pt x="1" y="1"/>
                  </a:moveTo>
                  <a:lnTo>
                    <a:pt x="11252" y="12395"/>
                  </a:lnTo>
                  <a:cubicBezTo>
                    <a:pt x="11205" y="12097"/>
                    <a:pt x="11157" y="11800"/>
                    <a:pt x="11086" y="11502"/>
                  </a:cubicBezTo>
                  <a:lnTo>
                    <a:pt x="870" y="251"/>
                  </a:lnTo>
                  <a:cubicBezTo>
                    <a:pt x="596" y="155"/>
                    <a:pt x="299" y="72"/>
                    <a:pt x="1" y="1"/>
                  </a:cubicBez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0" name="Google Shape;30;p50"/>
            <p:cNvSpPr/>
            <p:nvPr/>
          </p:nvSpPr>
          <p:spPr>
            <a:xfrm>
              <a:off x="5096802" y="4595976"/>
              <a:ext cx="171912" cy="189323"/>
            </a:xfrm>
            <a:custGeom>
              <a:avLst/>
              <a:gdLst/>
              <a:ahLst/>
              <a:cxnLst/>
              <a:rect l="l" t="t" r="r" b="b"/>
              <a:pathLst>
                <a:path w="13764" h="15158" extrusionOk="0">
                  <a:moveTo>
                    <a:pt x="0" y="1"/>
                  </a:moveTo>
                  <a:lnTo>
                    <a:pt x="13764" y="15157"/>
                  </a:lnTo>
                  <a:cubicBezTo>
                    <a:pt x="13764" y="14907"/>
                    <a:pt x="13752" y="14669"/>
                    <a:pt x="13740" y="14419"/>
                  </a:cubicBezTo>
                  <a:lnTo>
                    <a:pt x="726" y="84"/>
                  </a:lnTo>
                  <a:cubicBezTo>
                    <a:pt x="488" y="48"/>
                    <a:pt x="238" y="25"/>
                    <a:pt x="0" y="1"/>
                  </a:cubicBez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1" name="Google Shape;31;p50"/>
            <p:cNvSpPr/>
            <p:nvPr/>
          </p:nvSpPr>
          <p:spPr>
            <a:xfrm>
              <a:off x="5071659" y="4595026"/>
              <a:ext cx="196318" cy="215253"/>
            </a:xfrm>
            <a:custGeom>
              <a:avLst/>
              <a:gdLst/>
              <a:ahLst/>
              <a:cxnLst/>
              <a:rect l="l" t="t" r="r" b="b"/>
              <a:pathLst>
                <a:path w="15718" h="17234" extrusionOk="0">
                  <a:moveTo>
                    <a:pt x="430" y="0"/>
                  </a:moveTo>
                  <a:cubicBezTo>
                    <a:pt x="287" y="0"/>
                    <a:pt x="144" y="5"/>
                    <a:pt x="1" y="5"/>
                  </a:cubicBezTo>
                  <a:lnTo>
                    <a:pt x="15646" y="17234"/>
                  </a:lnTo>
                  <a:cubicBezTo>
                    <a:pt x="15670" y="17019"/>
                    <a:pt x="15693" y="16805"/>
                    <a:pt x="15717" y="16591"/>
                  </a:cubicBezTo>
                  <a:lnTo>
                    <a:pt x="644" y="5"/>
                  </a:lnTo>
                  <a:cubicBezTo>
                    <a:pt x="572" y="1"/>
                    <a:pt x="501" y="0"/>
                    <a:pt x="430" y="0"/>
                  </a:cubicBez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2" name="Google Shape;32;p50"/>
            <p:cNvSpPr/>
            <p:nvPr/>
          </p:nvSpPr>
          <p:spPr>
            <a:xfrm>
              <a:off x="5049215" y="4596275"/>
              <a:ext cx="215190" cy="236161"/>
            </a:xfrm>
            <a:custGeom>
              <a:avLst/>
              <a:gdLst/>
              <a:ahLst/>
              <a:cxnLst/>
              <a:rect l="l" t="t" r="r" b="b"/>
              <a:pathLst>
                <a:path w="17229" h="18908" extrusionOk="0">
                  <a:moveTo>
                    <a:pt x="584" y="1"/>
                  </a:moveTo>
                  <a:cubicBezTo>
                    <a:pt x="393" y="24"/>
                    <a:pt x="191" y="48"/>
                    <a:pt x="0" y="72"/>
                  </a:cubicBezTo>
                  <a:lnTo>
                    <a:pt x="17098" y="18908"/>
                  </a:lnTo>
                  <a:cubicBezTo>
                    <a:pt x="17145" y="18717"/>
                    <a:pt x="17193" y="18527"/>
                    <a:pt x="17228" y="18336"/>
                  </a:cubicBezTo>
                  <a:lnTo>
                    <a:pt x="584"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3" name="Google Shape;33;p50"/>
            <p:cNvSpPr/>
            <p:nvPr/>
          </p:nvSpPr>
          <p:spPr>
            <a:xfrm>
              <a:off x="5028694" y="4599848"/>
              <a:ext cx="230203" cy="252523"/>
            </a:xfrm>
            <a:custGeom>
              <a:avLst/>
              <a:gdLst/>
              <a:ahLst/>
              <a:cxnLst/>
              <a:rect l="l" t="t" r="r" b="b"/>
              <a:pathLst>
                <a:path w="18431" h="20218" extrusionOk="0">
                  <a:moveTo>
                    <a:pt x="536" y="0"/>
                  </a:moveTo>
                  <a:cubicBezTo>
                    <a:pt x="357" y="36"/>
                    <a:pt x="179" y="84"/>
                    <a:pt x="0" y="131"/>
                  </a:cubicBezTo>
                  <a:lnTo>
                    <a:pt x="18240" y="20217"/>
                  </a:lnTo>
                  <a:cubicBezTo>
                    <a:pt x="18312" y="20050"/>
                    <a:pt x="18371" y="19884"/>
                    <a:pt x="18431" y="19717"/>
                  </a:cubicBezTo>
                  <a:lnTo>
                    <a:pt x="536" y="0"/>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4" name="Google Shape;34;p50"/>
            <p:cNvSpPr/>
            <p:nvPr/>
          </p:nvSpPr>
          <p:spPr>
            <a:xfrm>
              <a:off x="5009946" y="4605343"/>
              <a:ext cx="241519" cy="265163"/>
            </a:xfrm>
            <a:custGeom>
              <a:avLst/>
              <a:gdLst/>
              <a:ahLst/>
              <a:cxnLst/>
              <a:rect l="l" t="t" r="r" b="b"/>
              <a:pathLst>
                <a:path w="19337" h="21230" extrusionOk="0">
                  <a:moveTo>
                    <a:pt x="489" y="1"/>
                  </a:moveTo>
                  <a:cubicBezTo>
                    <a:pt x="322" y="60"/>
                    <a:pt x="168" y="120"/>
                    <a:pt x="1" y="179"/>
                  </a:cubicBezTo>
                  <a:lnTo>
                    <a:pt x="19110" y="21230"/>
                  </a:lnTo>
                  <a:cubicBezTo>
                    <a:pt x="19194" y="21075"/>
                    <a:pt x="19265" y="20920"/>
                    <a:pt x="19337" y="20765"/>
                  </a:cubicBezTo>
                  <a:lnTo>
                    <a:pt x="489"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5" name="Google Shape;35;p50"/>
            <p:cNvSpPr/>
            <p:nvPr/>
          </p:nvSpPr>
          <p:spPr>
            <a:xfrm>
              <a:off x="4992548" y="4612487"/>
              <a:ext cx="250150" cy="274680"/>
            </a:xfrm>
            <a:custGeom>
              <a:avLst/>
              <a:gdLst/>
              <a:ahLst/>
              <a:cxnLst/>
              <a:rect l="l" t="t" r="r" b="b"/>
              <a:pathLst>
                <a:path w="20028" h="21992" extrusionOk="0">
                  <a:moveTo>
                    <a:pt x="453" y="0"/>
                  </a:moveTo>
                  <a:cubicBezTo>
                    <a:pt x="299" y="72"/>
                    <a:pt x="156" y="143"/>
                    <a:pt x="1" y="227"/>
                  </a:cubicBezTo>
                  <a:lnTo>
                    <a:pt x="19765" y="21991"/>
                  </a:lnTo>
                  <a:cubicBezTo>
                    <a:pt x="19849" y="21848"/>
                    <a:pt x="19932" y="21705"/>
                    <a:pt x="20027" y="21563"/>
                  </a:cubicBezTo>
                  <a:lnTo>
                    <a:pt x="453" y="0"/>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6" name="Google Shape;36;p50"/>
            <p:cNvSpPr/>
            <p:nvPr/>
          </p:nvSpPr>
          <p:spPr>
            <a:xfrm>
              <a:off x="4976486" y="4621106"/>
              <a:ext cx="255945" cy="281075"/>
            </a:xfrm>
            <a:custGeom>
              <a:avLst/>
              <a:gdLst/>
              <a:ahLst/>
              <a:cxnLst/>
              <a:rect l="l" t="t" r="r" b="b"/>
              <a:pathLst>
                <a:path w="20492" h="22504" extrusionOk="0">
                  <a:moveTo>
                    <a:pt x="418" y="1"/>
                  </a:moveTo>
                  <a:cubicBezTo>
                    <a:pt x="275" y="84"/>
                    <a:pt x="144" y="179"/>
                    <a:pt x="1" y="263"/>
                  </a:cubicBezTo>
                  <a:lnTo>
                    <a:pt x="20194" y="22504"/>
                  </a:lnTo>
                  <a:cubicBezTo>
                    <a:pt x="20301" y="22373"/>
                    <a:pt x="20396" y="22254"/>
                    <a:pt x="20492" y="22111"/>
                  </a:cubicBezTo>
                  <a:lnTo>
                    <a:pt x="418"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7" name="Google Shape;37;p50"/>
            <p:cNvSpPr/>
            <p:nvPr/>
          </p:nvSpPr>
          <p:spPr>
            <a:xfrm>
              <a:off x="4961623" y="4631222"/>
              <a:ext cx="259355" cy="284784"/>
            </a:xfrm>
            <a:custGeom>
              <a:avLst/>
              <a:gdLst/>
              <a:ahLst/>
              <a:cxnLst/>
              <a:rect l="l" t="t" r="r" b="b"/>
              <a:pathLst>
                <a:path w="20765" h="22801" extrusionOk="0">
                  <a:moveTo>
                    <a:pt x="393" y="1"/>
                  </a:moveTo>
                  <a:cubicBezTo>
                    <a:pt x="250" y="96"/>
                    <a:pt x="131" y="191"/>
                    <a:pt x="0" y="286"/>
                  </a:cubicBezTo>
                  <a:lnTo>
                    <a:pt x="20443" y="22801"/>
                  </a:lnTo>
                  <a:cubicBezTo>
                    <a:pt x="20551" y="22682"/>
                    <a:pt x="20658" y="22563"/>
                    <a:pt x="20765" y="22444"/>
                  </a:cubicBezTo>
                  <a:lnTo>
                    <a:pt x="393"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8" name="Google Shape;38;p50"/>
            <p:cNvSpPr/>
            <p:nvPr/>
          </p:nvSpPr>
          <p:spPr>
            <a:xfrm>
              <a:off x="4947934" y="4642526"/>
              <a:ext cx="260404" cy="285984"/>
            </a:xfrm>
            <a:custGeom>
              <a:avLst/>
              <a:gdLst/>
              <a:ahLst/>
              <a:cxnLst/>
              <a:rect l="l" t="t" r="r" b="b"/>
              <a:pathLst>
                <a:path w="20849" h="22897" extrusionOk="0">
                  <a:moveTo>
                    <a:pt x="358" y="0"/>
                  </a:moveTo>
                  <a:cubicBezTo>
                    <a:pt x="287" y="48"/>
                    <a:pt x="227" y="96"/>
                    <a:pt x="168" y="155"/>
                  </a:cubicBezTo>
                  <a:cubicBezTo>
                    <a:pt x="108" y="215"/>
                    <a:pt x="61" y="262"/>
                    <a:pt x="1" y="322"/>
                  </a:cubicBezTo>
                  <a:lnTo>
                    <a:pt x="20504" y="22896"/>
                  </a:lnTo>
                  <a:cubicBezTo>
                    <a:pt x="20563" y="22848"/>
                    <a:pt x="20623" y="22801"/>
                    <a:pt x="20682" y="22741"/>
                  </a:cubicBezTo>
                  <a:cubicBezTo>
                    <a:pt x="20742" y="22682"/>
                    <a:pt x="20801" y="22634"/>
                    <a:pt x="20849" y="22575"/>
                  </a:cubicBezTo>
                  <a:lnTo>
                    <a:pt x="358" y="0"/>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39" name="Google Shape;39;p50"/>
            <p:cNvSpPr/>
            <p:nvPr/>
          </p:nvSpPr>
          <p:spPr>
            <a:xfrm>
              <a:off x="4935294" y="4655016"/>
              <a:ext cx="259367" cy="284784"/>
            </a:xfrm>
            <a:custGeom>
              <a:avLst/>
              <a:gdLst/>
              <a:ahLst/>
              <a:cxnLst/>
              <a:rect l="l" t="t" r="r" b="b"/>
              <a:pathLst>
                <a:path w="20766" h="22801" extrusionOk="0">
                  <a:moveTo>
                    <a:pt x="322" y="1"/>
                  </a:moveTo>
                  <a:cubicBezTo>
                    <a:pt x="215" y="120"/>
                    <a:pt x="108" y="239"/>
                    <a:pt x="1" y="358"/>
                  </a:cubicBezTo>
                  <a:lnTo>
                    <a:pt x="20384" y="22801"/>
                  </a:lnTo>
                  <a:cubicBezTo>
                    <a:pt x="20515" y="22706"/>
                    <a:pt x="20634" y="22610"/>
                    <a:pt x="20765" y="22515"/>
                  </a:cubicBezTo>
                  <a:lnTo>
                    <a:pt x="322"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0" name="Google Shape;40;p50"/>
            <p:cNvSpPr/>
            <p:nvPr/>
          </p:nvSpPr>
          <p:spPr>
            <a:xfrm>
              <a:off x="4923853" y="4668842"/>
              <a:ext cx="255933" cy="281075"/>
            </a:xfrm>
            <a:custGeom>
              <a:avLst/>
              <a:gdLst/>
              <a:ahLst/>
              <a:cxnLst/>
              <a:rect l="l" t="t" r="r" b="b"/>
              <a:pathLst>
                <a:path w="20491" h="22504" extrusionOk="0">
                  <a:moveTo>
                    <a:pt x="298" y="1"/>
                  </a:moveTo>
                  <a:cubicBezTo>
                    <a:pt x="191" y="132"/>
                    <a:pt x="95" y="263"/>
                    <a:pt x="0" y="394"/>
                  </a:cubicBezTo>
                  <a:lnTo>
                    <a:pt x="20074" y="22504"/>
                  </a:lnTo>
                  <a:cubicBezTo>
                    <a:pt x="20217" y="22420"/>
                    <a:pt x="20360" y="22337"/>
                    <a:pt x="20491" y="22242"/>
                  </a:cubicBezTo>
                  <a:lnTo>
                    <a:pt x="298"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1" name="Google Shape;41;p50"/>
            <p:cNvSpPr/>
            <p:nvPr/>
          </p:nvSpPr>
          <p:spPr>
            <a:xfrm>
              <a:off x="4913586" y="4684018"/>
              <a:ext cx="250137" cy="274530"/>
            </a:xfrm>
            <a:custGeom>
              <a:avLst/>
              <a:gdLst/>
              <a:ahLst/>
              <a:cxnLst/>
              <a:rect l="l" t="t" r="r" b="b"/>
              <a:pathLst>
                <a:path w="20027" h="21980" extrusionOk="0">
                  <a:moveTo>
                    <a:pt x="263" y="0"/>
                  </a:moveTo>
                  <a:cubicBezTo>
                    <a:pt x="179" y="131"/>
                    <a:pt x="96" y="274"/>
                    <a:pt x="1" y="417"/>
                  </a:cubicBezTo>
                  <a:lnTo>
                    <a:pt x="19575" y="21979"/>
                  </a:lnTo>
                  <a:cubicBezTo>
                    <a:pt x="19729" y="21908"/>
                    <a:pt x="19884" y="21836"/>
                    <a:pt x="20027" y="21753"/>
                  </a:cubicBezTo>
                  <a:lnTo>
                    <a:pt x="263" y="0"/>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2" name="Google Shape;42;p50"/>
            <p:cNvSpPr/>
            <p:nvPr/>
          </p:nvSpPr>
          <p:spPr>
            <a:xfrm>
              <a:off x="4904818" y="4700517"/>
              <a:ext cx="241507" cy="265163"/>
            </a:xfrm>
            <a:custGeom>
              <a:avLst/>
              <a:gdLst/>
              <a:ahLst/>
              <a:cxnLst/>
              <a:rect l="l" t="t" r="r" b="b"/>
              <a:pathLst>
                <a:path w="19336" h="21230" extrusionOk="0">
                  <a:moveTo>
                    <a:pt x="226" y="1"/>
                  </a:moveTo>
                  <a:cubicBezTo>
                    <a:pt x="143" y="156"/>
                    <a:pt x="72" y="310"/>
                    <a:pt x="0" y="465"/>
                  </a:cubicBezTo>
                  <a:lnTo>
                    <a:pt x="18848" y="21230"/>
                  </a:lnTo>
                  <a:cubicBezTo>
                    <a:pt x="19014" y="21182"/>
                    <a:pt x="19181" y="21111"/>
                    <a:pt x="19336" y="21051"/>
                  </a:cubicBezTo>
                  <a:lnTo>
                    <a:pt x="226"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3" name="Google Shape;43;p50"/>
            <p:cNvSpPr/>
            <p:nvPr/>
          </p:nvSpPr>
          <p:spPr>
            <a:xfrm>
              <a:off x="4897524" y="4718665"/>
              <a:ext cx="230066" cy="252523"/>
            </a:xfrm>
            <a:custGeom>
              <a:avLst/>
              <a:gdLst/>
              <a:ahLst/>
              <a:cxnLst/>
              <a:rect l="l" t="t" r="r" b="b"/>
              <a:pathLst>
                <a:path w="18420" h="20218" extrusionOk="0">
                  <a:moveTo>
                    <a:pt x="179" y="0"/>
                  </a:moveTo>
                  <a:cubicBezTo>
                    <a:pt x="108" y="167"/>
                    <a:pt x="48" y="346"/>
                    <a:pt x="1" y="512"/>
                  </a:cubicBezTo>
                  <a:lnTo>
                    <a:pt x="17884" y="20217"/>
                  </a:lnTo>
                  <a:cubicBezTo>
                    <a:pt x="18063" y="20181"/>
                    <a:pt x="18241" y="20134"/>
                    <a:pt x="18420" y="20086"/>
                  </a:cubicBezTo>
                  <a:lnTo>
                    <a:pt x="179" y="0"/>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4" name="Google Shape;44;p50"/>
            <p:cNvSpPr/>
            <p:nvPr/>
          </p:nvSpPr>
          <p:spPr>
            <a:xfrm>
              <a:off x="4891878" y="4738587"/>
              <a:ext cx="215340" cy="236161"/>
            </a:xfrm>
            <a:custGeom>
              <a:avLst/>
              <a:gdLst/>
              <a:ahLst/>
              <a:cxnLst/>
              <a:rect l="l" t="t" r="r" b="b"/>
              <a:pathLst>
                <a:path w="17241" h="18908" extrusionOk="0">
                  <a:moveTo>
                    <a:pt x="131" y="1"/>
                  </a:moveTo>
                  <a:cubicBezTo>
                    <a:pt x="84" y="191"/>
                    <a:pt x="36" y="382"/>
                    <a:pt x="0" y="572"/>
                  </a:cubicBezTo>
                  <a:lnTo>
                    <a:pt x="16645" y="18908"/>
                  </a:lnTo>
                  <a:cubicBezTo>
                    <a:pt x="16848" y="18896"/>
                    <a:pt x="17038" y="18872"/>
                    <a:pt x="17241" y="18836"/>
                  </a:cubicBezTo>
                  <a:lnTo>
                    <a:pt x="131"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5" name="Google Shape;45;p50"/>
            <p:cNvSpPr/>
            <p:nvPr/>
          </p:nvSpPr>
          <p:spPr>
            <a:xfrm>
              <a:off x="4888456" y="4760744"/>
              <a:ext cx="196155" cy="215315"/>
            </a:xfrm>
            <a:custGeom>
              <a:avLst/>
              <a:gdLst/>
              <a:ahLst/>
              <a:cxnLst/>
              <a:rect l="l" t="t" r="r" b="b"/>
              <a:pathLst>
                <a:path w="15705" h="17239" extrusionOk="0">
                  <a:moveTo>
                    <a:pt x="60" y="1"/>
                  </a:moveTo>
                  <a:cubicBezTo>
                    <a:pt x="36" y="215"/>
                    <a:pt x="12" y="429"/>
                    <a:pt x="0" y="644"/>
                  </a:cubicBezTo>
                  <a:lnTo>
                    <a:pt x="15062" y="17229"/>
                  </a:lnTo>
                  <a:cubicBezTo>
                    <a:pt x="15169" y="17235"/>
                    <a:pt x="15276" y="17238"/>
                    <a:pt x="15383" y="17238"/>
                  </a:cubicBezTo>
                  <a:cubicBezTo>
                    <a:pt x="15491" y="17238"/>
                    <a:pt x="15598" y="17235"/>
                    <a:pt x="15705" y="17229"/>
                  </a:cubicBezTo>
                  <a:lnTo>
                    <a:pt x="60"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6" name="Google Shape;46;p50"/>
            <p:cNvSpPr/>
            <p:nvPr/>
          </p:nvSpPr>
          <p:spPr>
            <a:xfrm>
              <a:off x="4887569" y="4785736"/>
              <a:ext cx="171912" cy="189461"/>
            </a:xfrm>
            <a:custGeom>
              <a:avLst/>
              <a:gdLst/>
              <a:ahLst/>
              <a:cxnLst/>
              <a:rect l="l" t="t" r="r" b="b"/>
              <a:pathLst>
                <a:path w="13764" h="15169" extrusionOk="0">
                  <a:moveTo>
                    <a:pt x="0" y="0"/>
                  </a:moveTo>
                  <a:cubicBezTo>
                    <a:pt x="0" y="250"/>
                    <a:pt x="12" y="500"/>
                    <a:pt x="24" y="738"/>
                  </a:cubicBezTo>
                  <a:lnTo>
                    <a:pt x="13037" y="15073"/>
                  </a:lnTo>
                  <a:cubicBezTo>
                    <a:pt x="13276" y="15109"/>
                    <a:pt x="13526" y="15133"/>
                    <a:pt x="13764" y="15169"/>
                  </a:cubicBezTo>
                  <a:lnTo>
                    <a:pt x="0" y="0"/>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7" name="Google Shape;47;p50"/>
            <p:cNvSpPr/>
            <p:nvPr/>
          </p:nvSpPr>
          <p:spPr>
            <a:xfrm>
              <a:off x="4889942" y="4815175"/>
              <a:ext cx="140537" cy="154963"/>
            </a:xfrm>
            <a:custGeom>
              <a:avLst/>
              <a:gdLst/>
              <a:ahLst/>
              <a:cxnLst/>
              <a:rect l="l" t="t" r="r" b="b"/>
              <a:pathLst>
                <a:path w="11252" h="12407" extrusionOk="0">
                  <a:moveTo>
                    <a:pt x="1" y="1"/>
                  </a:moveTo>
                  <a:cubicBezTo>
                    <a:pt x="48" y="310"/>
                    <a:pt x="108" y="608"/>
                    <a:pt x="167" y="905"/>
                  </a:cubicBezTo>
                  <a:lnTo>
                    <a:pt x="10371" y="12145"/>
                  </a:lnTo>
                  <a:cubicBezTo>
                    <a:pt x="10669" y="12240"/>
                    <a:pt x="10954" y="12323"/>
                    <a:pt x="11252" y="12407"/>
                  </a:cubicBezTo>
                  <a:lnTo>
                    <a:pt x="1"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sp>
          <p:nvSpPr>
            <p:cNvPr id="48" name="Google Shape;48;p50"/>
            <p:cNvSpPr/>
            <p:nvPr/>
          </p:nvSpPr>
          <p:spPr>
            <a:xfrm>
              <a:off x="4899909" y="4852945"/>
              <a:ext cx="93987" cy="103517"/>
            </a:xfrm>
            <a:custGeom>
              <a:avLst/>
              <a:gdLst/>
              <a:ahLst/>
              <a:cxnLst/>
              <a:rect l="l" t="t" r="r" b="b"/>
              <a:pathLst>
                <a:path w="7525" h="8288" extrusionOk="0">
                  <a:moveTo>
                    <a:pt x="0" y="1"/>
                  </a:moveTo>
                  <a:lnTo>
                    <a:pt x="0" y="1"/>
                  </a:lnTo>
                  <a:cubicBezTo>
                    <a:pt x="179" y="477"/>
                    <a:pt x="381" y="929"/>
                    <a:pt x="607" y="1382"/>
                  </a:cubicBezTo>
                  <a:lnTo>
                    <a:pt x="6203" y="7549"/>
                  </a:lnTo>
                  <a:cubicBezTo>
                    <a:pt x="6632" y="7823"/>
                    <a:pt x="7073" y="8061"/>
                    <a:pt x="7525" y="8287"/>
                  </a:cubicBezTo>
                  <a:lnTo>
                    <a:pt x="0" y="1"/>
                  </a:lnTo>
                  <a:close/>
                </a:path>
              </a:pathLst>
            </a:custGeom>
            <a:solidFill>
              <a:srgbClr val="FFFFFF">
                <a:alpha val="1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accent5"/>
                </a:solidFill>
                <a:latin typeface="Arial"/>
                <a:ea typeface="Arial"/>
                <a:cs typeface="Arial"/>
                <a:sym typeface="Arial"/>
              </a:endParaRPr>
            </a:p>
          </p:txBody>
        </p:sp>
      </p:grpSp>
      <p:sp>
        <p:nvSpPr>
          <p:cNvPr id="49" name="Google Shape;49;p50"/>
          <p:cNvSpPr txBox="1">
            <a:spLocks noGrp="1"/>
          </p:cNvSpPr>
          <p:nvPr>
            <p:ph type="title"/>
          </p:nvPr>
        </p:nvSpPr>
        <p:spPr>
          <a:xfrm>
            <a:off x="702300" y="605225"/>
            <a:ext cx="7758300" cy="4404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a:lvl1pPr>
            <a:lvl2pPr lvl="1" algn="ctr">
              <a:lnSpc>
                <a:spcPct val="80000"/>
              </a:lnSpc>
              <a:spcBef>
                <a:spcPts val="0"/>
              </a:spcBef>
              <a:spcAft>
                <a:spcPts val="0"/>
              </a:spcAft>
              <a:buSzPts val="2800"/>
              <a:buNone/>
              <a:defRPr sz="2800"/>
            </a:lvl2pPr>
            <a:lvl3pPr lvl="2" algn="ctr">
              <a:lnSpc>
                <a:spcPct val="80000"/>
              </a:lnSpc>
              <a:spcBef>
                <a:spcPts val="0"/>
              </a:spcBef>
              <a:spcAft>
                <a:spcPts val="0"/>
              </a:spcAft>
              <a:buSzPts val="2800"/>
              <a:buNone/>
              <a:defRPr sz="2800"/>
            </a:lvl3pPr>
            <a:lvl4pPr lvl="3" algn="ctr">
              <a:lnSpc>
                <a:spcPct val="80000"/>
              </a:lnSpc>
              <a:spcBef>
                <a:spcPts val="0"/>
              </a:spcBef>
              <a:spcAft>
                <a:spcPts val="0"/>
              </a:spcAft>
              <a:buSzPts val="2800"/>
              <a:buNone/>
              <a:defRPr sz="2800"/>
            </a:lvl4pPr>
            <a:lvl5pPr lvl="4" algn="ctr">
              <a:lnSpc>
                <a:spcPct val="80000"/>
              </a:lnSpc>
              <a:spcBef>
                <a:spcPts val="0"/>
              </a:spcBef>
              <a:spcAft>
                <a:spcPts val="0"/>
              </a:spcAft>
              <a:buSzPts val="2800"/>
              <a:buNone/>
              <a:defRPr sz="2800"/>
            </a:lvl5pPr>
            <a:lvl6pPr lvl="5" algn="ctr">
              <a:lnSpc>
                <a:spcPct val="80000"/>
              </a:lnSpc>
              <a:spcBef>
                <a:spcPts val="0"/>
              </a:spcBef>
              <a:spcAft>
                <a:spcPts val="0"/>
              </a:spcAft>
              <a:buSzPts val="2800"/>
              <a:buNone/>
              <a:defRPr sz="2800"/>
            </a:lvl6pPr>
            <a:lvl7pPr lvl="6" algn="ctr">
              <a:lnSpc>
                <a:spcPct val="80000"/>
              </a:lnSpc>
              <a:spcBef>
                <a:spcPts val="0"/>
              </a:spcBef>
              <a:spcAft>
                <a:spcPts val="0"/>
              </a:spcAft>
              <a:buSzPts val="2800"/>
              <a:buNone/>
              <a:defRPr sz="2800"/>
            </a:lvl7pPr>
            <a:lvl8pPr lvl="7" algn="ctr">
              <a:lnSpc>
                <a:spcPct val="80000"/>
              </a:lnSpc>
              <a:spcBef>
                <a:spcPts val="0"/>
              </a:spcBef>
              <a:spcAft>
                <a:spcPts val="0"/>
              </a:spcAft>
              <a:buSzPts val="2800"/>
              <a:buNone/>
              <a:defRPr sz="2800"/>
            </a:lvl8pPr>
            <a:lvl9pPr lvl="8" algn="ctr">
              <a:lnSpc>
                <a:spcPct val="8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
  <p:cSld name="CUSTOM_15_1">
    <p:spTree>
      <p:nvGrpSpPr>
        <p:cNvPr id="1" name="Shape 50"/>
        <p:cNvGrpSpPr/>
        <p:nvPr/>
      </p:nvGrpSpPr>
      <p:grpSpPr>
        <a:xfrm>
          <a:off x="0" y="0"/>
          <a:ext cx="0" cy="0"/>
          <a:chOff x="0" y="0"/>
          <a:chExt cx="0" cy="0"/>
        </a:xfrm>
      </p:grpSpPr>
      <p:sp>
        <p:nvSpPr>
          <p:cNvPr id="51" name="Google Shape;51;p51"/>
          <p:cNvSpPr txBox="1">
            <a:spLocks noGrp="1"/>
          </p:cNvSpPr>
          <p:nvPr>
            <p:ph type="subTitle" idx="1"/>
          </p:nvPr>
        </p:nvSpPr>
        <p:spPr>
          <a:xfrm>
            <a:off x="1932600" y="1613250"/>
            <a:ext cx="2381100" cy="399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2000"/>
            </a:lvl1pPr>
            <a:lvl2pPr lvl="1" algn="l">
              <a:lnSpc>
                <a:spcPct val="100000"/>
              </a:lnSpc>
              <a:spcBef>
                <a:spcPts val="0"/>
              </a:spcBef>
              <a:spcAft>
                <a:spcPts val="0"/>
              </a:spcAft>
              <a:buSzPts val="1400"/>
              <a:buNone/>
              <a:defRPr sz="2000"/>
            </a:lvl2pPr>
            <a:lvl3pPr lvl="2" algn="l">
              <a:lnSpc>
                <a:spcPct val="100000"/>
              </a:lnSpc>
              <a:spcBef>
                <a:spcPts val="0"/>
              </a:spcBef>
              <a:spcAft>
                <a:spcPts val="0"/>
              </a:spcAft>
              <a:buSzPts val="1400"/>
              <a:buNone/>
              <a:defRPr sz="2000"/>
            </a:lvl3pPr>
            <a:lvl4pPr lvl="3" algn="l">
              <a:lnSpc>
                <a:spcPct val="100000"/>
              </a:lnSpc>
              <a:spcBef>
                <a:spcPts val="0"/>
              </a:spcBef>
              <a:spcAft>
                <a:spcPts val="0"/>
              </a:spcAft>
              <a:buSzPts val="1400"/>
              <a:buNone/>
              <a:defRPr sz="2000"/>
            </a:lvl4pPr>
            <a:lvl5pPr lvl="4" algn="l">
              <a:lnSpc>
                <a:spcPct val="100000"/>
              </a:lnSpc>
              <a:spcBef>
                <a:spcPts val="0"/>
              </a:spcBef>
              <a:spcAft>
                <a:spcPts val="0"/>
              </a:spcAft>
              <a:buSzPts val="1400"/>
              <a:buNone/>
              <a:defRPr sz="2000"/>
            </a:lvl5pPr>
            <a:lvl6pPr lvl="5" algn="l">
              <a:lnSpc>
                <a:spcPct val="100000"/>
              </a:lnSpc>
              <a:spcBef>
                <a:spcPts val="0"/>
              </a:spcBef>
              <a:spcAft>
                <a:spcPts val="0"/>
              </a:spcAft>
              <a:buSzPts val="1400"/>
              <a:buNone/>
              <a:defRPr sz="2000"/>
            </a:lvl6pPr>
            <a:lvl7pPr lvl="6" algn="l">
              <a:lnSpc>
                <a:spcPct val="100000"/>
              </a:lnSpc>
              <a:spcBef>
                <a:spcPts val="0"/>
              </a:spcBef>
              <a:spcAft>
                <a:spcPts val="0"/>
              </a:spcAft>
              <a:buSzPts val="1400"/>
              <a:buNone/>
              <a:defRPr sz="2000"/>
            </a:lvl7pPr>
            <a:lvl8pPr lvl="7" algn="l">
              <a:lnSpc>
                <a:spcPct val="100000"/>
              </a:lnSpc>
              <a:spcBef>
                <a:spcPts val="0"/>
              </a:spcBef>
              <a:spcAft>
                <a:spcPts val="0"/>
              </a:spcAft>
              <a:buSzPts val="1400"/>
              <a:buNone/>
              <a:defRPr sz="2000"/>
            </a:lvl8pPr>
            <a:lvl9pPr lvl="8" algn="l">
              <a:lnSpc>
                <a:spcPct val="100000"/>
              </a:lnSpc>
              <a:spcBef>
                <a:spcPts val="0"/>
              </a:spcBef>
              <a:spcAft>
                <a:spcPts val="0"/>
              </a:spcAft>
              <a:buSzPts val="1400"/>
              <a:buNone/>
              <a:defRPr sz="2000"/>
            </a:lvl9pPr>
          </a:lstStyle>
          <a:p>
            <a:endParaRPr/>
          </a:p>
        </p:txBody>
      </p:sp>
      <p:sp>
        <p:nvSpPr>
          <p:cNvPr id="52" name="Google Shape;52;p51"/>
          <p:cNvSpPr txBox="1">
            <a:spLocks noGrp="1"/>
          </p:cNvSpPr>
          <p:nvPr>
            <p:ph type="subTitle" idx="2"/>
          </p:nvPr>
        </p:nvSpPr>
        <p:spPr>
          <a:xfrm>
            <a:off x="1932600" y="1988288"/>
            <a:ext cx="2381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b="0">
                <a:solidFill>
                  <a:schemeClr val="dk2"/>
                </a:solidFill>
              </a:defRPr>
            </a:lvl1pPr>
            <a:lvl2pPr lvl="1" algn="l">
              <a:lnSpc>
                <a:spcPct val="100000"/>
              </a:lnSpc>
              <a:spcBef>
                <a:spcPts val="0"/>
              </a:spcBef>
              <a:spcAft>
                <a:spcPts val="0"/>
              </a:spcAft>
              <a:buSzPts val="1400"/>
              <a:buNone/>
              <a:defRPr sz="1400" b="0">
                <a:solidFill>
                  <a:schemeClr val="dk2"/>
                </a:solidFill>
              </a:defRPr>
            </a:lvl2pPr>
            <a:lvl3pPr lvl="2" algn="l">
              <a:lnSpc>
                <a:spcPct val="100000"/>
              </a:lnSpc>
              <a:spcBef>
                <a:spcPts val="0"/>
              </a:spcBef>
              <a:spcAft>
                <a:spcPts val="0"/>
              </a:spcAft>
              <a:buSzPts val="1400"/>
              <a:buNone/>
              <a:defRPr sz="1400" b="0">
                <a:solidFill>
                  <a:schemeClr val="dk2"/>
                </a:solidFill>
              </a:defRPr>
            </a:lvl3pPr>
            <a:lvl4pPr lvl="3" algn="l">
              <a:lnSpc>
                <a:spcPct val="100000"/>
              </a:lnSpc>
              <a:spcBef>
                <a:spcPts val="0"/>
              </a:spcBef>
              <a:spcAft>
                <a:spcPts val="0"/>
              </a:spcAft>
              <a:buSzPts val="1400"/>
              <a:buNone/>
              <a:defRPr sz="1400" b="0">
                <a:solidFill>
                  <a:schemeClr val="dk2"/>
                </a:solidFill>
              </a:defRPr>
            </a:lvl4pPr>
            <a:lvl5pPr lvl="4" algn="l">
              <a:lnSpc>
                <a:spcPct val="100000"/>
              </a:lnSpc>
              <a:spcBef>
                <a:spcPts val="0"/>
              </a:spcBef>
              <a:spcAft>
                <a:spcPts val="0"/>
              </a:spcAft>
              <a:buSzPts val="1400"/>
              <a:buNone/>
              <a:defRPr sz="1400" b="0">
                <a:solidFill>
                  <a:schemeClr val="dk2"/>
                </a:solidFill>
              </a:defRPr>
            </a:lvl5pPr>
            <a:lvl6pPr lvl="5" algn="l">
              <a:lnSpc>
                <a:spcPct val="100000"/>
              </a:lnSpc>
              <a:spcBef>
                <a:spcPts val="0"/>
              </a:spcBef>
              <a:spcAft>
                <a:spcPts val="0"/>
              </a:spcAft>
              <a:buSzPts val="1400"/>
              <a:buNone/>
              <a:defRPr sz="1400" b="0">
                <a:solidFill>
                  <a:schemeClr val="dk2"/>
                </a:solidFill>
              </a:defRPr>
            </a:lvl6pPr>
            <a:lvl7pPr lvl="6" algn="l">
              <a:lnSpc>
                <a:spcPct val="100000"/>
              </a:lnSpc>
              <a:spcBef>
                <a:spcPts val="0"/>
              </a:spcBef>
              <a:spcAft>
                <a:spcPts val="0"/>
              </a:spcAft>
              <a:buSzPts val="1400"/>
              <a:buNone/>
              <a:defRPr sz="1400" b="0">
                <a:solidFill>
                  <a:schemeClr val="dk2"/>
                </a:solidFill>
              </a:defRPr>
            </a:lvl7pPr>
            <a:lvl8pPr lvl="7" algn="l">
              <a:lnSpc>
                <a:spcPct val="100000"/>
              </a:lnSpc>
              <a:spcBef>
                <a:spcPts val="0"/>
              </a:spcBef>
              <a:spcAft>
                <a:spcPts val="0"/>
              </a:spcAft>
              <a:buSzPts val="1400"/>
              <a:buNone/>
              <a:defRPr sz="1400" b="0">
                <a:solidFill>
                  <a:schemeClr val="dk2"/>
                </a:solidFill>
              </a:defRPr>
            </a:lvl8pPr>
            <a:lvl9pPr lvl="8" algn="l">
              <a:lnSpc>
                <a:spcPct val="100000"/>
              </a:lnSpc>
              <a:spcBef>
                <a:spcPts val="0"/>
              </a:spcBef>
              <a:spcAft>
                <a:spcPts val="0"/>
              </a:spcAft>
              <a:buSzPts val="1400"/>
              <a:buNone/>
              <a:defRPr sz="1400" b="0">
                <a:solidFill>
                  <a:schemeClr val="dk2"/>
                </a:solidFill>
              </a:defRPr>
            </a:lvl9pPr>
          </a:lstStyle>
          <a:p>
            <a:endParaRPr/>
          </a:p>
        </p:txBody>
      </p:sp>
      <p:sp>
        <p:nvSpPr>
          <p:cNvPr id="53" name="Google Shape;53;p51"/>
          <p:cNvSpPr txBox="1">
            <a:spLocks noGrp="1"/>
          </p:cNvSpPr>
          <p:nvPr>
            <p:ph type="subTitle" idx="3"/>
          </p:nvPr>
        </p:nvSpPr>
        <p:spPr>
          <a:xfrm>
            <a:off x="5922920" y="1613250"/>
            <a:ext cx="2381100" cy="399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2000"/>
            </a:lvl1pPr>
            <a:lvl2pPr lvl="1" algn="l">
              <a:lnSpc>
                <a:spcPct val="100000"/>
              </a:lnSpc>
              <a:spcBef>
                <a:spcPts val="0"/>
              </a:spcBef>
              <a:spcAft>
                <a:spcPts val="0"/>
              </a:spcAft>
              <a:buSzPts val="1400"/>
              <a:buNone/>
              <a:defRPr sz="2000"/>
            </a:lvl2pPr>
            <a:lvl3pPr lvl="2" algn="l">
              <a:lnSpc>
                <a:spcPct val="100000"/>
              </a:lnSpc>
              <a:spcBef>
                <a:spcPts val="0"/>
              </a:spcBef>
              <a:spcAft>
                <a:spcPts val="0"/>
              </a:spcAft>
              <a:buSzPts val="1400"/>
              <a:buNone/>
              <a:defRPr sz="2000"/>
            </a:lvl3pPr>
            <a:lvl4pPr lvl="3" algn="l">
              <a:lnSpc>
                <a:spcPct val="100000"/>
              </a:lnSpc>
              <a:spcBef>
                <a:spcPts val="0"/>
              </a:spcBef>
              <a:spcAft>
                <a:spcPts val="0"/>
              </a:spcAft>
              <a:buSzPts val="1400"/>
              <a:buNone/>
              <a:defRPr sz="2000"/>
            </a:lvl4pPr>
            <a:lvl5pPr lvl="4" algn="l">
              <a:lnSpc>
                <a:spcPct val="100000"/>
              </a:lnSpc>
              <a:spcBef>
                <a:spcPts val="0"/>
              </a:spcBef>
              <a:spcAft>
                <a:spcPts val="0"/>
              </a:spcAft>
              <a:buSzPts val="1400"/>
              <a:buNone/>
              <a:defRPr sz="2000"/>
            </a:lvl5pPr>
            <a:lvl6pPr lvl="5" algn="l">
              <a:lnSpc>
                <a:spcPct val="100000"/>
              </a:lnSpc>
              <a:spcBef>
                <a:spcPts val="0"/>
              </a:spcBef>
              <a:spcAft>
                <a:spcPts val="0"/>
              </a:spcAft>
              <a:buSzPts val="1400"/>
              <a:buNone/>
              <a:defRPr sz="2000"/>
            </a:lvl6pPr>
            <a:lvl7pPr lvl="6" algn="l">
              <a:lnSpc>
                <a:spcPct val="100000"/>
              </a:lnSpc>
              <a:spcBef>
                <a:spcPts val="0"/>
              </a:spcBef>
              <a:spcAft>
                <a:spcPts val="0"/>
              </a:spcAft>
              <a:buSzPts val="1400"/>
              <a:buNone/>
              <a:defRPr sz="2000"/>
            </a:lvl7pPr>
            <a:lvl8pPr lvl="7" algn="l">
              <a:lnSpc>
                <a:spcPct val="100000"/>
              </a:lnSpc>
              <a:spcBef>
                <a:spcPts val="0"/>
              </a:spcBef>
              <a:spcAft>
                <a:spcPts val="0"/>
              </a:spcAft>
              <a:buSzPts val="1400"/>
              <a:buNone/>
              <a:defRPr sz="2000"/>
            </a:lvl8pPr>
            <a:lvl9pPr lvl="8" algn="l">
              <a:lnSpc>
                <a:spcPct val="100000"/>
              </a:lnSpc>
              <a:spcBef>
                <a:spcPts val="0"/>
              </a:spcBef>
              <a:spcAft>
                <a:spcPts val="0"/>
              </a:spcAft>
              <a:buSzPts val="1400"/>
              <a:buNone/>
              <a:defRPr sz="2000"/>
            </a:lvl9pPr>
          </a:lstStyle>
          <a:p>
            <a:endParaRPr/>
          </a:p>
        </p:txBody>
      </p:sp>
      <p:sp>
        <p:nvSpPr>
          <p:cNvPr id="54" name="Google Shape;54;p51"/>
          <p:cNvSpPr txBox="1">
            <a:spLocks noGrp="1"/>
          </p:cNvSpPr>
          <p:nvPr>
            <p:ph type="subTitle" idx="4"/>
          </p:nvPr>
        </p:nvSpPr>
        <p:spPr>
          <a:xfrm>
            <a:off x="5922920" y="1988288"/>
            <a:ext cx="2381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b="0">
                <a:solidFill>
                  <a:schemeClr val="dk2"/>
                </a:solidFill>
              </a:defRPr>
            </a:lvl1pPr>
            <a:lvl2pPr lvl="1" algn="l">
              <a:lnSpc>
                <a:spcPct val="100000"/>
              </a:lnSpc>
              <a:spcBef>
                <a:spcPts val="0"/>
              </a:spcBef>
              <a:spcAft>
                <a:spcPts val="0"/>
              </a:spcAft>
              <a:buSzPts val="1400"/>
              <a:buNone/>
              <a:defRPr sz="1400" b="0">
                <a:solidFill>
                  <a:schemeClr val="dk2"/>
                </a:solidFill>
              </a:defRPr>
            </a:lvl2pPr>
            <a:lvl3pPr lvl="2" algn="l">
              <a:lnSpc>
                <a:spcPct val="100000"/>
              </a:lnSpc>
              <a:spcBef>
                <a:spcPts val="0"/>
              </a:spcBef>
              <a:spcAft>
                <a:spcPts val="0"/>
              </a:spcAft>
              <a:buSzPts val="1400"/>
              <a:buNone/>
              <a:defRPr sz="1400" b="0">
                <a:solidFill>
                  <a:schemeClr val="dk2"/>
                </a:solidFill>
              </a:defRPr>
            </a:lvl3pPr>
            <a:lvl4pPr lvl="3" algn="l">
              <a:lnSpc>
                <a:spcPct val="100000"/>
              </a:lnSpc>
              <a:spcBef>
                <a:spcPts val="0"/>
              </a:spcBef>
              <a:spcAft>
                <a:spcPts val="0"/>
              </a:spcAft>
              <a:buSzPts val="1400"/>
              <a:buNone/>
              <a:defRPr sz="1400" b="0">
                <a:solidFill>
                  <a:schemeClr val="dk2"/>
                </a:solidFill>
              </a:defRPr>
            </a:lvl4pPr>
            <a:lvl5pPr lvl="4" algn="l">
              <a:lnSpc>
                <a:spcPct val="100000"/>
              </a:lnSpc>
              <a:spcBef>
                <a:spcPts val="0"/>
              </a:spcBef>
              <a:spcAft>
                <a:spcPts val="0"/>
              </a:spcAft>
              <a:buSzPts val="1400"/>
              <a:buNone/>
              <a:defRPr sz="1400" b="0">
                <a:solidFill>
                  <a:schemeClr val="dk2"/>
                </a:solidFill>
              </a:defRPr>
            </a:lvl5pPr>
            <a:lvl6pPr lvl="5" algn="l">
              <a:lnSpc>
                <a:spcPct val="100000"/>
              </a:lnSpc>
              <a:spcBef>
                <a:spcPts val="0"/>
              </a:spcBef>
              <a:spcAft>
                <a:spcPts val="0"/>
              </a:spcAft>
              <a:buSzPts val="1400"/>
              <a:buNone/>
              <a:defRPr sz="1400" b="0">
                <a:solidFill>
                  <a:schemeClr val="dk2"/>
                </a:solidFill>
              </a:defRPr>
            </a:lvl6pPr>
            <a:lvl7pPr lvl="6" algn="l">
              <a:lnSpc>
                <a:spcPct val="100000"/>
              </a:lnSpc>
              <a:spcBef>
                <a:spcPts val="0"/>
              </a:spcBef>
              <a:spcAft>
                <a:spcPts val="0"/>
              </a:spcAft>
              <a:buSzPts val="1400"/>
              <a:buNone/>
              <a:defRPr sz="1400" b="0">
                <a:solidFill>
                  <a:schemeClr val="dk2"/>
                </a:solidFill>
              </a:defRPr>
            </a:lvl7pPr>
            <a:lvl8pPr lvl="7" algn="l">
              <a:lnSpc>
                <a:spcPct val="100000"/>
              </a:lnSpc>
              <a:spcBef>
                <a:spcPts val="0"/>
              </a:spcBef>
              <a:spcAft>
                <a:spcPts val="0"/>
              </a:spcAft>
              <a:buSzPts val="1400"/>
              <a:buNone/>
              <a:defRPr sz="1400" b="0">
                <a:solidFill>
                  <a:schemeClr val="dk2"/>
                </a:solidFill>
              </a:defRPr>
            </a:lvl8pPr>
            <a:lvl9pPr lvl="8" algn="l">
              <a:lnSpc>
                <a:spcPct val="100000"/>
              </a:lnSpc>
              <a:spcBef>
                <a:spcPts val="0"/>
              </a:spcBef>
              <a:spcAft>
                <a:spcPts val="0"/>
              </a:spcAft>
              <a:buSzPts val="1400"/>
              <a:buNone/>
              <a:defRPr sz="1400" b="0">
                <a:solidFill>
                  <a:schemeClr val="dk2"/>
                </a:solidFill>
              </a:defRPr>
            </a:lvl9pPr>
          </a:lstStyle>
          <a:p>
            <a:endParaRPr/>
          </a:p>
        </p:txBody>
      </p:sp>
      <p:sp>
        <p:nvSpPr>
          <p:cNvPr id="55" name="Google Shape;55;p51"/>
          <p:cNvSpPr txBox="1">
            <a:spLocks noGrp="1"/>
          </p:cNvSpPr>
          <p:nvPr>
            <p:ph type="subTitle" idx="5"/>
          </p:nvPr>
        </p:nvSpPr>
        <p:spPr>
          <a:xfrm>
            <a:off x="1932600" y="3270400"/>
            <a:ext cx="2381100" cy="399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2000"/>
            </a:lvl1pPr>
            <a:lvl2pPr lvl="1" algn="l">
              <a:lnSpc>
                <a:spcPct val="100000"/>
              </a:lnSpc>
              <a:spcBef>
                <a:spcPts val="0"/>
              </a:spcBef>
              <a:spcAft>
                <a:spcPts val="0"/>
              </a:spcAft>
              <a:buSzPts val="1400"/>
              <a:buNone/>
              <a:defRPr sz="2000"/>
            </a:lvl2pPr>
            <a:lvl3pPr lvl="2" algn="l">
              <a:lnSpc>
                <a:spcPct val="100000"/>
              </a:lnSpc>
              <a:spcBef>
                <a:spcPts val="0"/>
              </a:spcBef>
              <a:spcAft>
                <a:spcPts val="0"/>
              </a:spcAft>
              <a:buSzPts val="1400"/>
              <a:buNone/>
              <a:defRPr sz="2000"/>
            </a:lvl3pPr>
            <a:lvl4pPr lvl="3" algn="l">
              <a:lnSpc>
                <a:spcPct val="100000"/>
              </a:lnSpc>
              <a:spcBef>
                <a:spcPts val="0"/>
              </a:spcBef>
              <a:spcAft>
                <a:spcPts val="0"/>
              </a:spcAft>
              <a:buSzPts val="1400"/>
              <a:buNone/>
              <a:defRPr sz="2000"/>
            </a:lvl4pPr>
            <a:lvl5pPr lvl="4" algn="l">
              <a:lnSpc>
                <a:spcPct val="100000"/>
              </a:lnSpc>
              <a:spcBef>
                <a:spcPts val="0"/>
              </a:spcBef>
              <a:spcAft>
                <a:spcPts val="0"/>
              </a:spcAft>
              <a:buSzPts val="1400"/>
              <a:buNone/>
              <a:defRPr sz="2000"/>
            </a:lvl5pPr>
            <a:lvl6pPr lvl="5" algn="l">
              <a:lnSpc>
                <a:spcPct val="100000"/>
              </a:lnSpc>
              <a:spcBef>
                <a:spcPts val="0"/>
              </a:spcBef>
              <a:spcAft>
                <a:spcPts val="0"/>
              </a:spcAft>
              <a:buSzPts val="1400"/>
              <a:buNone/>
              <a:defRPr sz="2000"/>
            </a:lvl6pPr>
            <a:lvl7pPr lvl="6" algn="l">
              <a:lnSpc>
                <a:spcPct val="100000"/>
              </a:lnSpc>
              <a:spcBef>
                <a:spcPts val="0"/>
              </a:spcBef>
              <a:spcAft>
                <a:spcPts val="0"/>
              </a:spcAft>
              <a:buSzPts val="1400"/>
              <a:buNone/>
              <a:defRPr sz="2000"/>
            </a:lvl7pPr>
            <a:lvl8pPr lvl="7" algn="l">
              <a:lnSpc>
                <a:spcPct val="100000"/>
              </a:lnSpc>
              <a:spcBef>
                <a:spcPts val="0"/>
              </a:spcBef>
              <a:spcAft>
                <a:spcPts val="0"/>
              </a:spcAft>
              <a:buSzPts val="1400"/>
              <a:buNone/>
              <a:defRPr sz="2000"/>
            </a:lvl8pPr>
            <a:lvl9pPr lvl="8" algn="l">
              <a:lnSpc>
                <a:spcPct val="100000"/>
              </a:lnSpc>
              <a:spcBef>
                <a:spcPts val="0"/>
              </a:spcBef>
              <a:spcAft>
                <a:spcPts val="0"/>
              </a:spcAft>
              <a:buSzPts val="1400"/>
              <a:buNone/>
              <a:defRPr sz="2000"/>
            </a:lvl9pPr>
          </a:lstStyle>
          <a:p>
            <a:endParaRPr/>
          </a:p>
        </p:txBody>
      </p:sp>
      <p:sp>
        <p:nvSpPr>
          <p:cNvPr id="56" name="Google Shape;56;p51"/>
          <p:cNvSpPr txBox="1">
            <a:spLocks noGrp="1"/>
          </p:cNvSpPr>
          <p:nvPr>
            <p:ph type="subTitle" idx="6"/>
          </p:nvPr>
        </p:nvSpPr>
        <p:spPr>
          <a:xfrm>
            <a:off x="1932600" y="3641588"/>
            <a:ext cx="2381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b="0">
                <a:solidFill>
                  <a:schemeClr val="dk2"/>
                </a:solidFill>
              </a:defRPr>
            </a:lvl1pPr>
            <a:lvl2pPr lvl="1" algn="l">
              <a:lnSpc>
                <a:spcPct val="100000"/>
              </a:lnSpc>
              <a:spcBef>
                <a:spcPts val="0"/>
              </a:spcBef>
              <a:spcAft>
                <a:spcPts val="0"/>
              </a:spcAft>
              <a:buSzPts val="1400"/>
              <a:buNone/>
              <a:defRPr sz="1400" b="0">
                <a:solidFill>
                  <a:schemeClr val="dk2"/>
                </a:solidFill>
              </a:defRPr>
            </a:lvl2pPr>
            <a:lvl3pPr lvl="2" algn="l">
              <a:lnSpc>
                <a:spcPct val="100000"/>
              </a:lnSpc>
              <a:spcBef>
                <a:spcPts val="0"/>
              </a:spcBef>
              <a:spcAft>
                <a:spcPts val="0"/>
              </a:spcAft>
              <a:buSzPts val="1400"/>
              <a:buNone/>
              <a:defRPr sz="1400" b="0">
                <a:solidFill>
                  <a:schemeClr val="dk2"/>
                </a:solidFill>
              </a:defRPr>
            </a:lvl3pPr>
            <a:lvl4pPr lvl="3" algn="l">
              <a:lnSpc>
                <a:spcPct val="100000"/>
              </a:lnSpc>
              <a:spcBef>
                <a:spcPts val="0"/>
              </a:spcBef>
              <a:spcAft>
                <a:spcPts val="0"/>
              </a:spcAft>
              <a:buSzPts val="1400"/>
              <a:buNone/>
              <a:defRPr sz="1400" b="0">
                <a:solidFill>
                  <a:schemeClr val="dk2"/>
                </a:solidFill>
              </a:defRPr>
            </a:lvl4pPr>
            <a:lvl5pPr lvl="4" algn="l">
              <a:lnSpc>
                <a:spcPct val="100000"/>
              </a:lnSpc>
              <a:spcBef>
                <a:spcPts val="0"/>
              </a:spcBef>
              <a:spcAft>
                <a:spcPts val="0"/>
              </a:spcAft>
              <a:buSzPts val="1400"/>
              <a:buNone/>
              <a:defRPr sz="1400" b="0">
                <a:solidFill>
                  <a:schemeClr val="dk2"/>
                </a:solidFill>
              </a:defRPr>
            </a:lvl5pPr>
            <a:lvl6pPr lvl="5" algn="l">
              <a:lnSpc>
                <a:spcPct val="100000"/>
              </a:lnSpc>
              <a:spcBef>
                <a:spcPts val="0"/>
              </a:spcBef>
              <a:spcAft>
                <a:spcPts val="0"/>
              </a:spcAft>
              <a:buSzPts val="1400"/>
              <a:buNone/>
              <a:defRPr sz="1400" b="0">
                <a:solidFill>
                  <a:schemeClr val="dk2"/>
                </a:solidFill>
              </a:defRPr>
            </a:lvl6pPr>
            <a:lvl7pPr lvl="6" algn="l">
              <a:lnSpc>
                <a:spcPct val="100000"/>
              </a:lnSpc>
              <a:spcBef>
                <a:spcPts val="0"/>
              </a:spcBef>
              <a:spcAft>
                <a:spcPts val="0"/>
              </a:spcAft>
              <a:buSzPts val="1400"/>
              <a:buNone/>
              <a:defRPr sz="1400" b="0">
                <a:solidFill>
                  <a:schemeClr val="dk2"/>
                </a:solidFill>
              </a:defRPr>
            </a:lvl7pPr>
            <a:lvl8pPr lvl="7" algn="l">
              <a:lnSpc>
                <a:spcPct val="100000"/>
              </a:lnSpc>
              <a:spcBef>
                <a:spcPts val="0"/>
              </a:spcBef>
              <a:spcAft>
                <a:spcPts val="0"/>
              </a:spcAft>
              <a:buSzPts val="1400"/>
              <a:buNone/>
              <a:defRPr sz="1400" b="0">
                <a:solidFill>
                  <a:schemeClr val="dk2"/>
                </a:solidFill>
              </a:defRPr>
            </a:lvl8pPr>
            <a:lvl9pPr lvl="8" algn="l">
              <a:lnSpc>
                <a:spcPct val="100000"/>
              </a:lnSpc>
              <a:spcBef>
                <a:spcPts val="0"/>
              </a:spcBef>
              <a:spcAft>
                <a:spcPts val="0"/>
              </a:spcAft>
              <a:buSzPts val="1400"/>
              <a:buNone/>
              <a:defRPr sz="1400" b="0">
                <a:solidFill>
                  <a:schemeClr val="dk2"/>
                </a:solidFill>
              </a:defRPr>
            </a:lvl9pPr>
          </a:lstStyle>
          <a:p>
            <a:endParaRPr/>
          </a:p>
        </p:txBody>
      </p:sp>
      <p:sp>
        <p:nvSpPr>
          <p:cNvPr id="57" name="Google Shape;57;p51"/>
          <p:cNvSpPr txBox="1">
            <a:spLocks noGrp="1"/>
          </p:cNvSpPr>
          <p:nvPr>
            <p:ph type="subTitle" idx="7"/>
          </p:nvPr>
        </p:nvSpPr>
        <p:spPr>
          <a:xfrm>
            <a:off x="5922920" y="3270400"/>
            <a:ext cx="2381100" cy="399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2000"/>
            </a:lvl1pPr>
            <a:lvl2pPr lvl="1" algn="l">
              <a:lnSpc>
                <a:spcPct val="100000"/>
              </a:lnSpc>
              <a:spcBef>
                <a:spcPts val="0"/>
              </a:spcBef>
              <a:spcAft>
                <a:spcPts val="0"/>
              </a:spcAft>
              <a:buSzPts val="1400"/>
              <a:buNone/>
              <a:defRPr sz="2000"/>
            </a:lvl2pPr>
            <a:lvl3pPr lvl="2" algn="l">
              <a:lnSpc>
                <a:spcPct val="100000"/>
              </a:lnSpc>
              <a:spcBef>
                <a:spcPts val="0"/>
              </a:spcBef>
              <a:spcAft>
                <a:spcPts val="0"/>
              </a:spcAft>
              <a:buSzPts val="1400"/>
              <a:buNone/>
              <a:defRPr sz="2000"/>
            </a:lvl3pPr>
            <a:lvl4pPr lvl="3" algn="l">
              <a:lnSpc>
                <a:spcPct val="100000"/>
              </a:lnSpc>
              <a:spcBef>
                <a:spcPts val="0"/>
              </a:spcBef>
              <a:spcAft>
                <a:spcPts val="0"/>
              </a:spcAft>
              <a:buSzPts val="1400"/>
              <a:buNone/>
              <a:defRPr sz="2000"/>
            </a:lvl4pPr>
            <a:lvl5pPr lvl="4" algn="l">
              <a:lnSpc>
                <a:spcPct val="100000"/>
              </a:lnSpc>
              <a:spcBef>
                <a:spcPts val="0"/>
              </a:spcBef>
              <a:spcAft>
                <a:spcPts val="0"/>
              </a:spcAft>
              <a:buSzPts val="1400"/>
              <a:buNone/>
              <a:defRPr sz="2000"/>
            </a:lvl5pPr>
            <a:lvl6pPr lvl="5" algn="l">
              <a:lnSpc>
                <a:spcPct val="100000"/>
              </a:lnSpc>
              <a:spcBef>
                <a:spcPts val="0"/>
              </a:spcBef>
              <a:spcAft>
                <a:spcPts val="0"/>
              </a:spcAft>
              <a:buSzPts val="1400"/>
              <a:buNone/>
              <a:defRPr sz="2000"/>
            </a:lvl6pPr>
            <a:lvl7pPr lvl="6" algn="l">
              <a:lnSpc>
                <a:spcPct val="100000"/>
              </a:lnSpc>
              <a:spcBef>
                <a:spcPts val="0"/>
              </a:spcBef>
              <a:spcAft>
                <a:spcPts val="0"/>
              </a:spcAft>
              <a:buSzPts val="1400"/>
              <a:buNone/>
              <a:defRPr sz="2000"/>
            </a:lvl7pPr>
            <a:lvl8pPr lvl="7" algn="l">
              <a:lnSpc>
                <a:spcPct val="100000"/>
              </a:lnSpc>
              <a:spcBef>
                <a:spcPts val="0"/>
              </a:spcBef>
              <a:spcAft>
                <a:spcPts val="0"/>
              </a:spcAft>
              <a:buSzPts val="1400"/>
              <a:buNone/>
              <a:defRPr sz="2000"/>
            </a:lvl8pPr>
            <a:lvl9pPr lvl="8" algn="l">
              <a:lnSpc>
                <a:spcPct val="100000"/>
              </a:lnSpc>
              <a:spcBef>
                <a:spcPts val="0"/>
              </a:spcBef>
              <a:spcAft>
                <a:spcPts val="0"/>
              </a:spcAft>
              <a:buSzPts val="1400"/>
              <a:buNone/>
              <a:defRPr sz="2000"/>
            </a:lvl9pPr>
          </a:lstStyle>
          <a:p>
            <a:endParaRPr/>
          </a:p>
        </p:txBody>
      </p:sp>
      <p:sp>
        <p:nvSpPr>
          <p:cNvPr id="58" name="Google Shape;58;p51"/>
          <p:cNvSpPr txBox="1">
            <a:spLocks noGrp="1"/>
          </p:cNvSpPr>
          <p:nvPr>
            <p:ph type="subTitle" idx="8"/>
          </p:nvPr>
        </p:nvSpPr>
        <p:spPr>
          <a:xfrm>
            <a:off x="5922920" y="3641588"/>
            <a:ext cx="2381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None/>
              <a:defRPr sz="1400" b="0">
                <a:solidFill>
                  <a:schemeClr val="dk2"/>
                </a:solidFill>
              </a:defRPr>
            </a:lvl1pPr>
            <a:lvl2pPr lvl="1" algn="l">
              <a:lnSpc>
                <a:spcPct val="100000"/>
              </a:lnSpc>
              <a:spcBef>
                <a:spcPts val="0"/>
              </a:spcBef>
              <a:spcAft>
                <a:spcPts val="0"/>
              </a:spcAft>
              <a:buSzPts val="1400"/>
              <a:buNone/>
              <a:defRPr sz="1400" b="0">
                <a:solidFill>
                  <a:schemeClr val="dk2"/>
                </a:solidFill>
              </a:defRPr>
            </a:lvl2pPr>
            <a:lvl3pPr lvl="2" algn="l">
              <a:lnSpc>
                <a:spcPct val="100000"/>
              </a:lnSpc>
              <a:spcBef>
                <a:spcPts val="0"/>
              </a:spcBef>
              <a:spcAft>
                <a:spcPts val="0"/>
              </a:spcAft>
              <a:buSzPts val="1400"/>
              <a:buNone/>
              <a:defRPr sz="1400" b="0">
                <a:solidFill>
                  <a:schemeClr val="dk2"/>
                </a:solidFill>
              </a:defRPr>
            </a:lvl3pPr>
            <a:lvl4pPr lvl="3" algn="l">
              <a:lnSpc>
                <a:spcPct val="100000"/>
              </a:lnSpc>
              <a:spcBef>
                <a:spcPts val="0"/>
              </a:spcBef>
              <a:spcAft>
                <a:spcPts val="0"/>
              </a:spcAft>
              <a:buSzPts val="1400"/>
              <a:buNone/>
              <a:defRPr sz="1400" b="0">
                <a:solidFill>
                  <a:schemeClr val="dk2"/>
                </a:solidFill>
              </a:defRPr>
            </a:lvl4pPr>
            <a:lvl5pPr lvl="4" algn="l">
              <a:lnSpc>
                <a:spcPct val="100000"/>
              </a:lnSpc>
              <a:spcBef>
                <a:spcPts val="0"/>
              </a:spcBef>
              <a:spcAft>
                <a:spcPts val="0"/>
              </a:spcAft>
              <a:buSzPts val="1400"/>
              <a:buNone/>
              <a:defRPr sz="1400" b="0">
                <a:solidFill>
                  <a:schemeClr val="dk2"/>
                </a:solidFill>
              </a:defRPr>
            </a:lvl5pPr>
            <a:lvl6pPr lvl="5" algn="l">
              <a:lnSpc>
                <a:spcPct val="100000"/>
              </a:lnSpc>
              <a:spcBef>
                <a:spcPts val="0"/>
              </a:spcBef>
              <a:spcAft>
                <a:spcPts val="0"/>
              </a:spcAft>
              <a:buSzPts val="1400"/>
              <a:buNone/>
              <a:defRPr sz="1400" b="0">
                <a:solidFill>
                  <a:schemeClr val="dk2"/>
                </a:solidFill>
              </a:defRPr>
            </a:lvl6pPr>
            <a:lvl7pPr lvl="6" algn="l">
              <a:lnSpc>
                <a:spcPct val="100000"/>
              </a:lnSpc>
              <a:spcBef>
                <a:spcPts val="0"/>
              </a:spcBef>
              <a:spcAft>
                <a:spcPts val="0"/>
              </a:spcAft>
              <a:buSzPts val="1400"/>
              <a:buNone/>
              <a:defRPr sz="1400" b="0">
                <a:solidFill>
                  <a:schemeClr val="dk2"/>
                </a:solidFill>
              </a:defRPr>
            </a:lvl7pPr>
            <a:lvl8pPr lvl="7" algn="l">
              <a:lnSpc>
                <a:spcPct val="100000"/>
              </a:lnSpc>
              <a:spcBef>
                <a:spcPts val="0"/>
              </a:spcBef>
              <a:spcAft>
                <a:spcPts val="0"/>
              </a:spcAft>
              <a:buSzPts val="1400"/>
              <a:buNone/>
              <a:defRPr sz="1400" b="0">
                <a:solidFill>
                  <a:schemeClr val="dk2"/>
                </a:solidFill>
              </a:defRPr>
            </a:lvl8pPr>
            <a:lvl9pPr lvl="8" algn="l">
              <a:lnSpc>
                <a:spcPct val="100000"/>
              </a:lnSpc>
              <a:spcBef>
                <a:spcPts val="0"/>
              </a:spcBef>
              <a:spcAft>
                <a:spcPts val="0"/>
              </a:spcAft>
              <a:buSzPts val="1400"/>
              <a:buNone/>
              <a:defRPr sz="1400" b="0">
                <a:solidFill>
                  <a:schemeClr val="dk2"/>
                </a:solidFill>
              </a:defRPr>
            </a:lvl9pPr>
          </a:lstStyle>
          <a:p>
            <a:endParaRPr/>
          </a:p>
        </p:txBody>
      </p:sp>
      <p:sp>
        <p:nvSpPr>
          <p:cNvPr id="59" name="Google Shape;59;p51"/>
          <p:cNvSpPr txBox="1">
            <a:spLocks noGrp="1"/>
          </p:cNvSpPr>
          <p:nvPr>
            <p:ph type="title"/>
          </p:nvPr>
        </p:nvSpPr>
        <p:spPr>
          <a:xfrm>
            <a:off x="1107228" y="1951409"/>
            <a:ext cx="10296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4800" b="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
        <p:nvSpPr>
          <p:cNvPr id="60" name="Google Shape;60;p51"/>
          <p:cNvSpPr txBox="1">
            <a:spLocks noGrp="1"/>
          </p:cNvSpPr>
          <p:nvPr>
            <p:ph type="title" idx="9"/>
          </p:nvPr>
        </p:nvSpPr>
        <p:spPr>
          <a:xfrm>
            <a:off x="1107228" y="3568997"/>
            <a:ext cx="10296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4800" b="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
        <p:nvSpPr>
          <p:cNvPr id="61" name="Google Shape;61;p51"/>
          <p:cNvSpPr txBox="1">
            <a:spLocks noGrp="1"/>
          </p:cNvSpPr>
          <p:nvPr>
            <p:ph type="title" idx="13"/>
          </p:nvPr>
        </p:nvSpPr>
        <p:spPr>
          <a:xfrm>
            <a:off x="5073103" y="1951409"/>
            <a:ext cx="10296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4800" b="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
        <p:nvSpPr>
          <p:cNvPr id="62" name="Google Shape;62;p51"/>
          <p:cNvSpPr txBox="1">
            <a:spLocks noGrp="1"/>
          </p:cNvSpPr>
          <p:nvPr>
            <p:ph type="title" idx="14"/>
          </p:nvPr>
        </p:nvSpPr>
        <p:spPr>
          <a:xfrm>
            <a:off x="5073103" y="3568997"/>
            <a:ext cx="10296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4800" b="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
        <p:nvSpPr>
          <p:cNvPr id="63" name="Google Shape;63;p51"/>
          <p:cNvSpPr txBox="1">
            <a:spLocks noGrp="1"/>
          </p:cNvSpPr>
          <p:nvPr>
            <p:ph type="title" idx="15"/>
          </p:nvPr>
        </p:nvSpPr>
        <p:spPr>
          <a:xfrm>
            <a:off x="715900" y="605650"/>
            <a:ext cx="5484900" cy="572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b="0"/>
            </a:lvl1pPr>
            <a:lvl2pPr lvl="1" algn="l">
              <a:lnSpc>
                <a:spcPct val="80000"/>
              </a:lnSpc>
              <a:spcBef>
                <a:spcPts val="0"/>
              </a:spcBef>
              <a:spcAft>
                <a:spcPts val="0"/>
              </a:spcAft>
              <a:buSzPts val="3600"/>
              <a:buNone/>
              <a:defRPr/>
            </a:lvl2pPr>
            <a:lvl3pPr lvl="2" algn="l">
              <a:lnSpc>
                <a:spcPct val="80000"/>
              </a:lnSpc>
              <a:spcBef>
                <a:spcPts val="0"/>
              </a:spcBef>
              <a:spcAft>
                <a:spcPts val="0"/>
              </a:spcAft>
              <a:buSzPts val="3600"/>
              <a:buNone/>
              <a:defRPr/>
            </a:lvl3pPr>
            <a:lvl4pPr lvl="3" algn="l">
              <a:lnSpc>
                <a:spcPct val="80000"/>
              </a:lnSpc>
              <a:spcBef>
                <a:spcPts val="0"/>
              </a:spcBef>
              <a:spcAft>
                <a:spcPts val="0"/>
              </a:spcAft>
              <a:buSzPts val="3600"/>
              <a:buNone/>
              <a:defRPr/>
            </a:lvl4pPr>
            <a:lvl5pPr lvl="4" algn="l">
              <a:lnSpc>
                <a:spcPct val="80000"/>
              </a:lnSpc>
              <a:spcBef>
                <a:spcPts val="0"/>
              </a:spcBef>
              <a:spcAft>
                <a:spcPts val="0"/>
              </a:spcAft>
              <a:buSzPts val="3600"/>
              <a:buNone/>
              <a:defRPr/>
            </a:lvl5pPr>
            <a:lvl6pPr lvl="5" algn="l">
              <a:lnSpc>
                <a:spcPct val="80000"/>
              </a:lnSpc>
              <a:spcBef>
                <a:spcPts val="0"/>
              </a:spcBef>
              <a:spcAft>
                <a:spcPts val="0"/>
              </a:spcAft>
              <a:buSzPts val="3600"/>
              <a:buNone/>
              <a:defRPr/>
            </a:lvl6pPr>
            <a:lvl7pPr lvl="6" algn="l">
              <a:lnSpc>
                <a:spcPct val="80000"/>
              </a:lnSpc>
              <a:spcBef>
                <a:spcPts val="0"/>
              </a:spcBef>
              <a:spcAft>
                <a:spcPts val="0"/>
              </a:spcAft>
              <a:buSzPts val="3600"/>
              <a:buNone/>
              <a:defRPr/>
            </a:lvl7pPr>
            <a:lvl8pPr lvl="7" algn="l">
              <a:lnSpc>
                <a:spcPct val="80000"/>
              </a:lnSpc>
              <a:spcBef>
                <a:spcPts val="0"/>
              </a:spcBef>
              <a:spcAft>
                <a:spcPts val="0"/>
              </a:spcAft>
              <a:buSzPts val="3600"/>
              <a:buNone/>
              <a:defRPr/>
            </a:lvl8pPr>
            <a:lvl9pPr lvl="8" algn="l">
              <a:lnSpc>
                <a:spcPct val="80000"/>
              </a:lnSpc>
              <a:spcBef>
                <a:spcPts val="0"/>
              </a:spcBef>
              <a:spcAft>
                <a:spcPts val="0"/>
              </a:spcAft>
              <a:buSzPts val="36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64"/>
        <p:cNvGrpSpPr/>
        <p:nvPr/>
      </p:nvGrpSpPr>
      <p:grpSpPr>
        <a:xfrm>
          <a:off x="0" y="0"/>
          <a:ext cx="0" cy="0"/>
          <a:chOff x="0" y="0"/>
          <a:chExt cx="0" cy="0"/>
        </a:xfrm>
      </p:grpSpPr>
      <p:sp>
        <p:nvSpPr>
          <p:cNvPr id="65" name="Google Shape;65;p52"/>
          <p:cNvSpPr txBox="1">
            <a:spLocks noGrp="1"/>
          </p:cNvSpPr>
          <p:nvPr>
            <p:ph type="title"/>
          </p:nvPr>
        </p:nvSpPr>
        <p:spPr>
          <a:xfrm>
            <a:off x="715900" y="605648"/>
            <a:ext cx="8022300" cy="572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b="0"/>
            </a:lvl1pPr>
            <a:lvl2pPr lvl="1" algn="l">
              <a:lnSpc>
                <a:spcPct val="80000"/>
              </a:lnSpc>
              <a:spcBef>
                <a:spcPts val="0"/>
              </a:spcBef>
              <a:spcAft>
                <a:spcPts val="0"/>
              </a:spcAft>
              <a:buSzPts val="3600"/>
              <a:buNone/>
              <a:defRPr/>
            </a:lvl2pPr>
            <a:lvl3pPr lvl="2" algn="l">
              <a:lnSpc>
                <a:spcPct val="80000"/>
              </a:lnSpc>
              <a:spcBef>
                <a:spcPts val="0"/>
              </a:spcBef>
              <a:spcAft>
                <a:spcPts val="0"/>
              </a:spcAft>
              <a:buSzPts val="3600"/>
              <a:buNone/>
              <a:defRPr/>
            </a:lvl3pPr>
            <a:lvl4pPr lvl="3" algn="l">
              <a:lnSpc>
                <a:spcPct val="80000"/>
              </a:lnSpc>
              <a:spcBef>
                <a:spcPts val="0"/>
              </a:spcBef>
              <a:spcAft>
                <a:spcPts val="0"/>
              </a:spcAft>
              <a:buSzPts val="3600"/>
              <a:buNone/>
              <a:defRPr/>
            </a:lvl4pPr>
            <a:lvl5pPr lvl="4" algn="l">
              <a:lnSpc>
                <a:spcPct val="80000"/>
              </a:lnSpc>
              <a:spcBef>
                <a:spcPts val="0"/>
              </a:spcBef>
              <a:spcAft>
                <a:spcPts val="0"/>
              </a:spcAft>
              <a:buSzPts val="3600"/>
              <a:buNone/>
              <a:defRPr/>
            </a:lvl5pPr>
            <a:lvl6pPr lvl="5" algn="l">
              <a:lnSpc>
                <a:spcPct val="80000"/>
              </a:lnSpc>
              <a:spcBef>
                <a:spcPts val="0"/>
              </a:spcBef>
              <a:spcAft>
                <a:spcPts val="0"/>
              </a:spcAft>
              <a:buSzPts val="3600"/>
              <a:buNone/>
              <a:defRPr/>
            </a:lvl6pPr>
            <a:lvl7pPr lvl="6" algn="l">
              <a:lnSpc>
                <a:spcPct val="80000"/>
              </a:lnSpc>
              <a:spcBef>
                <a:spcPts val="0"/>
              </a:spcBef>
              <a:spcAft>
                <a:spcPts val="0"/>
              </a:spcAft>
              <a:buSzPts val="3600"/>
              <a:buNone/>
              <a:defRPr/>
            </a:lvl7pPr>
            <a:lvl8pPr lvl="7" algn="l">
              <a:lnSpc>
                <a:spcPct val="80000"/>
              </a:lnSpc>
              <a:spcBef>
                <a:spcPts val="0"/>
              </a:spcBef>
              <a:spcAft>
                <a:spcPts val="0"/>
              </a:spcAft>
              <a:buSzPts val="3600"/>
              <a:buNone/>
              <a:defRPr/>
            </a:lvl8pPr>
            <a:lvl9pPr lvl="8" algn="l">
              <a:lnSpc>
                <a:spcPct val="80000"/>
              </a:lnSpc>
              <a:spcBef>
                <a:spcPts val="0"/>
              </a:spcBef>
              <a:spcAft>
                <a:spcPts val="0"/>
              </a:spcAft>
              <a:buSzPts val="36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6"/>
        <p:cNvGrpSpPr/>
        <p:nvPr/>
      </p:nvGrpSpPr>
      <p:grpSpPr>
        <a:xfrm>
          <a:off x="0" y="0"/>
          <a:ext cx="0" cy="0"/>
          <a:chOff x="0" y="0"/>
          <a:chExt cx="0" cy="0"/>
        </a:xfrm>
      </p:grpSpPr>
      <p:sp>
        <p:nvSpPr>
          <p:cNvPr id="67" name="Google Shape;67;p53"/>
          <p:cNvSpPr txBox="1">
            <a:spLocks noGrp="1"/>
          </p:cNvSpPr>
          <p:nvPr>
            <p:ph type="title"/>
          </p:nvPr>
        </p:nvSpPr>
        <p:spPr>
          <a:xfrm>
            <a:off x="2136150" y="1720025"/>
            <a:ext cx="4871700" cy="1948800"/>
          </a:xfrm>
          <a:prstGeom prst="rect">
            <a:avLst/>
          </a:prstGeom>
          <a:noFill/>
          <a:ln>
            <a:noFill/>
          </a:ln>
        </p:spPr>
        <p:txBody>
          <a:bodyPr spcFirstLastPara="1" wrap="square" lIns="91425" tIns="91425" rIns="91425" bIns="91425" anchor="ctr" anchorCtr="0">
            <a:noAutofit/>
          </a:bodyPr>
          <a:lstStyle>
            <a:lvl1pPr lvl="0" algn="ctr">
              <a:lnSpc>
                <a:spcPct val="70000"/>
              </a:lnSpc>
              <a:spcBef>
                <a:spcPts val="0"/>
              </a:spcBef>
              <a:spcAft>
                <a:spcPts val="0"/>
              </a:spcAft>
              <a:buSzPts val="7200"/>
              <a:buNone/>
              <a:defRPr sz="12700" b="0"/>
            </a:lvl1pPr>
            <a:lvl2pPr lvl="1" algn="l">
              <a:lnSpc>
                <a:spcPct val="80000"/>
              </a:lnSpc>
              <a:spcBef>
                <a:spcPts val="0"/>
              </a:spcBef>
              <a:spcAft>
                <a:spcPts val="0"/>
              </a:spcAft>
              <a:buSzPts val="3600"/>
              <a:buNone/>
              <a:defRPr/>
            </a:lvl2pPr>
            <a:lvl3pPr lvl="2" algn="l">
              <a:lnSpc>
                <a:spcPct val="80000"/>
              </a:lnSpc>
              <a:spcBef>
                <a:spcPts val="0"/>
              </a:spcBef>
              <a:spcAft>
                <a:spcPts val="0"/>
              </a:spcAft>
              <a:buSzPts val="3600"/>
              <a:buNone/>
              <a:defRPr/>
            </a:lvl3pPr>
            <a:lvl4pPr lvl="3" algn="l">
              <a:lnSpc>
                <a:spcPct val="80000"/>
              </a:lnSpc>
              <a:spcBef>
                <a:spcPts val="0"/>
              </a:spcBef>
              <a:spcAft>
                <a:spcPts val="0"/>
              </a:spcAft>
              <a:buSzPts val="3600"/>
              <a:buNone/>
              <a:defRPr/>
            </a:lvl4pPr>
            <a:lvl5pPr lvl="4" algn="l">
              <a:lnSpc>
                <a:spcPct val="80000"/>
              </a:lnSpc>
              <a:spcBef>
                <a:spcPts val="0"/>
              </a:spcBef>
              <a:spcAft>
                <a:spcPts val="0"/>
              </a:spcAft>
              <a:buSzPts val="3600"/>
              <a:buNone/>
              <a:defRPr/>
            </a:lvl5pPr>
            <a:lvl6pPr lvl="5" algn="l">
              <a:lnSpc>
                <a:spcPct val="80000"/>
              </a:lnSpc>
              <a:spcBef>
                <a:spcPts val="0"/>
              </a:spcBef>
              <a:spcAft>
                <a:spcPts val="0"/>
              </a:spcAft>
              <a:buSzPts val="3600"/>
              <a:buNone/>
              <a:defRPr/>
            </a:lvl6pPr>
            <a:lvl7pPr lvl="6" algn="l">
              <a:lnSpc>
                <a:spcPct val="80000"/>
              </a:lnSpc>
              <a:spcBef>
                <a:spcPts val="0"/>
              </a:spcBef>
              <a:spcAft>
                <a:spcPts val="0"/>
              </a:spcAft>
              <a:buSzPts val="3600"/>
              <a:buNone/>
              <a:defRPr/>
            </a:lvl7pPr>
            <a:lvl8pPr lvl="7" algn="l">
              <a:lnSpc>
                <a:spcPct val="80000"/>
              </a:lnSpc>
              <a:spcBef>
                <a:spcPts val="0"/>
              </a:spcBef>
              <a:spcAft>
                <a:spcPts val="0"/>
              </a:spcAft>
              <a:buSzPts val="3600"/>
              <a:buNone/>
              <a:defRPr/>
            </a:lvl8pPr>
            <a:lvl9pPr lvl="8" algn="l">
              <a:lnSpc>
                <a:spcPct val="80000"/>
              </a:lnSpc>
              <a:spcBef>
                <a:spcPts val="0"/>
              </a:spcBef>
              <a:spcAft>
                <a:spcPts val="0"/>
              </a:spcAft>
              <a:buSzPts val="36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6"/>
        <p:cNvGrpSpPr/>
        <p:nvPr/>
      </p:nvGrpSpPr>
      <p:grpSpPr>
        <a:xfrm>
          <a:off x="0" y="0"/>
          <a:ext cx="0" cy="0"/>
          <a:chOff x="0" y="0"/>
          <a:chExt cx="0" cy="0"/>
        </a:xfrm>
      </p:grpSpPr>
      <p:sp>
        <p:nvSpPr>
          <p:cNvPr id="77" name="Google Shape;77;p55"/>
          <p:cNvSpPr txBox="1">
            <a:spLocks noGrp="1"/>
          </p:cNvSpPr>
          <p:nvPr>
            <p:ph type="subTitle" idx="1"/>
          </p:nvPr>
        </p:nvSpPr>
        <p:spPr>
          <a:xfrm>
            <a:off x="1277485" y="2729550"/>
            <a:ext cx="3054000" cy="40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78" name="Google Shape;78;p55"/>
          <p:cNvSpPr txBox="1">
            <a:spLocks noGrp="1"/>
          </p:cNvSpPr>
          <p:nvPr>
            <p:ph type="subTitle" idx="2"/>
          </p:nvPr>
        </p:nvSpPr>
        <p:spPr>
          <a:xfrm>
            <a:off x="1638725" y="3104125"/>
            <a:ext cx="2313600" cy="724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solidFill>
                  <a:schemeClr val="dk1"/>
                </a:solidFill>
              </a:defRPr>
            </a:lvl1pPr>
            <a:lvl2pPr lvl="1" algn="ctr">
              <a:lnSpc>
                <a:spcPct val="100000"/>
              </a:lnSpc>
              <a:spcBef>
                <a:spcPts val="0"/>
              </a:spcBef>
              <a:spcAft>
                <a:spcPts val="0"/>
              </a:spcAft>
              <a:buSzPts val="1400"/>
              <a:buNone/>
              <a:defRPr sz="1400" b="0">
                <a:solidFill>
                  <a:schemeClr val="dk1"/>
                </a:solidFill>
              </a:defRPr>
            </a:lvl2pPr>
            <a:lvl3pPr lvl="2" algn="ctr">
              <a:lnSpc>
                <a:spcPct val="100000"/>
              </a:lnSpc>
              <a:spcBef>
                <a:spcPts val="0"/>
              </a:spcBef>
              <a:spcAft>
                <a:spcPts val="0"/>
              </a:spcAft>
              <a:buSzPts val="1400"/>
              <a:buNone/>
              <a:defRPr sz="1400" b="0">
                <a:solidFill>
                  <a:schemeClr val="dk1"/>
                </a:solidFill>
              </a:defRPr>
            </a:lvl3pPr>
            <a:lvl4pPr lvl="3" algn="ctr">
              <a:lnSpc>
                <a:spcPct val="100000"/>
              </a:lnSpc>
              <a:spcBef>
                <a:spcPts val="0"/>
              </a:spcBef>
              <a:spcAft>
                <a:spcPts val="0"/>
              </a:spcAft>
              <a:buSzPts val="1400"/>
              <a:buNone/>
              <a:defRPr sz="1400" b="0">
                <a:solidFill>
                  <a:schemeClr val="dk1"/>
                </a:solidFill>
              </a:defRPr>
            </a:lvl4pPr>
            <a:lvl5pPr lvl="4" algn="ctr">
              <a:lnSpc>
                <a:spcPct val="100000"/>
              </a:lnSpc>
              <a:spcBef>
                <a:spcPts val="0"/>
              </a:spcBef>
              <a:spcAft>
                <a:spcPts val="0"/>
              </a:spcAft>
              <a:buSzPts val="1400"/>
              <a:buNone/>
              <a:defRPr sz="1400" b="0">
                <a:solidFill>
                  <a:schemeClr val="dk1"/>
                </a:solidFill>
              </a:defRPr>
            </a:lvl5pPr>
            <a:lvl6pPr lvl="5" algn="ctr">
              <a:lnSpc>
                <a:spcPct val="100000"/>
              </a:lnSpc>
              <a:spcBef>
                <a:spcPts val="0"/>
              </a:spcBef>
              <a:spcAft>
                <a:spcPts val="0"/>
              </a:spcAft>
              <a:buSzPts val="1400"/>
              <a:buNone/>
              <a:defRPr sz="1400" b="0">
                <a:solidFill>
                  <a:schemeClr val="dk1"/>
                </a:solidFill>
              </a:defRPr>
            </a:lvl6pPr>
            <a:lvl7pPr lvl="6" algn="ctr">
              <a:lnSpc>
                <a:spcPct val="100000"/>
              </a:lnSpc>
              <a:spcBef>
                <a:spcPts val="0"/>
              </a:spcBef>
              <a:spcAft>
                <a:spcPts val="0"/>
              </a:spcAft>
              <a:buSzPts val="1400"/>
              <a:buNone/>
              <a:defRPr sz="1400" b="0">
                <a:solidFill>
                  <a:schemeClr val="dk1"/>
                </a:solidFill>
              </a:defRPr>
            </a:lvl7pPr>
            <a:lvl8pPr lvl="7" algn="ctr">
              <a:lnSpc>
                <a:spcPct val="100000"/>
              </a:lnSpc>
              <a:spcBef>
                <a:spcPts val="0"/>
              </a:spcBef>
              <a:spcAft>
                <a:spcPts val="0"/>
              </a:spcAft>
              <a:buSzPts val="1400"/>
              <a:buNone/>
              <a:defRPr sz="1400" b="0">
                <a:solidFill>
                  <a:schemeClr val="dk1"/>
                </a:solidFill>
              </a:defRPr>
            </a:lvl8pPr>
            <a:lvl9pPr lvl="8" algn="ctr">
              <a:lnSpc>
                <a:spcPct val="100000"/>
              </a:lnSpc>
              <a:spcBef>
                <a:spcPts val="0"/>
              </a:spcBef>
              <a:spcAft>
                <a:spcPts val="0"/>
              </a:spcAft>
              <a:buSzPts val="1400"/>
              <a:buNone/>
              <a:defRPr sz="1400" b="0">
                <a:solidFill>
                  <a:schemeClr val="dk1"/>
                </a:solidFill>
              </a:defRPr>
            </a:lvl9pPr>
          </a:lstStyle>
          <a:p>
            <a:endParaRPr/>
          </a:p>
        </p:txBody>
      </p:sp>
      <p:sp>
        <p:nvSpPr>
          <p:cNvPr id="79" name="Google Shape;79;p55"/>
          <p:cNvSpPr txBox="1">
            <a:spLocks noGrp="1"/>
          </p:cNvSpPr>
          <p:nvPr>
            <p:ph type="subTitle" idx="3"/>
          </p:nvPr>
        </p:nvSpPr>
        <p:spPr>
          <a:xfrm>
            <a:off x="4794598" y="2729550"/>
            <a:ext cx="3054000" cy="40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000"/>
            </a:lvl1pPr>
            <a:lvl2pPr lvl="1" algn="ctr">
              <a:lnSpc>
                <a:spcPct val="100000"/>
              </a:lnSpc>
              <a:spcBef>
                <a:spcPts val="0"/>
              </a:spcBef>
              <a:spcAft>
                <a:spcPts val="0"/>
              </a:spcAft>
              <a:buSzPts val="1400"/>
              <a:buNone/>
              <a:defRPr sz="2000"/>
            </a:lvl2pPr>
            <a:lvl3pPr lvl="2" algn="ctr">
              <a:lnSpc>
                <a:spcPct val="100000"/>
              </a:lnSpc>
              <a:spcBef>
                <a:spcPts val="0"/>
              </a:spcBef>
              <a:spcAft>
                <a:spcPts val="0"/>
              </a:spcAft>
              <a:buSzPts val="1400"/>
              <a:buNone/>
              <a:defRPr sz="2000"/>
            </a:lvl3pPr>
            <a:lvl4pPr lvl="3" algn="ctr">
              <a:lnSpc>
                <a:spcPct val="100000"/>
              </a:lnSpc>
              <a:spcBef>
                <a:spcPts val="0"/>
              </a:spcBef>
              <a:spcAft>
                <a:spcPts val="0"/>
              </a:spcAft>
              <a:buSzPts val="1400"/>
              <a:buNone/>
              <a:defRPr sz="2000"/>
            </a:lvl4pPr>
            <a:lvl5pPr lvl="4" algn="ctr">
              <a:lnSpc>
                <a:spcPct val="100000"/>
              </a:lnSpc>
              <a:spcBef>
                <a:spcPts val="0"/>
              </a:spcBef>
              <a:spcAft>
                <a:spcPts val="0"/>
              </a:spcAft>
              <a:buSzPts val="1400"/>
              <a:buNone/>
              <a:defRPr sz="2000"/>
            </a:lvl5pPr>
            <a:lvl6pPr lvl="5" algn="ctr">
              <a:lnSpc>
                <a:spcPct val="100000"/>
              </a:lnSpc>
              <a:spcBef>
                <a:spcPts val="0"/>
              </a:spcBef>
              <a:spcAft>
                <a:spcPts val="0"/>
              </a:spcAft>
              <a:buSzPts val="1400"/>
              <a:buNone/>
              <a:defRPr sz="2000"/>
            </a:lvl6pPr>
            <a:lvl7pPr lvl="6" algn="ctr">
              <a:lnSpc>
                <a:spcPct val="100000"/>
              </a:lnSpc>
              <a:spcBef>
                <a:spcPts val="0"/>
              </a:spcBef>
              <a:spcAft>
                <a:spcPts val="0"/>
              </a:spcAft>
              <a:buSzPts val="1400"/>
              <a:buNone/>
              <a:defRPr sz="2000"/>
            </a:lvl7pPr>
            <a:lvl8pPr lvl="7" algn="ctr">
              <a:lnSpc>
                <a:spcPct val="100000"/>
              </a:lnSpc>
              <a:spcBef>
                <a:spcPts val="0"/>
              </a:spcBef>
              <a:spcAft>
                <a:spcPts val="0"/>
              </a:spcAft>
              <a:buSzPts val="1400"/>
              <a:buNone/>
              <a:defRPr sz="2000"/>
            </a:lvl8pPr>
            <a:lvl9pPr lvl="8" algn="ctr">
              <a:lnSpc>
                <a:spcPct val="100000"/>
              </a:lnSpc>
              <a:spcBef>
                <a:spcPts val="0"/>
              </a:spcBef>
              <a:spcAft>
                <a:spcPts val="0"/>
              </a:spcAft>
              <a:buSzPts val="1400"/>
              <a:buNone/>
              <a:defRPr sz="2000"/>
            </a:lvl9pPr>
          </a:lstStyle>
          <a:p>
            <a:endParaRPr/>
          </a:p>
        </p:txBody>
      </p:sp>
      <p:sp>
        <p:nvSpPr>
          <p:cNvPr id="80" name="Google Shape;80;p55"/>
          <p:cNvSpPr txBox="1">
            <a:spLocks noGrp="1"/>
          </p:cNvSpPr>
          <p:nvPr>
            <p:ph type="subTitle" idx="4"/>
          </p:nvPr>
        </p:nvSpPr>
        <p:spPr>
          <a:xfrm>
            <a:off x="5152712" y="3104125"/>
            <a:ext cx="2313600" cy="724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b="0"/>
            </a:lvl1pPr>
            <a:lvl2pPr lvl="1" algn="ctr">
              <a:lnSpc>
                <a:spcPct val="100000"/>
              </a:lnSpc>
              <a:spcBef>
                <a:spcPts val="0"/>
              </a:spcBef>
              <a:spcAft>
                <a:spcPts val="0"/>
              </a:spcAft>
              <a:buSzPts val="1400"/>
              <a:buNone/>
              <a:defRPr sz="1400" b="0"/>
            </a:lvl2pPr>
            <a:lvl3pPr lvl="2" algn="ctr">
              <a:lnSpc>
                <a:spcPct val="100000"/>
              </a:lnSpc>
              <a:spcBef>
                <a:spcPts val="0"/>
              </a:spcBef>
              <a:spcAft>
                <a:spcPts val="0"/>
              </a:spcAft>
              <a:buSzPts val="1400"/>
              <a:buNone/>
              <a:defRPr sz="1400" b="0"/>
            </a:lvl3pPr>
            <a:lvl4pPr lvl="3" algn="ctr">
              <a:lnSpc>
                <a:spcPct val="100000"/>
              </a:lnSpc>
              <a:spcBef>
                <a:spcPts val="0"/>
              </a:spcBef>
              <a:spcAft>
                <a:spcPts val="0"/>
              </a:spcAft>
              <a:buSzPts val="1400"/>
              <a:buNone/>
              <a:defRPr sz="1400" b="0"/>
            </a:lvl4pPr>
            <a:lvl5pPr lvl="4" algn="ctr">
              <a:lnSpc>
                <a:spcPct val="100000"/>
              </a:lnSpc>
              <a:spcBef>
                <a:spcPts val="0"/>
              </a:spcBef>
              <a:spcAft>
                <a:spcPts val="0"/>
              </a:spcAft>
              <a:buSzPts val="1400"/>
              <a:buNone/>
              <a:defRPr sz="1400" b="0"/>
            </a:lvl5pPr>
            <a:lvl6pPr lvl="5" algn="ctr">
              <a:lnSpc>
                <a:spcPct val="100000"/>
              </a:lnSpc>
              <a:spcBef>
                <a:spcPts val="0"/>
              </a:spcBef>
              <a:spcAft>
                <a:spcPts val="0"/>
              </a:spcAft>
              <a:buSzPts val="1400"/>
              <a:buNone/>
              <a:defRPr sz="1400" b="0"/>
            </a:lvl6pPr>
            <a:lvl7pPr lvl="6" algn="ctr">
              <a:lnSpc>
                <a:spcPct val="100000"/>
              </a:lnSpc>
              <a:spcBef>
                <a:spcPts val="0"/>
              </a:spcBef>
              <a:spcAft>
                <a:spcPts val="0"/>
              </a:spcAft>
              <a:buSzPts val="1400"/>
              <a:buNone/>
              <a:defRPr sz="1400" b="0"/>
            </a:lvl7pPr>
            <a:lvl8pPr lvl="7" algn="ctr">
              <a:lnSpc>
                <a:spcPct val="100000"/>
              </a:lnSpc>
              <a:spcBef>
                <a:spcPts val="0"/>
              </a:spcBef>
              <a:spcAft>
                <a:spcPts val="0"/>
              </a:spcAft>
              <a:buSzPts val="1400"/>
              <a:buNone/>
              <a:defRPr sz="1400" b="0"/>
            </a:lvl8pPr>
            <a:lvl9pPr lvl="8" algn="ctr">
              <a:lnSpc>
                <a:spcPct val="100000"/>
              </a:lnSpc>
              <a:spcBef>
                <a:spcPts val="0"/>
              </a:spcBef>
              <a:spcAft>
                <a:spcPts val="0"/>
              </a:spcAft>
              <a:buSzPts val="1400"/>
              <a:buNone/>
              <a:defRPr sz="1400" b="0"/>
            </a:lvl9pPr>
          </a:lstStyle>
          <a:p>
            <a:endParaRPr/>
          </a:p>
        </p:txBody>
      </p:sp>
      <p:sp>
        <p:nvSpPr>
          <p:cNvPr id="81" name="Google Shape;81;p55"/>
          <p:cNvSpPr txBox="1">
            <a:spLocks noGrp="1"/>
          </p:cNvSpPr>
          <p:nvPr>
            <p:ph type="title"/>
          </p:nvPr>
        </p:nvSpPr>
        <p:spPr>
          <a:xfrm>
            <a:off x="715900" y="605648"/>
            <a:ext cx="8022300" cy="572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a:lvl1pPr>
            <a:lvl2pPr lvl="1" algn="l">
              <a:lnSpc>
                <a:spcPct val="80000"/>
              </a:lnSpc>
              <a:spcBef>
                <a:spcPts val="0"/>
              </a:spcBef>
              <a:spcAft>
                <a:spcPts val="0"/>
              </a:spcAft>
              <a:buSzPts val="3600"/>
              <a:buNone/>
              <a:defRPr/>
            </a:lvl2pPr>
            <a:lvl3pPr lvl="2" algn="l">
              <a:lnSpc>
                <a:spcPct val="80000"/>
              </a:lnSpc>
              <a:spcBef>
                <a:spcPts val="0"/>
              </a:spcBef>
              <a:spcAft>
                <a:spcPts val="0"/>
              </a:spcAft>
              <a:buSzPts val="3600"/>
              <a:buNone/>
              <a:defRPr/>
            </a:lvl3pPr>
            <a:lvl4pPr lvl="3" algn="l">
              <a:lnSpc>
                <a:spcPct val="80000"/>
              </a:lnSpc>
              <a:spcBef>
                <a:spcPts val="0"/>
              </a:spcBef>
              <a:spcAft>
                <a:spcPts val="0"/>
              </a:spcAft>
              <a:buSzPts val="3600"/>
              <a:buNone/>
              <a:defRPr/>
            </a:lvl4pPr>
            <a:lvl5pPr lvl="4" algn="l">
              <a:lnSpc>
                <a:spcPct val="80000"/>
              </a:lnSpc>
              <a:spcBef>
                <a:spcPts val="0"/>
              </a:spcBef>
              <a:spcAft>
                <a:spcPts val="0"/>
              </a:spcAft>
              <a:buSzPts val="3600"/>
              <a:buNone/>
              <a:defRPr/>
            </a:lvl5pPr>
            <a:lvl6pPr lvl="5" algn="l">
              <a:lnSpc>
                <a:spcPct val="80000"/>
              </a:lnSpc>
              <a:spcBef>
                <a:spcPts val="0"/>
              </a:spcBef>
              <a:spcAft>
                <a:spcPts val="0"/>
              </a:spcAft>
              <a:buSzPts val="3600"/>
              <a:buNone/>
              <a:defRPr/>
            </a:lvl6pPr>
            <a:lvl7pPr lvl="6" algn="l">
              <a:lnSpc>
                <a:spcPct val="80000"/>
              </a:lnSpc>
              <a:spcBef>
                <a:spcPts val="0"/>
              </a:spcBef>
              <a:spcAft>
                <a:spcPts val="0"/>
              </a:spcAft>
              <a:buSzPts val="3600"/>
              <a:buNone/>
              <a:defRPr/>
            </a:lvl7pPr>
            <a:lvl8pPr lvl="7" algn="l">
              <a:lnSpc>
                <a:spcPct val="80000"/>
              </a:lnSpc>
              <a:spcBef>
                <a:spcPts val="0"/>
              </a:spcBef>
              <a:spcAft>
                <a:spcPts val="0"/>
              </a:spcAft>
              <a:buSzPts val="3600"/>
              <a:buNone/>
              <a:defRPr/>
            </a:lvl8pPr>
            <a:lvl9pPr lvl="8" algn="l">
              <a:lnSpc>
                <a:spcPct val="80000"/>
              </a:lnSpc>
              <a:spcBef>
                <a:spcPts val="0"/>
              </a:spcBef>
              <a:spcAft>
                <a:spcPts val="0"/>
              </a:spcAft>
              <a:buSzPts val="36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1"/>
        <p:cNvGrpSpPr/>
        <p:nvPr/>
      </p:nvGrpSpPr>
      <p:grpSpPr>
        <a:xfrm>
          <a:off x="0" y="0"/>
          <a:ext cx="0" cy="0"/>
          <a:chOff x="0" y="0"/>
          <a:chExt cx="0" cy="0"/>
        </a:xfrm>
      </p:grpSpPr>
      <p:sp>
        <p:nvSpPr>
          <p:cNvPr id="92" name="Google Shape;92;p60"/>
          <p:cNvSpPr txBox="1">
            <a:spLocks noGrp="1"/>
          </p:cNvSpPr>
          <p:nvPr>
            <p:ph type="title"/>
          </p:nvPr>
        </p:nvSpPr>
        <p:spPr>
          <a:xfrm>
            <a:off x="702300" y="605225"/>
            <a:ext cx="7758300" cy="4404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b="0"/>
            </a:lvl1pPr>
            <a:lvl2pPr lvl="1" algn="ctr">
              <a:lnSpc>
                <a:spcPct val="80000"/>
              </a:lnSpc>
              <a:spcBef>
                <a:spcPts val="0"/>
              </a:spcBef>
              <a:spcAft>
                <a:spcPts val="0"/>
              </a:spcAft>
              <a:buSzPts val="2800"/>
              <a:buNone/>
              <a:defRPr sz="2800"/>
            </a:lvl2pPr>
            <a:lvl3pPr lvl="2" algn="ctr">
              <a:lnSpc>
                <a:spcPct val="80000"/>
              </a:lnSpc>
              <a:spcBef>
                <a:spcPts val="0"/>
              </a:spcBef>
              <a:spcAft>
                <a:spcPts val="0"/>
              </a:spcAft>
              <a:buSzPts val="2800"/>
              <a:buNone/>
              <a:defRPr sz="2800"/>
            </a:lvl3pPr>
            <a:lvl4pPr lvl="3" algn="ctr">
              <a:lnSpc>
                <a:spcPct val="80000"/>
              </a:lnSpc>
              <a:spcBef>
                <a:spcPts val="0"/>
              </a:spcBef>
              <a:spcAft>
                <a:spcPts val="0"/>
              </a:spcAft>
              <a:buSzPts val="2800"/>
              <a:buNone/>
              <a:defRPr sz="2800"/>
            </a:lvl4pPr>
            <a:lvl5pPr lvl="4" algn="ctr">
              <a:lnSpc>
                <a:spcPct val="80000"/>
              </a:lnSpc>
              <a:spcBef>
                <a:spcPts val="0"/>
              </a:spcBef>
              <a:spcAft>
                <a:spcPts val="0"/>
              </a:spcAft>
              <a:buSzPts val="2800"/>
              <a:buNone/>
              <a:defRPr sz="2800"/>
            </a:lvl5pPr>
            <a:lvl6pPr lvl="5" algn="ctr">
              <a:lnSpc>
                <a:spcPct val="80000"/>
              </a:lnSpc>
              <a:spcBef>
                <a:spcPts val="0"/>
              </a:spcBef>
              <a:spcAft>
                <a:spcPts val="0"/>
              </a:spcAft>
              <a:buSzPts val="2800"/>
              <a:buNone/>
              <a:defRPr sz="2800"/>
            </a:lvl6pPr>
            <a:lvl7pPr lvl="6" algn="ctr">
              <a:lnSpc>
                <a:spcPct val="80000"/>
              </a:lnSpc>
              <a:spcBef>
                <a:spcPts val="0"/>
              </a:spcBef>
              <a:spcAft>
                <a:spcPts val="0"/>
              </a:spcAft>
              <a:buSzPts val="2800"/>
              <a:buNone/>
              <a:defRPr sz="2800"/>
            </a:lvl7pPr>
            <a:lvl8pPr lvl="7" algn="ctr">
              <a:lnSpc>
                <a:spcPct val="80000"/>
              </a:lnSpc>
              <a:spcBef>
                <a:spcPts val="0"/>
              </a:spcBef>
              <a:spcAft>
                <a:spcPts val="0"/>
              </a:spcAft>
              <a:buSzPts val="2800"/>
              <a:buNone/>
              <a:defRPr sz="2800"/>
            </a:lvl8pPr>
            <a:lvl9pPr lvl="8" algn="ctr">
              <a:lnSpc>
                <a:spcPct val="80000"/>
              </a:lnSpc>
              <a:spcBef>
                <a:spcPts val="0"/>
              </a:spcBef>
              <a:spcAft>
                <a:spcPts val="0"/>
              </a:spcAft>
              <a:buSzPts val="2800"/>
              <a:buNone/>
              <a:defRPr sz="2800"/>
            </a:lvl9pPr>
          </a:lstStyle>
          <a:p>
            <a:endParaRPr/>
          </a:p>
        </p:txBody>
      </p:sp>
      <p:sp>
        <p:nvSpPr>
          <p:cNvPr id="93" name="Google Shape;93;p60"/>
          <p:cNvSpPr txBox="1">
            <a:spLocks noGrp="1"/>
          </p:cNvSpPr>
          <p:nvPr>
            <p:ph type="body" idx="1"/>
          </p:nvPr>
        </p:nvSpPr>
        <p:spPr>
          <a:xfrm rot="-325168">
            <a:off x="1397344" y="1999025"/>
            <a:ext cx="2772995" cy="1214121"/>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Montserrat"/>
              <a:buChar char="●"/>
              <a:defRPr>
                <a:solidFill>
                  <a:schemeClr val="lt1"/>
                </a:solidFill>
              </a:defRPr>
            </a:lvl1pPr>
            <a:lvl2pPr marL="914400" lvl="1" indent="-317500" algn="l">
              <a:lnSpc>
                <a:spcPct val="100000"/>
              </a:lnSpc>
              <a:spcBef>
                <a:spcPts val="0"/>
              </a:spcBef>
              <a:spcAft>
                <a:spcPts val="0"/>
              </a:spcAft>
              <a:buSzPts val="1400"/>
              <a:buFont typeface="Montserrat"/>
              <a:buChar char="○"/>
              <a:defRPr/>
            </a:lvl2pPr>
            <a:lvl3pPr marL="1371600" lvl="2" indent="-317500" algn="l">
              <a:lnSpc>
                <a:spcPct val="100000"/>
              </a:lnSpc>
              <a:spcBef>
                <a:spcPts val="0"/>
              </a:spcBef>
              <a:spcAft>
                <a:spcPts val="0"/>
              </a:spcAft>
              <a:buSzPts val="1400"/>
              <a:buFont typeface="Montserrat"/>
              <a:buChar char="■"/>
              <a:defRPr/>
            </a:lvl3pPr>
            <a:lvl4pPr marL="1828800" lvl="3" indent="-317500" algn="l">
              <a:lnSpc>
                <a:spcPct val="100000"/>
              </a:lnSpc>
              <a:spcBef>
                <a:spcPts val="0"/>
              </a:spcBef>
              <a:spcAft>
                <a:spcPts val="0"/>
              </a:spcAft>
              <a:buSzPts val="1400"/>
              <a:buFont typeface="Montserrat"/>
              <a:buChar char="●"/>
              <a:defRPr/>
            </a:lvl4pPr>
            <a:lvl5pPr marL="2286000" lvl="4" indent="-317500" algn="l">
              <a:lnSpc>
                <a:spcPct val="100000"/>
              </a:lnSpc>
              <a:spcBef>
                <a:spcPts val="0"/>
              </a:spcBef>
              <a:spcAft>
                <a:spcPts val="0"/>
              </a:spcAft>
              <a:buSzPts val="1400"/>
              <a:buFont typeface="Montserrat"/>
              <a:buChar char="○"/>
              <a:defRPr/>
            </a:lvl5pPr>
            <a:lvl6pPr marL="2743200" lvl="5" indent="-317500" algn="l">
              <a:lnSpc>
                <a:spcPct val="100000"/>
              </a:lnSpc>
              <a:spcBef>
                <a:spcPts val="0"/>
              </a:spcBef>
              <a:spcAft>
                <a:spcPts val="0"/>
              </a:spcAft>
              <a:buSzPts val="1400"/>
              <a:buFont typeface="Montserrat"/>
              <a:buChar char="■"/>
              <a:defRPr/>
            </a:lvl6pPr>
            <a:lvl7pPr marL="3200400" lvl="6" indent="-317500" algn="l">
              <a:lnSpc>
                <a:spcPct val="100000"/>
              </a:lnSpc>
              <a:spcBef>
                <a:spcPts val="0"/>
              </a:spcBef>
              <a:spcAft>
                <a:spcPts val="0"/>
              </a:spcAft>
              <a:buSzPts val="1400"/>
              <a:buFont typeface="Montserrat"/>
              <a:buChar char="●"/>
              <a:defRPr/>
            </a:lvl7pPr>
            <a:lvl8pPr marL="3657600" lvl="7" indent="-317500" algn="l">
              <a:lnSpc>
                <a:spcPct val="100000"/>
              </a:lnSpc>
              <a:spcBef>
                <a:spcPts val="0"/>
              </a:spcBef>
              <a:spcAft>
                <a:spcPts val="0"/>
              </a:spcAft>
              <a:buSzPts val="1400"/>
              <a:buFont typeface="Montserrat"/>
              <a:buChar char="○"/>
              <a:defRPr/>
            </a:lvl8pPr>
            <a:lvl9pPr marL="4114800" lvl="8" indent="-317500" algn="l">
              <a:lnSpc>
                <a:spcPct val="100000"/>
              </a:lnSpc>
              <a:spcBef>
                <a:spcPts val="0"/>
              </a:spcBef>
              <a:spcAft>
                <a:spcPts val="0"/>
              </a:spcAft>
              <a:buSzPts val="1400"/>
              <a:buFont typeface="Montserrat"/>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4"/>
        <p:cNvGrpSpPr/>
        <p:nvPr/>
      </p:nvGrpSpPr>
      <p:grpSpPr>
        <a:xfrm>
          <a:off x="0" y="0"/>
          <a:ext cx="0" cy="0"/>
          <a:chOff x="0" y="0"/>
          <a:chExt cx="0" cy="0"/>
        </a:xfrm>
      </p:grpSpPr>
      <p:sp>
        <p:nvSpPr>
          <p:cNvPr id="95" name="Google Shape;95;p61"/>
          <p:cNvSpPr txBox="1">
            <a:spLocks noGrp="1"/>
          </p:cNvSpPr>
          <p:nvPr>
            <p:ph type="title"/>
          </p:nvPr>
        </p:nvSpPr>
        <p:spPr>
          <a:xfrm rot="-690514">
            <a:off x="2853364" y="2187022"/>
            <a:ext cx="3614775" cy="874055"/>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Clr>
                <a:schemeClr val="dk1"/>
              </a:buClr>
              <a:buSzPts val="3600"/>
              <a:buNone/>
              <a:defRPr sz="3600" b="0"/>
            </a:lvl1pPr>
            <a:lvl2pPr lvl="1" algn="ctr">
              <a:lnSpc>
                <a:spcPct val="80000"/>
              </a:lnSpc>
              <a:spcBef>
                <a:spcPts val="0"/>
              </a:spcBef>
              <a:spcAft>
                <a:spcPts val="0"/>
              </a:spcAft>
              <a:buClr>
                <a:schemeClr val="dk1"/>
              </a:buClr>
              <a:buSzPts val="3600"/>
              <a:buNone/>
              <a:defRPr sz="3600">
                <a:solidFill>
                  <a:schemeClr val="dk1"/>
                </a:solidFill>
              </a:defRPr>
            </a:lvl2pPr>
            <a:lvl3pPr lvl="2" algn="ctr">
              <a:lnSpc>
                <a:spcPct val="80000"/>
              </a:lnSpc>
              <a:spcBef>
                <a:spcPts val="0"/>
              </a:spcBef>
              <a:spcAft>
                <a:spcPts val="0"/>
              </a:spcAft>
              <a:buClr>
                <a:schemeClr val="dk1"/>
              </a:buClr>
              <a:buSzPts val="3600"/>
              <a:buNone/>
              <a:defRPr sz="3600">
                <a:solidFill>
                  <a:schemeClr val="dk1"/>
                </a:solidFill>
              </a:defRPr>
            </a:lvl3pPr>
            <a:lvl4pPr lvl="3" algn="ctr">
              <a:lnSpc>
                <a:spcPct val="80000"/>
              </a:lnSpc>
              <a:spcBef>
                <a:spcPts val="0"/>
              </a:spcBef>
              <a:spcAft>
                <a:spcPts val="0"/>
              </a:spcAft>
              <a:buClr>
                <a:schemeClr val="dk1"/>
              </a:buClr>
              <a:buSzPts val="3600"/>
              <a:buNone/>
              <a:defRPr sz="3600">
                <a:solidFill>
                  <a:schemeClr val="dk1"/>
                </a:solidFill>
              </a:defRPr>
            </a:lvl4pPr>
            <a:lvl5pPr lvl="4" algn="ctr">
              <a:lnSpc>
                <a:spcPct val="80000"/>
              </a:lnSpc>
              <a:spcBef>
                <a:spcPts val="0"/>
              </a:spcBef>
              <a:spcAft>
                <a:spcPts val="0"/>
              </a:spcAft>
              <a:buClr>
                <a:schemeClr val="dk1"/>
              </a:buClr>
              <a:buSzPts val="3600"/>
              <a:buNone/>
              <a:defRPr sz="3600">
                <a:solidFill>
                  <a:schemeClr val="dk1"/>
                </a:solidFill>
              </a:defRPr>
            </a:lvl5pPr>
            <a:lvl6pPr lvl="5" algn="ctr">
              <a:lnSpc>
                <a:spcPct val="80000"/>
              </a:lnSpc>
              <a:spcBef>
                <a:spcPts val="0"/>
              </a:spcBef>
              <a:spcAft>
                <a:spcPts val="0"/>
              </a:spcAft>
              <a:buClr>
                <a:schemeClr val="dk1"/>
              </a:buClr>
              <a:buSzPts val="3600"/>
              <a:buNone/>
              <a:defRPr sz="3600">
                <a:solidFill>
                  <a:schemeClr val="dk1"/>
                </a:solidFill>
              </a:defRPr>
            </a:lvl6pPr>
            <a:lvl7pPr lvl="6" algn="ctr">
              <a:lnSpc>
                <a:spcPct val="80000"/>
              </a:lnSpc>
              <a:spcBef>
                <a:spcPts val="0"/>
              </a:spcBef>
              <a:spcAft>
                <a:spcPts val="0"/>
              </a:spcAft>
              <a:buClr>
                <a:schemeClr val="dk1"/>
              </a:buClr>
              <a:buSzPts val="3600"/>
              <a:buNone/>
              <a:defRPr sz="3600">
                <a:solidFill>
                  <a:schemeClr val="dk1"/>
                </a:solidFill>
              </a:defRPr>
            </a:lvl7pPr>
            <a:lvl8pPr lvl="7" algn="ctr">
              <a:lnSpc>
                <a:spcPct val="80000"/>
              </a:lnSpc>
              <a:spcBef>
                <a:spcPts val="0"/>
              </a:spcBef>
              <a:spcAft>
                <a:spcPts val="0"/>
              </a:spcAft>
              <a:buClr>
                <a:schemeClr val="dk1"/>
              </a:buClr>
              <a:buSzPts val="3600"/>
              <a:buNone/>
              <a:defRPr sz="3600">
                <a:solidFill>
                  <a:schemeClr val="dk1"/>
                </a:solidFill>
              </a:defRPr>
            </a:lvl8pPr>
            <a:lvl9pPr lvl="8" algn="ctr">
              <a:lnSpc>
                <a:spcPct val="80000"/>
              </a:lnSpc>
              <a:spcBef>
                <a:spcPts val="0"/>
              </a:spcBef>
              <a:spcAft>
                <a:spcPts val="0"/>
              </a:spcAft>
              <a:buClr>
                <a:schemeClr val="dk1"/>
              </a:buClr>
              <a:buSzPts val="3600"/>
              <a:buNone/>
              <a:defRPr sz="3600">
                <a:solidFill>
                  <a:schemeClr val="dk1"/>
                </a:solidFill>
              </a:defRPr>
            </a:lvl9pPr>
          </a:lstStyle>
          <a:p>
            <a:endParaRPr/>
          </a:p>
        </p:txBody>
      </p:sp>
      <p:sp>
        <p:nvSpPr>
          <p:cNvPr id="96" name="Google Shape;96;p61"/>
          <p:cNvSpPr txBox="1">
            <a:spLocks noGrp="1"/>
          </p:cNvSpPr>
          <p:nvPr>
            <p:ph type="title" idx="2"/>
          </p:nvPr>
        </p:nvSpPr>
        <p:spPr>
          <a:xfrm rot="-690391">
            <a:off x="3689704" y="1590851"/>
            <a:ext cx="1577607" cy="874055"/>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6300"/>
              <a:buNone/>
              <a:defRPr sz="9600"/>
            </a:lvl1pPr>
            <a:lvl2pPr lvl="1" algn="ctr">
              <a:lnSpc>
                <a:spcPct val="80000"/>
              </a:lnSpc>
              <a:spcBef>
                <a:spcPts val="0"/>
              </a:spcBef>
              <a:spcAft>
                <a:spcPts val="0"/>
              </a:spcAft>
              <a:buSzPts val="6300"/>
              <a:buNone/>
              <a:defRPr sz="6300"/>
            </a:lvl2pPr>
            <a:lvl3pPr lvl="2" algn="ctr">
              <a:lnSpc>
                <a:spcPct val="80000"/>
              </a:lnSpc>
              <a:spcBef>
                <a:spcPts val="0"/>
              </a:spcBef>
              <a:spcAft>
                <a:spcPts val="0"/>
              </a:spcAft>
              <a:buSzPts val="6300"/>
              <a:buNone/>
              <a:defRPr sz="6300"/>
            </a:lvl3pPr>
            <a:lvl4pPr lvl="3" algn="ctr">
              <a:lnSpc>
                <a:spcPct val="80000"/>
              </a:lnSpc>
              <a:spcBef>
                <a:spcPts val="0"/>
              </a:spcBef>
              <a:spcAft>
                <a:spcPts val="0"/>
              </a:spcAft>
              <a:buSzPts val="6300"/>
              <a:buNone/>
              <a:defRPr sz="6300"/>
            </a:lvl4pPr>
            <a:lvl5pPr lvl="4" algn="ctr">
              <a:lnSpc>
                <a:spcPct val="80000"/>
              </a:lnSpc>
              <a:spcBef>
                <a:spcPts val="0"/>
              </a:spcBef>
              <a:spcAft>
                <a:spcPts val="0"/>
              </a:spcAft>
              <a:buSzPts val="6300"/>
              <a:buNone/>
              <a:defRPr sz="6300"/>
            </a:lvl5pPr>
            <a:lvl6pPr lvl="5" algn="ctr">
              <a:lnSpc>
                <a:spcPct val="80000"/>
              </a:lnSpc>
              <a:spcBef>
                <a:spcPts val="0"/>
              </a:spcBef>
              <a:spcAft>
                <a:spcPts val="0"/>
              </a:spcAft>
              <a:buSzPts val="6300"/>
              <a:buNone/>
              <a:defRPr sz="6300"/>
            </a:lvl6pPr>
            <a:lvl7pPr lvl="6" algn="ctr">
              <a:lnSpc>
                <a:spcPct val="80000"/>
              </a:lnSpc>
              <a:spcBef>
                <a:spcPts val="0"/>
              </a:spcBef>
              <a:spcAft>
                <a:spcPts val="0"/>
              </a:spcAft>
              <a:buSzPts val="6300"/>
              <a:buNone/>
              <a:defRPr sz="6300"/>
            </a:lvl7pPr>
            <a:lvl8pPr lvl="7" algn="ctr">
              <a:lnSpc>
                <a:spcPct val="80000"/>
              </a:lnSpc>
              <a:spcBef>
                <a:spcPts val="0"/>
              </a:spcBef>
              <a:spcAft>
                <a:spcPts val="0"/>
              </a:spcAft>
              <a:buSzPts val="6300"/>
              <a:buNone/>
              <a:defRPr sz="6300"/>
            </a:lvl8pPr>
            <a:lvl9pPr lvl="8" algn="ctr">
              <a:lnSpc>
                <a:spcPct val="80000"/>
              </a:lnSpc>
              <a:spcBef>
                <a:spcPts val="0"/>
              </a:spcBef>
              <a:spcAft>
                <a:spcPts val="0"/>
              </a:spcAft>
              <a:buSzPts val="6300"/>
              <a:buNone/>
              <a:defRPr sz="6300"/>
            </a:lvl9pPr>
          </a:lstStyle>
          <a:p>
            <a:endParaRPr/>
          </a:p>
        </p:txBody>
      </p:sp>
      <p:sp>
        <p:nvSpPr>
          <p:cNvPr id="97" name="Google Shape;97;p61"/>
          <p:cNvSpPr txBox="1">
            <a:spLocks noGrp="1"/>
          </p:cNvSpPr>
          <p:nvPr>
            <p:ph type="subTitle" idx="1"/>
          </p:nvPr>
        </p:nvSpPr>
        <p:spPr>
          <a:xfrm rot="-690278">
            <a:off x="3191153" y="2737446"/>
            <a:ext cx="3289593" cy="713965"/>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sz="2000" b="0">
                <a:solidFill>
                  <a:schemeClr val="dk1"/>
                </a:solidFill>
              </a:defRPr>
            </a:lvl1pPr>
            <a:lvl2pPr lvl="1" algn="l">
              <a:lnSpc>
                <a:spcPct val="100000"/>
              </a:lnSpc>
              <a:spcBef>
                <a:spcPts val="0"/>
              </a:spcBef>
              <a:spcAft>
                <a:spcPts val="0"/>
              </a:spcAft>
              <a:buSzPts val="1400"/>
              <a:buNone/>
              <a:defRPr>
                <a:latin typeface="Montserrat"/>
                <a:ea typeface="Montserrat"/>
                <a:cs typeface="Montserrat"/>
                <a:sym typeface="Montserrat"/>
              </a:defRPr>
            </a:lvl2pPr>
            <a:lvl3pPr lvl="2" algn="l">
              <a:lnSpc>
                <a:spcPct val="100000"/>
              </a:lnSpc>
              <a:spcBef>
                <a:spcPts val="0"/>
              </a:spcBef>
              <a:spcAft>
                <a:spcPts val="0"/>
              </a:spcAft>
              <a:buSzPts val="1400"/>
              <a:buNone/>
              <a:defRPr>
                <a:latin typeface="Montserrat"/>
                <a:ea typeface="Montserrat"/>
                <a:cs typeface="Montserrat"/>
                <a:sym typeface="Montserrat"/>
              </a:defRPr>
            </a:lvl3pPr>
            <a:lvl4pPr lvl="3" algn="l">
              <a:lnSpc>
                <a:spcPct val="100000"/>
              </a:lnSpc>
              <a:spcBef>
                <a:spcPts val="0"/>
              </a:spcBef>
              <a:spcAft>
                <a:spcPts val="0"/>
              </a:spcAft>
              <a:buSzPts val="1400"/>
              <a:buNone/>
              <a:defRPr>
                <a:latin typeface="Montserrat"/>
                <a:ea typeface="Montserrat"/>
                <a:cs typeface="Montserrat"/>
                <a:sym typeface="Montserrat"/>
              </a:defRPr>
            </a:lvl4pPr>
            <a:lvl5pPr lvl="4" algn="l">
              <a:lnSpc>
                <a:spcPct val="100000"/>
              </a:lnSpc>
              <a:spcBef>
                <a:spcPts val="0"/>
              </a:spcBef>
              <a:spcAft>
                <a:spcPts val="0"/>
              </a:spcAft>
              <a:buSzPts val="1400"/>
              <a:buNone/>
              <a:defRPr>
                <a:latin typeface="Montserrat"/>
                <a:ea typeface="Montserrat"/>
                <a:cs typeface="Montserrat"/>
                <a:sym typeface="Montserrat"/>
              </a:defRPr>
            </a:lvl5pPr>
            <a:lvl6pPr lvl="5" algn="l">
              <a:lnSpc>
                <a:spcPct val="100000"/>
              </a:lnSpc>
              <a:spcBef>
                <a:spcPts val="0"/>
              </a:spcBef>
              <a:spcAft>
                <a:spcPts val="0"/>
              </a:spcAft>
              <a:buSzPts val="1400"/>
              <a:buNone/>
              <a:defRPr>
                <a:latin typeface="Montserrat"/>
                <a:ea typeface="Montserrat"/>
                <a:cs typeface="Montserrat"/>
                <a:sym typeface="Montserrat"/>
              </a:defRPr>
            </a:lvl6pPr>
            <a:lvl7pPr lvl="6" algn="l">
              <a:lnSpc>
                <a:spcPct val="100000"/>
              </a:lnSpc>
              <a:spcBef>
                <a:spcPts val="0"/>
              </a:spcBef>
              <a:spcAft>
                <a:spcPts val="0"/>
              </a:spcAft>
              <a:buSzPts val="1400"/>
              <a:buNone/>
              <a:defRPr>
                <a:latin typeface="Montserrat"/>
                <a:ea typeface="Montserrat"/>
                <a:cs typeface="Montserrat"/>
                <a:sym typeface="Montserrat"/>
              </a:defRPr>
            </a:lvl7pPr>
            <a:lvl8pPr lvl="7" algn="l">
              <a:lnSpc>
                <a:spcPct val="100000"/>
              </a:lnSpc>
              <a:spcBef>
                <a:spcPts val="0"/>
              </a:spcBef>
              <a:spcAft>
                <a:spcPts val="0"/>
              </a:spcAft>
              <a:buSzPts val="1400"/>
              <a:buNone/>
              <a:defRPr>
                <a:latin typeface="Montserrat"/>
                <a:ea typeface="Montserrat"/>
                <a:cs typeface="Montserrat"/>
                <a:sym typeface="Montserrat"/>
              </a:defRPr>
            </a:lvl8pPr>
            <a:lvl9pPr lvl="8" algn="l">
              <a:lnSpc>
                <a:spcPct val="100000"/>
              </a:lnSpc>
              <a:spcBef>
                <a:spcPts val="0"/>
              </a:spcBef>
              <a:spcAft>
                <a:spcPts val="0"/>
              </a:spcAft>
              <a:buSzPts val="1400"/>
              <a:buNone/>
              <a:defRPr>
                <a:latin typeface="Montserrat"/>
                <a:ea typeface="Montserrat"/>
                <a:cs typeface="Montserrat"/>
                <a:sym typeface="Montserrat"/>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umbers and text ">
  <p:cSld name="BLANK_1_1_1_1_1_2">
    <p:spTree>
      <p:nvGrpSpPr>
        <p:cNvPr id="1" name="Shape 98"/>
        <p:cNvGrpSpPr/>
        <p:nvPr/>
      </p:nvGrpSpPr>
      <p:grpSpPr>
        <a:xfrm>
          <a:off x="0" y="0"/>
          <a:ext cx="0" cy="0"/>
          <a:chOff x="0" y="0"/>
          <a:chExt cx="0" cy="0"/>
        </a:xfrm>
      </p:grpSpPr>
      <p:sp>
        <p:nvSpPr>
          <p:cNvPr id="99" name="Google Shape;99;p62"/>
          <p:cNvSpPr txBox="1">
            <a:spLocks noGrp="1"/>
          </p:cNvSpPr>
          <p:nvPr>
            <p:ph type="title"/>
          </p:nvPr>
        </p:nvSpPr>
        <p:spPr>
          <a:xfrm>
            <a:off x="3182517" y="1450525"/>
            <a:ext cx="2755500" cy="4848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a:lvl1pPr>
            <a:lvl2pPr lvl="1" algn="ctr">
              <a:lnSpc>
                <a:spcPct val="80000"/>
              </a:lnSpc>
              <a:spcBef>
                <a:spcPts val="0"/>
              </a:spcBef>
              <a:spcAft>
                <a:spcPts val="0"/>
              </a:spcAft>
              <a:buSzPts val="4800"/>
              <a:buFont typeface="Staatliches"/>
              <a:buNone/>
              <a:defRPr sz="4800">
                <a:latin typeface="Staatliches"/>
                <a:ea typeface="Staatliches"/>
                <a:cs typeface="Staatliches"/>
                <a:sym typeface="Staatliches"/>
              </a:defRPr>
            </a:lvl2pPr>
            <a:lvl3pPr lvl="2" algn="ctr">
              <a:lnSpc>
                <a:spcPct val="80000"/>
              </a:lnSpc>
              <a:spcBef>
                <a:spcPts val="0"/>
              </a:spcBef>
              <a:spcAft>
                <a:spcPts val="0"/>
              </a:spcAft>
              <a:buSzPts val="4800"/>
              <a:buFont typeface="Staatliches"/>
              <a:buNone/>
              <a:defRPr sz="4800">
                <a:latin typeface="Staatliches"/>
                <a:ea typeface="Staatliches"/>
                <a:cs typeface="Staatliches"/>
                <a:sym typeface="Staatliches"/>
              </a:defRPr>
            </a:lvl3pPr>
            <a:lvl4pPr lvl="3" algn="ctr">
              <a:lnSpc>
                <a:spcPct val="80000"/>
              </a:lnSpc>
              <a:spcBef>
                <a:spcPts val="0"/>
              </a:spcBef>
              <a:spcAft>
                <a:spcPts val="0"/>
              </a:spcAft>
              <a:buSzPts val="4800"/>
              <a:buFont typeface="Staatliches"/>
              <a:buNone/>
              <a:defRPr sz="4800">
                <a:latin typeface="Staatliches"/>
                <a:ea typeface="Staatliches"/>
                <a:cs typeface="Staatliches"/>
                <a:sym typeface="Staatliches"/>
              </a:defRPr>
            </a:lvl4pPr>
            <a:lvl5pPr lvl="4" algn="ctr">
              <a:lnSpc>
                <a:spcPct val="80000"/>
              </a:lnSpc>
              <a:spcBef>
                <a:spcPts val="0"/>
              </a:spcBef>
              <a:spcAft>
                <a:spcPts val="0"/>
              </a:spcAft>
              <a:buSzPts val="4800"/>
              <a:buFont typeface="Staatliches"/>
              <a:buNone/>
              <a:defRPr sz="4800">
                <a:latin typeface="Staatliches"/>
                <a:ea typeface="Staatliches"/>
                <a:cs typeface="Staatliches"/>
                <a:sym typeface="Staatliches"/>
              </a:defRPr>
            </a:lvl5pPr>
            <a:lvl6pPr lvl="5" algn="ctr">
              <a:lnSpc>
                <a:spcPct val="80000"/>
              </a:lnSpc>
              <a:spcBef>
                <a:spcPts val="0"/>
              </a:spcBef>
              <a:spcAft>
                <a:spcPts val="0"/>
              </a:spcAft>
              <a:buSzPts val="4800"/>
              <a:buFont typeface="Staatliches"/>
              <a:buNone/>
              <a:defRPr sz="4800">
                <a:latin typeface="Staatliches"/>
                <a:ea typeface="Staatliches"/>
                <a:cs typeface="Staatliches"/>
                <a:sym typeface="Staatliches"/>
              </a:defRPr>
            </a:lvl6pPr>
            <a:lvl7pPr lvl="6" algn="ctr">
              <a:lnSpc>
                <a:spcPct val="80000"/>
              </a:lnSpc>
              <a:spcBef>
                <a:spcPts val="0"/>
              </a:spcBef>
              <a:spcAft>
                <a:spcPts val="0"/>
              </a:spcAft>
              <a:buSzPts val="4800"/>
              <a:buFont typeface="Staatliches"/>
              <a:buNone/>
              <a:defRPr sz="4800">
                <a:latin typeface="Staatliches"/>
                <a:ea typeface="Staatliches"/>
                <a:cs typeface="Staatliches"/>
                <a:sym typeface="Staatliches"/>
              </a:defRPr>
            </a:lvl7pPr>
            <a:lvl8pPr lvl="7" algn="ctr">
              <a:lnSpc>
                <a:spcPct val="80000"/>
              </a:lnSpc>
              <a:spcBef>
                <a:spcPts val="0"/>
              </a:spcBef>
              <a:spcAft>
                <a:spcPts val="0"/>
              </a:spcAft>
              <a:buSzPts val="4800"/>
              <a:buFont typeface="Staatliches"/>
              <a:buNone/>
              <a:defRPr sz="4800">
                <a:latin typeface="Staatliches"/>
                <a:ea typeface="Staatliches"/>
                <a:cs typeface="Staatliches"/>
                <a:sym typeface="Staatliches"/>
              </a:defRPr>
            </a:lvl8pPr>
            <a:lvl9pPr lvl="8" algn="ctr">
              <a:lnSpc>
                <a:spcPct val="80000"/>
              </a:lnSpc>
              <a:spcBef>
                <a:spcPts val="0"/>
              </a:spcBef>
              <a:spcAft>
                <a:spcPts val="0"/>
              </a:spcAft>
              <a:buSzPts val="4800"/>
              <a:buFont typeface="Staatliches"/>
              <a:buNone/>
              <a:defRPr sz="4800">
                <a:latin typeface="Staatliches"/>
                <a:ea typeface="Staatliches"/>
                <a:cs typeface="Staatliches"/>
                <a:sym typeface="Staatliches"/>
              </a:defRPr>
            </a:lvl9pPr>
          </a:lstStyle>
          <a:p>
            <a:endParaRPr/>
          </a:p>
        </p:txBody>
      </p:sp>
      <p:sp>
        <p:nvSpPr>
          <p:cNvPr id="100" name="Google Shape;100;p62"/>
          <p:cNvSpPr txBox="1">
            <a:spLocks noGrp="1"/>
          </p:cNvSpPr>
          <p:nvPr>
            <p:ph type="title" idx="2"/>
          </p:nvPr>
        </p:nvSpPr>
        <p:spPr>
          <a:xfrm>
            <a:off x="5433067" y="2881650"/>
            <a:ext cx="2397900" cy="4848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a:lvl1pPr>
            <a:lvl2pPr lvl="1" algn="ctr">
              <a:lnSpc>
                <a:spcPct val="80000"/>
              </a:lnSpc>
              <a:spcBef>
                <a:spcPts val="0"/>
              </a:spcBef>
              <a:spcAft>
                <a:spcPts val="0"/>
              </a:spcAft>
              <a:buSzPts val="4800"/>
              <a:buFont typeface="Staatliches"/>
              <a:buNone/>
              <a:defRPr sz="4800">
                <a:latin typeface="Staatliches"/>
                <a:ea typeface="Staatliches"/>
                <a:cs typeface="Staatliches"/>
                <a:sym typeface="Staatliches"/>
              </a:defRPr>
            </a:lvl2pPr>
            <a:lvl3pPr lvl="2" algn="ctr">
              <a:lnSpc>
                <a:spcPct val="80000"/>
              </a:lnSpc>
              <a:spcBef>
                <a:spcPts val="0"/>
              </a:spcBef>
              <a:spcAft>
                <a:spcPts val="0"/>
              </a:spcAft>
              <a:buSzPts val="4800"/>
              <a:buFont typeface="Staatliches"/>
              <a:buNone/>
              <a:defRPr sz="4800">
                <a:latin typeface="Staatliches"/>
                <a:ea typeface="Staatliches"/>
                <a:cs typeface="Staatliches"/>
                <a:sym typeface="Staatliches"/>
              </a:defRPr>
            </a:lvl3pPr>
            <a:lvl4pPr lvl="3" algn="ctr">
              <a:lnSpc>
                <a:spcPct val="80000"/>
              </a:lnSpc>
              <a:spcBef>
                <a:spcPts val="0"/>
              </a:spcBef>
              <a:spcAft>
                <a:spcPts val="0"/>
              </a:spcAft>
              <a:buSzPts val="4800"/>
              <a:buFont typeface="Staatliches"/>
              <a:buNone/>
              <a:defRPr sz="4800">
                <a:latin typeface="Staatliches"/>
                <a:ea typeface="Staatliches"/>
                <a:cs typeface="Staatliches"/>
                <a:sym typeface="Staatliches"/>
              </a:defRPr>
            </a:lvl4pPr>
            <a:lvl5pPr lvl="4" algn="ctr">
              <a:lnSpc>
                <a:spcPct val="80000"/>
              </a:lnSpc>
              <a:spcBef>
                <a:spcPts val="0"/>
              </a:spcBef>
              <a:spcAft>
                <a:spcPts val="0"/>
              </a:spcAft>
              <a:buSzPts val="4800"/>
              <a:buFont typeface="Staatliches"/>
              <a:buNone/>
              <a:defRPr sz="4800">
                <a:latin typeface="Staatliches"/>
                <a:ea typeface="Staatliches"/>
                <a:cs typeface="Staatliches"/>
                <a:sym typeface="Staatliches"/>
              </a:defRPr>
            </a:lvl5pPr>
            <a:lvl6pPr lvl="5" algn="ctr">
              <a:lnSpc>
                <a:spcPct val="80000"/>
              </a:lnSpc>
              <a:spcBef>
                <a:spcPts val="0"/>
              </a:spcBef>
              <a:spcAft>
                <a:spcPts val="0"/>
              </a:spcAft>
              <a:buSzPts val="4800"/>
              <a:buFont typeface="Staatliches"/>
              <a:buNone/>
              <a:defRPr sz="4800">
                <a:latin typeface="Staatliches"/>
                <a:ea typeface="Staatliches"/>
                <a:cs typeface="Staatliches"/>
                <a:sym typeface="Staatliches"/>
              </a:defRPr>
            </a:lvl6pPr>
            <a:lvl7pPr lvl="6" algn="ctr">
              <a:lnSpc>
                <a:spcPct val="80000"/>
              </a:lnSpc>
              <a:spcBef>
                <a:spcPts val="0"/>
              </a:spcBef>
              <a:spcAft>
                <a:spcPts val="0"/>
              </a:spcAft>
              <a:buSzPts val="4800"/>
              <a:buFont typeface="Staatliches"/>
              <a:buNone/>
              <a:defRPr sz="4800">
                <a:latin typeface="Staatliches"/>
                <a:ea typeface="Staatliches"/>
                <a:cs typeface="Staatliches"/>
                <a:sym typeface="Staatliches"/>
              </a:defRPr>
            </a:lvl7pPr>
            <a:lvl8pPr lvl="7" algn="ctr">
              <a:lnSpc>
                <a:spcPct val="80000"/>
              </a:lnSpc>
              <a:spcBef>
                <a:spcPts val="0"/>
              </a:spcBef>
              <a:spcAft>
                <a:spcPts val="0"/>
              </a:spcAft>
              <a:buSzPts val="4800"/>
              <a:buFont typeface="Staatliches"/>
              <a:buNone/>
              <a:defRPr sz="4800">
                <a:latin typeface="Staatliches"/>
                <a:ea typeface="Staatliches"/>
                <a:cs typeface="Staatliches"/>
                <a:sym typeface="Staatliches"/>
              </a:defRPr>
            </a:lvl8pPr>
            <a:lvl9pPr lvl="8" algn="ctr">
              <a:lnSpc>
                <a:spcPct val="80000"/>
              </a:lnSpc>
              <a:spcBef>
                <a:spcPts val="0"/>
              </a:spcBef>
              <a:spcAft>
                <a:spcPts val="0"/>
              </a:spcAft>
              <a:buSzPts val="4800"/>
              <a:buFont typeface="Staatliches"/>
              <a:buNone/>
              <a:defRPr sz="4800">
                <a:latin typeface="Staatliches"/>
                <a:ea typeface="Staatliches"/>
                <a:cs typeface="Staatliches"/>
                <a:sym typeface="Staatliches"/>
              </a:defRPr>
            </a:lvl9pPr>
          </a:lstStyle>
          <a:p>
            <a:endParaRPr/>
          </a:p>
        </p:txBody>
      </p:sp>
      <p:sp>
        <p:nvSpPr>
          <p:cNvPr id="101" name="Google Shape;101;p62"/>
          <p:cNvSpPr txBox="1">
            <a:spLocks noGrp="1"/>
          </p:cNvSpPr>
          <p:nvPr>
            <p:ph type="title" idx="3"/>
          </p:nvPr>
        </p:nvSpPr>
        <p:spPr>
          <a:xfrm>
            <a:off x="1649267" y="2881650"/>
            <a:ext cx="2397900" cy="4848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a:lvl1pPr>
            <a:lvl2pPr lvl="1" algn="ctr">
              <a:lnSpc>
                <a:spcPct val="80000"/>
              </a:lnSpc>
              <a:spcBef>
                <a:spcPts val="0"/>
              </a:spcBef>
              <a:spcAft>
                <a:spcPts val="0"/>
              </a:spcAft>
              <a:buSzPts val="4800"/>
              <a:buFont typeface="Staatliches"/>
              <a:buNone/>
              <a:defRPr sz="4800">
                <a:latin typeface="Staatliches"/>
                <a:ea typeface="Staatliches"/>
                <a:cs typeface="Staatliches"/>
                <a:sym typeface="Staatliches"/>
              </a:defRPr>
            </a:lvl2pPr>
            <a:lvl3pPr lvl="2" algn="ctr">
              <a:lnSpc>
                <a:spcPct val="80000"/>
              </a:lnSpc>
              <a:spcBef>
                <a:spcPts val="0"/>
              </a:spcBef>
              <a:spcAft>
                <a:spcPts val="0"/>
              </a:spcAft>
              <a:buSzPts val="4800"/>
              <a:buFont typeface="Staatliches"/>
              <a:buNone/>
              <a:defRPr sz="4800">
                <a:latin typeface="Staatliches"/>
                <a:ea typeface="Staatliches"/>
                <a:cs typeface="Staatliches"/>
                <a:sym typeface="Staatliches"/>
              </a:defRPr>
            </a:lvl3pPr>
            <a:lvl4pPr lvl="3" algn="ctr">
              <a:lnSpc>
                <a:spcPct val="80000"/>
              </a:lnSpc>
              <a:spcBef>
                <a:spcPts val="0"/>
              </a:spcBef>
              <a:spcAft>
                <a:spcPts val="0"/>
              </a:spcAft>
              <a:buSzPts val="4800"/>
              <a:buFont typeface="Staatliches"/>
              <a:buNone/>
              <a:defRPr sz="4800">
                <a:latin typeface="Staatliches"/>
                <a:ea typeface="Staatliches"/>
                <a:cs typeface="Staatliches"/>
                <a:sym typeface="Staatliches"/>
              </a:defRPr>
            </a:lvl4pPr>
            <a:lvl5pPr lvl="4" algn="ctr">
              <a:lnSpc>
                <a:spcPct val="80000"/>
              </a:lnSpc>
              <a:spcBef>
                <a:spcPts val="0"/>
              </a:spcBef>
              <a:spcAft>
                <a:spcPts val="0"/>
              </a:spcAft>
              <a:buSzPts val="4800"/>
              <a:buFont typeface="Staatliches"/>
              <a:buNone/>
              <a:defRPr sz="4800">
                <a:latin typeface="Staatliches"/>
                <a:ea typeface="Staatliches"/>
                <a:cs typeface="Staatliches"/>
                <a:sym typeface="Staatliches"/>
              </a:defRPr>
            </a:lvl5pPr>
            <a:lvl6pPr lvl="5" algn="ctr">
              <a:lnSpc>
                <a:spcPct val="80000"/>
              </a:lnSpc>
              <a:spcBef>
                <a:spcPts val="0"/>
              </a:spcBef>
              <a:spcAft>
                <a:spcPts val="0"/>
              </a:spcAft>
              <a:buSzPts val="4800"/>
              <a:buFont typeface="Staatliches"/>
              <a:buNone/>
              <a:defRPr sz="4800">
                <a:latin typeface="Staatliches"/>
                <a:ea typeface="Staatliches"/>
                <a:cs typeface="Staatliches"/>
                <a:sym typeface="Staatliches"/>
              </a:defRPr>
            </a:lvl6pPr>
            <a:lvl7pPr lvl="6" algn="ctr">
              <a:lnSpc>
                <a:spcPct val="80000"/>
              </a:lnSpc>
              <a:spcBef>
                <a:spcPts val="0"/>
              </a:spcBef>
              <a:spcAft>
                <a:spcPts val="0"/>
              </a:spcAft>
              <a:buSzPts val="4800"/>
              <a:buFont typeface="Staatliches"/>
              <a:buNone/>
              <a:defRPr sz="4800">
                <a:latin typeface="Staatliches"/>
                <a:ea typeface="Staatliches"/>
                <a:cs typeface="Staatliches"/>
                <a:sym typeface="Staatliches"/>
              </a:defRPr>
            </a:lvl7pPr>
            <a:lvl8pPr lvl="7" algn="ctr">
              <a:lnSpc>
                <a:spcPct val="80000"/>
              </a:lnSpc>
              <a:spcBef>
                <a:spcPts val="0"/>
              </a:spcBef>
              <a:spcAft>
                <a:spcPts val="0"/>
              </a:spcAft>
              <a:buSzPts val="4800"/>
              <a:buFont typeface="Staatliches"/>
              <a:buNone/>
              <a:defRPr sz="4800">
                <a:latin typeface="Staatliches"/>
                <a:ea typeface="Staatliches"/>
                <a:cs typeface="Staatliches"/>
                <a:sym typeface="Staatliches"/>
              </a:defRPr>
            </a:lvl8pPr>
            <a:lvl9pPr lvl="8" algn="ctr">
              <a:lnSpc>
                <a:spcPct val="80000"/>
              </a:lnSpc>
              <a:spcBef>
                <a:spcPts val="0"/>
              </a:spcBef>
              <a:spcAft>
                <a:spcPts val="0"/>
              </a:spcAft>
              <a:buSzPts val="4800"/>
              <a:buFont typeface="Staatliches"/>
              <a:buNone/>
              <a:defRPr sz="4800">
                <a:latin typeface="Staatliches"/>
                <a:ea typeface="Staatliches"/>
                <a:cs typeface="Staatliches"/>
                <a:sym typeface="Staatliches"/>
              </a:defRPr>
            </a:lvl9pPr>
          </a:lstStyle>
          <a:p>
            <a:endParaRPr/>
          </a:p>
        </p:txBody>
      </p:sp>
      <p:sp>
        <p:nvSpPr>
          <p:cNvPr id="102" name="Google Shape;102;p62"/>
          <p:cNvSpPr txBox="1">
            <a:spLocks noGrp="1"/>
          </p:cNvSpPr>
          <p:nvPr>
            <p:ph type="subTitle" idx="1"/>
          </p:nvPr>
        </p:nvSpPr>
        <p:spPr>
          <a:xfrm>
            <a:off x="2942217" y="1918750"/>
            <a:ext cx="3236100" cy="555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000"/>
              <a:buNone/>
              <a:defRPr sz="1800" b="0">
                <a:solidFill>
                  <a:schemeClr val="dk1"/>
                </a:solidFill>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a:endParaRPr/>
          </a:p>
        </p:txBody>
      </p:sp>
      <p:sp>
        <p:nvSpPr>
          <p:cNvPr id="103" name="Google Shape;103;p62"/>
          <p:cNvSpPr txBox="1">
            <a:spLocks noGrp="1"/>
          </p:cNvSpPr>
          <p:nvPr>
            <p:ph type="subTitle" idx="4"/>
          </p:nvPr>
        </p:nvSpPr>
        <p:spPr>
          <a:xfrm>
            <a:off x="5013967" y="3275950"/>
            <a:ext cx="3236100" cy="555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000"/>
              <a:buNone/>
              <a:defRPr sz="1800" b="0">
                <a:solidFill>
                  <a:schemeClr val="dk1"/>
                </a:solidFill>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a:endParaRPr/>
          </a:p>
        </p:txBody>
      </p:sp>
      <p:sp>
        <p:nvSpPr>
          <p:cNvPr id="104" name="Google Shape;104;p62"/>
          <p:cNvSpPr txBox="1">
            <a:spLocks noGrp="1"/>
          </p:cNvSpPr>
          <p:nvPr>
            <p:ph type="subTitle" idx="5"/>
          </p:nvPr>
        </p:nvSpPr>
        <p:spPr>
          <a:xfrm>
            <a:off x="1230167" y="3275950"/>
            <a:ext cx="3236100" cy="555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000"/>
              <a:buNone/>
              <a:defRPr sz="1800" b="0">
                <a:solidFill>
                  <a:schemeClr val="dk1"/>
                </a:solidFill>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CUSTOM_16">
    <p:spTree>
      <p:nvGrpSpPr>
        <p:cNvPr id="1" name="Shape 105"/>
        <p:cNvGrpSpPr/>
        <p:nvPr/>
      </p:nvGrpSpPr>
      <p:grpSpPr>
        <a:xfrm>
          <a:off x="0" y="0"/>
          <a:ext cx="0" cy="0"/>
          <a:chOff x="0" y="0"/>
          <a:chExt cx="0" cy="0"/>
        </a:xfrm>
      </p:grpSpPr>
      <p:sp>
        <p:nvSpPr>
          <p:cNvPr id="106" name="Google Shape;106;p63"/>
          <p:cNvSpPr txBox="1">
            <a:spLocks noGrp="1"/>
          </p:cNvSpPr>
          <p:nvPr>
            <p:ph type="subTitle" idx="1"/>
          </p:nvPr>
        </p:nvSpPr>
        <p:spPr>
          <a:xfrm>
            <a:off x="1920600" y="2019600"/>
            <a:ext cx="5302800" cy="812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400"/>
              <a:buNone/>
              <a:defRPr sz="1800" b="0">
                <a:solidFill>
                  <a:schemeClr val="dk1"/>
                </a:solidFill>
              </a:defRPr>
            </a:lvl1pPr>
            <a:lvl2pPr lvl="1" algn="ctr">
              <a:lnSpc>
                <a:spcPct val="100000"/>
              </a:lnSpc>
              <a:spcBef>
                <a:spcPts val="0"/>
              </a:spcBef>
              <a:spcAft>
                <a:spcPts val="0"/>
              </a:spcAft>
              <a:buSzPts val="1400"/>
              <a:buNone/>
              <a:defRPr sz="1800" b="0">
                <a:solidFill>
                  <a:schemeClr val="dk1"/>
                </a:solidFill>
              </a:defRPr>
            </a:lvl2pPr>
            <a:lvl3pPr lvl="2" algn="ctr">
              <a:lnSpc>
                <a:spcPct val="100000"/>
              </a:lnSpc>
              <a:spcBef>
                <a:spcPts val="0"/>
              </a:spcBef>
              <a:spcAft>
                <a:spcPts val="0"/>
              </a:spcAft>
              <a:buSzPts val="1400"/>
              <a:buNone/>
              <a:defRPr sz="1800" b="0">
                <a:solidFill>
                  <a:schemeClr val="dk1"/>
                </a:solidFill>
              </a:defRPr>
            </a:lvl3pPr>
            <a:lvl4pPr lvl="3" algn="ctr">
              <a:lnSpc>
                <a:spcPct val="100000"/>
              </a:lnSpc>
              <a:spcBef>
                <a:spcPts val="0"/>
              </a:spcBef>
              <a:spcAft>
                <a:spcPts val="0"/>
              </a:spcAft>
              <a:buSzPts val="1400"/>
              <a:buNone/>
              <a:defRPr sz="1800" b="0">
                <a:solidFill>
                  <a:schemeClr val="dk1"/>
                </a:solidFill>
              </a:defRPr>
            </a:lvl4pPr>
            <a:lvl5pPr lvl="4" algn="ctr">
              <a:lnSpc>
                <a:spcPct val="100000"/>
              </a:lnSpc>
              <a:spcBef>
                <a:spcPts val="0"/>
              </a:spcBef>
              <a:spcAft>
                <a:spcPts val="0"/>
              </a:spcAft>
              <a:buSzPts val="1400"/>
              <a:buNone/>
              <a:defRPr sz="1800" b="0">
                <a:solidFill>
                  <a:schemeClr val="dk1"/>
                </a:solidFill>
              </a:defRPr>
            </a:lvl5pPr>
            <a:lvl6pPr lvl="5" algn="ctr">
              <a:lnSpc>
                <a:spcPct val="100000"/>
              </a:lnSpc>
              <a:spcBef>
                <a:spcPts val="0"/>
              </a:spcBef>
              <a:spcAft>
                <a:spcPts val="0"/>
              </a:spcAft>
              <a:buSzPts val="1400"/>
              <a:buNone/>
              <a:defRPr sz="1800" b="0">
                <a:solidFill>
                  <a:schemeClr val="dk1"/>
                </a:solidFill>
              </a:defRPr>
            </a:lvl6pPr>
            <a:lvl7pPr lvl="6" algn="ctr">
              <a:lnSpc>
                <a:spcPct val="100000"/>
              </a:lnSpc>
              <a:spcBef>
                <a:spcPts val="0"/>
              </a:spcBef>
              <a:spcAft>
                <a:spcPts val="0"/>
              </a:spcAft>
              <a:buSzPts val="1400"/>
              <a:buNone/>
              <a:defRPr sz="1800" b="0">
                <a:solidFill>
                  <a:schemeClr val="dk1"/>
                </a:solidFill>
              </a:defRPr>
            </a:lvl7pPr>
            <a:lvl8pPr lvl="7" algn="ctr">
              <a:lnSpc>
                <a:spcPct val="100000"/>
              </a:lnSpc>
              <a:spcBef>
                <a:spcPts val="0"/>
              </a:spcBef>
              <a:spcAft>
                <a:spcPts val="0"/>
              </a:spcAft>
              <a:buSzPts val="1400"/>
              <a:buNone/>
              <a:defRPr sz="1800" b="0">
                <a:solidFill>
                  <a:schemeClr val="dk1"/>
                </a:solidFill>
              </a:defRPr>
            </a:lvl8pPr>
            <a:lvl9pPr lvl="8" algn="ctr">
              <a:lnSpc>
                <a:spcPct val="100000"/>
              </a:lnSpc>
              <a:spcBef>
                <a:spcPts val="0"/>
              </a:spcBef>
              <a:spcAft>
                <a:spcPts val="0"/>
              </a:spcAft>
              <a:buSzPts val="1400"/>
              <a:buNone/>
              <a:defRPr sz="1800" b="0">
                <a:solidFill>
                  <a:schemeClr val="dk1"/>
                </a:solidFill>
              </a:defRPr>
            </a:lvl9pPr>
          </a:lstStyle>
          <a:p>
            <a:endParaRPr/>
          </a:p>
        </p:txBody>
      </p:sp>
      <p:sp>
        <p:nvSpPr>
          <p:cNvPr id="107" name="Google Shape;107;p63"/>
          <p:cNvSpPr txBox="1">
            <a:spLocks noGrp="1"/>
          </p:cNvSpPr>
          <p:nvPr>
            <p:ph type="subTitle" idx="2"/>
          </p:nvPr>
        </p:nvSpPr>
        <p:spPr>
          <a:xfrm rot="-233943">
            <a:off x="2851194" y="3101604"/>
            <a:ext cx="3242706" cy="292271"/>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3000" b="0">
                <a:latin typeface="Just Another Hand"/>
                <a:ea typeface="Just Another Hand"/>
                <a:cs typeface="Just Another Hand"/>
                <a:sym typeface="Just Another Hand"/>
              </a:defRPr>
            </a:lvl1pPr>
            <a:lvl2pPr lvl="1" algn="ctr">
              <a:lnSpc>
                <a:spcPct val="100000"/>
              </a:lnSpc>
              <a:spcBef>
                <a:spcPts val="0"/>
              </a:spcBef>
              <a:spcAft>
                <a:spcPts val="0"/>
              </a:spcAft>
              <a:buSzPts val="1400"/>
              <a:buNone/>
              <a:defRPr sz="3000" b="0">
                <a:latin typeface="Just Another Hand"/>
                <a:ea typeface="Just Another Hand"/>
                <a:cs typeface="Just Another Hand"/>
                <a:sym typeface="Just Another Hand"/>
              </a:defRPr>
            </a:lvl2pPr>
            <a:lvl3pPr lvl="2" algn="ctr">
              <a:lnSpc>
                <a:spcPct val="100000"/>
              </a:lnSpc>
              <a:spcBef>
                <a:spcPts val="0"/>
              </a:spcBef>
              <a:spcAft>
                <a:spcPts val="0"/>
              </a:spcAft>
              <a:buSzPts val="1400"/>
              <a:buNone/>
              <a:defRPr sz="3000" b="0">
                <a:latin typeface="Just Another Hand"/>
                <a:ea typeface="Just Another Hand"/>
                <a:cs typeface="Just Another Hand"/>
                <a:sym typeface="Just Another Hand"/>
              </a:defRPr>
            </a:lvl3pPr>
            <a:lvl4pPr lvl="3" algn="ctr">
              <a:lnSpc>
                <a:spcPct val="100000"/>
              </a:lnSpc>
              <a:spcBef>
                <a:spcPts val="0"/>
              </a:spcBef>
              <a:spcAft>
                <a:spcPts val="0"/>
              </a:spcAft>
              <a:buSzPts val="1400"/>
              <a:buNone/>
              <a:defRPr sz="3000" b="0">
                <a:latin typeface="Just Another Hand"/>
                <a:ea typeface="Just Another Hand"/>
                <a:cs typeface="Just Another Hand"/>
                <a:sym typeface="Just Another Hand"/>
              </a:defRPr>
            </a:lvl4pPr>
            <a:lvl5pPr lvl="4" algn="ctr">
              <a:lnSpc>
                <a:spcPct val="100000"/>
              </a:lnSpc>
              <a:spcBef>
                <a:spcPts val="0"/>
              </a:spcBef>
              <a:spcAft>
                <a:spcPts val="0"/>
              </a:spcAft>
              <a:buSzPts val="1400"/>
              <a:buNone/>
              <a:defRPr sz="3000" b="0">
                <a:latin typeface="Just Another Hand"/>
                <a:ea typeface="Just Another Hand"/>
                <a:cs typeface="Just Another Hand"/>
                <a:sym typeface="Just Another Hand"/>
              </a:defRPr>
            </a:lvl5pPr>
            <a:lvl6pPr lvl="5" algn="ctr">
              <a:lnSpc>
                <a:spcPct val="100000"/>
              </a:lnSpc>
              <a:spcBef>
                <a:spcPts val="0"/>
              </a:spcBef>
              <a:spcAft>
                <a:spcPts val="0"/>
              </a:spcAft>
              <a:buSzPts val="1400"/>
              <a:buNone/>
              <a:defRPr sz="3000" b="0">
                <a:latin typeface="Just Another Hand"/>
                <a:ea typeface="Just Another Hand"/>
                <a:cs typeface="Just Another Hand"/>
                <a:sym typeface="Just Another Hand"/>
              </a:defRPr>
            </a:lvl6pPr>
            <a:lvl7pPr lvl="6" algn="ctr">
              <a:lnSpc>
                <a:spcPct val="100000"/>
              </a:lnSpc>
              <a:spcBef>
                <a:spcPts val="0"/>
              </a:spcBef>
              <a:spcAft>
                <a:spcPts val="0"/>
              </a:spcAft>
              <a:buSzPts val="1400"/>
              <a:buNone/>
              <a:defRPr sz="3000" b="0">
                <a:latin typeface="Just Another Hand"/>
                <a:ea typeface="Just Another Hand"/>
                <a:cs typeface="Just Another Hand"/>
                <a:sym typeface="Just Another Hand"/>
              </a:defRPr>
            </a:lvl7pPr>
            <a:lvl8pPr lvl="7" algn="ctr">
              <a:lnSpc>
                <a:spcPct val="100000"/>
              </a:lnSpc>
              <a:spcBef>
                <a:spcPts val="0"/>
              </a:spcBef>
              <a:spcAft>
                <a:spcPts val="0"/>
              </a:spcAft>
              <a:buSzPts val="1400"/>
              <a:buNone/>
              <a:defRPr sz="3000" b="0">
                <a:latin typeface="Just Another Hand"/>
                <a:ea typeface="Just Another Hand"/>
                <a:cs typeface="Just Another Hand"/>
                <a:sym typeface="Just Another Hand"/>
              </a:defRPr>
            </a:lvl8pPr>
            <a:lvl9pPr lvl="8" algn="ctr">
              <a:lnSpc>
                <a:spcPct val="100000"/>
              </a:lnSpc>
              <a:spcBef>
                <a:spcPts val="0"/>
              </a:spcBef>
              <a:spcAft>
                <a:spcPts val="0"/>
              </a:spcAft>
              <a:buSzPts val="1400"/>
              <a:buNone/>
              <a:defRPr sz="3000" b="0">
                <a:latin typeface="Just Another Hand"/>
                <a:ea typeface="Just Another Hand"/>
                <a:cs typeface="Just Another Hand"/>
                <a:sym typeface="Just Another Hand"/>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anks">
  <p:cSld name="CUSTOM_11_1">
    <p:spTree>
      <p:nvGrpSpPr>
        <p:cNvPr id="1" name="Shape 108"/>
        <p:cNvGrpSpPr/>
        <p:nvPr/>
      </p:nvGrpSpPr>
      <p:grpSpPr>
        <a:xfrm>
          <a:off x="0" y="0"/>
          <a:ext cx="0" cy="0"/>
          <a:chOff x="0" y="0"/>
          <a:chExt cx="0" cy="0"/>
        </a:xfrm>
      </p:grpSpPr>
      <p:sp>
        <p:nvSpPr>
          <p:cNvPr id="109" name="Google Shape;109;p64"/>
          <p:cNvSpPr txBox="1">
            <a:spLocks noGrp="1"/>
          </p:cNvSpPr>
          <p:nvPr>
            <p:ph type="ctrTitle"/>
          </p:nvPr>
        </p:nvSpPr>
        <p:spPr>
          <a:xfrm rot="-665216">
            <a:off x="686997" y="2056885"/>
            <a:ext cx="3945435" cy="956544"/>
          </a:xfrm>
          <a:prstGeom prst="rect">
            <a:avLst/>
          </a:prstGeom>
          <a:noFill/>
          <a:ln>
            <a:noFill/>
          </a:ln>
        </p:spPr>
        <p:txBody>
          <a:bodyPr spcFirstLastPara="1" wrap="square" lIns="91425" tIns="91425" rIns="91425" bIns="91425" anchor="t" anchorCtr="0">
            <a:noAutofit/>
          </a:bodyPr>
          <a:lstStyle>
            <a:lvl1pPr lvl="0" algn="ctr">
              <a:lnSpc>
                <a:spcPct val="80000"/>
              </a:lnSpc>
              <a:spcBef>
                <a:spcPts val="0"/>
              </a:spcBef>
              <a:spcAft>
                <a:spcPts val="0"/>
              </a:spcAft>
              <a:buSzPts val="6000"/>
              <a:buNone/>
              <a:defRPr sz="9600" b="0"/>
            </a:lvl1pPr>
            <a:lvl2pPr lvl="1" algn="ctr">
              <a:lnSpc>
                <a:spcPct val="80000"/>
              </a:lnSpc>
              <a:spcBef>
                <a:spcPts val="0"/>
              </a:spcBef>
              <a:spcAft>
                <a:spcPts val="0"/>
              </a:spcAft>
              <a:buSzPts val="5200"/>
              <a:buNone/>
              <a:defRPr sz="5200"/>
            </a:lvl2pPr>
            <a:lvl3pPr lvl="2" algn="ctr">
              <a:lnSpc>
                <a:spcPct val="80000"/>
              </a:lnSpc>
              <a:spcBef>
                <a:spcPts val="0"/>
              </a:spcBef>
              <a:spcAft>
                <a:spcPts val="0"/>
              </a:spcAft>
              <a:buSzPts val="5200"/>
              <a:buNone/>
              <a:defRPr sz="5200"/>
            </a:lvl3pPr>
            <a:lvl4pPr lvl="3" algn="ctr">
              <a:lnSpc>
                <a:spcPct val="80000"/>
              </a:lnSpc>
              <a:spcBef>
                <a:spcPts val="0"/>
              </a:spcBef>
              <a:spcAft>
                <a:spcPts val="0"/>
              </a:spcAft>
              <a:buSzPts val="5200"/>
              <a:buNone/>
              <a:defRPr sz="5200"/>
            </a:lvl4pPr>
            <a:lvl5pPr lvl="4" algn="ctr">
              <a:lnSpc>
                <a:spcPct val="80000"/>
              </a:lnSpc>
              <a:spcBef>
                <a:spcPts val="0"/>
              </a:spcBef>
              <a:spcAft>
                <a:spcPts val="0"/>
              </a:spcAft>
              <a:buSzPts val="5200"/>
              <a:buNone/>
              <a:defRPr sz="5200"/>
            </a:lvl5pPr>
            <a:lvl6pPr lvl="5" algn="ctr">
              <a:lnSpc>
                <a:spcPct val="80000"/>
              </a:lnSpc>
              <a:spcBef>
                <a:spcPts val="0"/>
              </a:spcBef>
              <a:spcAft>
                <a:spcPts val="0"/>
              </a:spcAft>
              <a:buSzPts val="5200"/>
              <a:buNone/>
              <a:defRPr sz="5200"/>
            </a:lvl6pPr>
            <a:lvl7pPr lvl="6" algn="ctr">
              <a:lnSpc>
                <a:spcPct val="80000"/>
              </a:lnSpc>
              <a:spcBef>
                <a:spcPts val="0"/>
              </a:spcBef>
              <a:spcAft>
                <a:spcPts val="0"/>
              </a:spcAft>
              <a:buSzPts val="5200"/>
              <a:buNone/>
              <a:defRPr sz="5200"/>
            </a:lvl7pPr>
            <a:lvl8pPr lvl="7" algn="ctr">
              <a:lnSpc>
                <a:spcPct val="80000"/>
              </a:lnSpc>
              <a:spcBef>
                <a:spcPts val="0"/>
              </a:spcBef>
              <a:spcAft>
                <a:spcPts val="0"/>
              </a:spcAft>
              <a:buSzPts val="5200"/>
              <a:buNone/>
              <a:defRPr sz="5200"/>
            </a:lvl8pPr>
            <a:lvl9pPr lvl="8" algn="ctr">
              <a:lnSpc>
                <a:spcPct val="80000"/>
              </a:lnSpc>
              <a:spcBef>
                <a:spcPts val="0"/>
              </a:spcBef>
              <a:spcAft>
                <a:spcPts val="0"/>
              </a:spcAft>
              <a:buSzPts val="5200"/>
              <a:buNone/>
              <a:defRPr sz="5200"/>
            </a:lvl9pPr>
          </a:lstStyle>
          <a:p>
            <a:endParaRPr/>
          </a:p>
        </p:txBody>
      </p:sp>
      <p:sp>
        <p:nvSpPr>
          <p:cNvPr id="110" name="Google Shape;110;p64"/>
          <p:cNvSpPr txBox="1">
            <a:spLocks noGrp="1"/>
          </p:cNvSpPr>
          <p:nvPr>
            <p:ph type="body" idx="1"/>
          </p:nvPr>
        </p:nvSpPr>
        <p:spPr>
          <a:xfrm>
            <a:off x="4770000" y="1923275"/>
            <a:ext cx="3425100" cy="972900"/>
          </a:xfrm>
          <a:prstGeom prst="rect">
            <a:avLst/>
          </a:prstGeom>
          <a:noFill/>
          <a:ln>
            <a:noFill/>
          </a:ln>
        </p:spPr>
        <p:txBody>
          <a:bodyPr spcFirstLastPara="1" wrap="square" lIns="91425" tIns="91425" rIns="91425" bIns="91425" anchor="t" anchorCtr="0">
            <a:noAutofit/>
          </a:bodyPr>
          <a:lstStyle>
            <a:lvl1pPr marL="457200" lvl="0" indent="-317500" algn="ctr">
              <a:lnSpc>
                <a:spcPct val="100000"/>
              </a:lnSpc>
              <a:spcBef>
                <a:spcPts val="0"/>
              </a:spcBef>
              <a:spcAft>
                <a:spcPts val="0"/>
              </a:spcAft>
              <a:buSzPts val="1400"/>
              <a:buChar char="●"/>
              <a:defRPr/>
            </a:lvl1pPr>
            <a:lvl2pPr marL="914400" lvl="1" indent="-317500" algn="ctr">
              <a:lnSpc>
                <a:spcPct val="100000"/>
              </a:lnSpc>
              <a:spcBef>
                <a:spcPts val="0"/>
              </a:spcBef>
              <a:spcAft>
                <a:spcPts val="0"/>
              </a:spcAft>
              <a:buSzPts val="1400"/>
              <a:buChar char="○"/>
              <a:defRPr/>
            </a:lvl2pPr>
            <a:lvl3pPr marL="1371600" lvl="2" indent="-317500" algn="ctr">
              <a:lnSpc>
                <a:spcPct val="100000"/>
              </a:lnSpc>
              <a:spcBef>
                <a:spcPts val="0"/>
              </a:spcBef>
              <a:spcAft>
                <a:spcPts val="0"/>
              </a:spcAft>
              <a:buSzPts val="1400"/>
              <a:buChar char="■"/>
              <a:defRPr/>
            </a:lvl3pPr>
            <a:lvl4pPr marL="1828800" lvl="3" indent="-317500" algn="ctr">
              <a:lnSpc>
                <a:spcPct val="100000"/>
              </a:lnSpc>
              <a:spcBef>
                <a:spcPts val="0"/>
              </a:spcBef>
              <a:spcAft>
                <a:spcPts val="0"/>
              </a:spcAft>
              <a:buSzPts val="1400"/>
              <a:buChar char="●"/>
              <a:defRPr/>
            </a:lvl4pPr>
            <a:lvl5pPr marL="2286000" lvl="4" indent="-317500" algn="ctr">
              <a:lnSpc>
                <a:spcPct val="100000"/>
              </a:lnSpc>
              <a:spcBef>
                <a:spcPts val="0"/>
              </a:spcBef>
              <a:spcAft>
                <a:spcPts val="0"/>
              </a:spcAft>
              <a:buSzPts val="1400"/>
              <a:buChar char="○"/>
              <a:defRPr/>
            </a:lvl5pPr>
            <a:lvl6pPr marL="2743200" lvl="5" indent="-317500" algn="ctr">
              <a:lnSpc>
                <a:spcPct val="100000"/>
              </a:lnSpc>
              <a:spcBef>
                <a:spcPts val="0"/>
              </a:spcBef>
              <a:spcAft>
                <a:spcPts val="0"/>
              </a:spcAft>
              <a:buSzPts val="1400"/>
              <a:buChar char="■"/>
              <a:defRPr/>
            </a:lvl6pPr>
            <a:lvl7pPr marL="3200400" lvl="6" indent="-317500" algn="ctr">
              <a:lnSpc>
                <a:spcPct val="100000"/>
              </a:lnSpc>
              <a:spcBef>
                <a:spcPts val="0"/>
              </a:spcBef>
              <a:spcAft>
                <a:spcPts val="0"/>
              </a:spcAft>
              <a:buSzPts val="1400"/>
              <a:buChar char="●"/>
              <a:defRPr/>
            </a:lvl7pPr>
            <a:lvl8pPr marL="3657600" lvl="7" indent="-317500" algn="ctr">
              <a:lnSpc>
                <a:spcPct val="100000"/>
              </a:lnSpc>
              <a:spcBef>
                <a:spcPts val="0"/>
              </a:spcBef>
              <a:spcAft>
                <a:spcPts val="0"/>
              </a:spcAft>
              <a:buSzPts val="1400"/>
              <a:buChar char="○"/>
              <a:defRPr/>
            </a:lvl8pPr>
            <a:lvl9pPr marL="4114800" lvl="8" indent="-317500" algn="ctr">
              <a:lnSpc>
                <a:spcPct val="100000"/>
              </a:lnSpc>
              <a:spcBef>
                <a:spcPts val="0"/>
              </a:spcBef>
              <a:spcAft>
                <a:spcPts val="0"/>
              </a:spcAft>
              <a:buSzPts val="1400"/>
              <a:buChar char="■"/>
              <a:defRPr/>
            </a:lvl9pPr>
          </a:lstStyle>
          <a:p>
            <a:endParaRPr/>
          </a:p>
        </p:txBody>
      </p:sp>
      <p:sp>
        <p:nvSpPr>
          <p:cNvPr id="111" name="Google Shape;111;p64"/>
          <p:cNvSpPr txBox="1"/>
          <p:nvPr/>
        </p:nvSpPr>
        <p:spPr>
          <a:xfrm>
            <a:off x="4939200" y="3038325"/>
            <a:ext cx="3086700" cy="485100"/>
          </a:xfrm>
          <a:prstGeom prst="rect">
            <a:avLst/>
          </a:prstGeom>
          <a:noFill/>
          <a:ln>
            <a:noFill/>
          </a:ln>
        </p:spPr>
        <p:txBody>
          <a:bodyPr spcFirstLastPara="1" wrap="square" lIns="91425" tIns="91425" rIns="91425" bIns="91425" anchor="ctr" anchorCtr="0">
            <a:noAutofit/>
          </a:bodyPr>
          <a:lstStyle/>
          <a:p>
            <a:pPr marL="0" marR="0" lvl="0" indent="0" algn="ctr" rtl="0">
              <a:lnSpc>
                <a:spcPct val="114000"/>
              </a:lnSpc>
              <a:spcBef>
                <a:spcPts val="0"/>
              </a:spcBef>
              <a:spcAft>
                <a:spcPts val="0"/>
              </a:spcAft>
              <a:buClr>
                <a:schemeClr val="dk1"/>
              </a:buClr>
              <a:buSzPts val="1100"/>
              <a:buFont typeface="Arial"/>
              <a:buNone/>
            </a:pPr>
            <a:r>
              <a:rPr lang="en" sz="1100" b="0" i="0" u="none" strike="noStrike" cap="none">
                <a:solidFill>
                  <a:schemeClr val="dk1"/>
                </a:solidFill>
                <a:latin typeface="Nunito"/>
                <a:ea typeface="Nunito"/>
                <a:cs typeface="Nunito"/>
                <a:sym typeface="Nunito"/>
              </a:rPr>
              <a:t>CREDITS: This presentation template was created by </a:t>
            </a:r>
            <a:r>
              <a:rPr lang="en" sz="1100" b="0" i="0" u="none" strike="noStrike" cap="none">
                <a:solidFill>
                  <a:schemeClr val="dk1"/>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100" b="0" i="0" u="none" strike="noStrike" cap="none">
                <a:solidFill>
                  <a:schemeClr val="dk1"/>
                </a:solidFill>
                <a:latin typeface="Nunito"/>
                <a:ea typeface="Nunito"/>
                <a:cs typeface="Nunito"/>
                <a:sym typeface="Nunito"/>
              </a:rPr>
              <a:t>, including icons by </a:t>
            </a:r>
            <a:r>
              <a:rPr lang="en" sz="1100" b="0" i="0" u="none" strike="noStrike" cap="none">
                <a:solidFill>
                  <a:schemeClr val="dk1"/>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100" b="0" i="0" u="none" strike="noStrike" cap="none">
                <a:solidFill>
                  <a:schemeClr val="dk1"/>
                </a:solidFill>
                <a:latin typeface="Nunito"/>
                <a:ea typeface="Nunito"/>
                <a:cs typeface="Nunito"/>
                <a:sym typeface="Nunito"/>
              </a:rPr>
              <a:t>, infographics &amp; images by </a:t>
            </a:r>
            <a:r>
              <a:rPr lang="en" sz="1100" b="0" i="0" u="none" strike="noStrike" cap="none">
                <a:solidFill>
                  <a:schemeClr val="dk1"/>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r>
              <a:rPr lang="en" sz="1100" b="0" i="0" u="none" strike="noStrike" cap="none">
                <a:solidFill>
                  <a:schemeClr val="dk1"/>
                </a:solidFill>
                <a:latin typeface="Nunito"/>
                <a:ea typeface="Nunito"/>
                <a:cs typeface="Nunito"/>
                <a:sym typeface="Nunito"/>
              </a:rPr>
              <a:t> </a:t>
            </a:r>
            <a:endParaRPr sz="1100" b="0" i="0" u="none" strike="noStrike" cap="none">
              <a:solidFill>
                <a:schemeClr val="dk1"/>
              </a:solidFill>
              <a:latin typeface="Nunito"/>
              <a:ea typeface="Nunito"/>
              <a:cs typeface="Nunito"/>
              <a:sym typeface="Nunito"/>
            </a:endParaRPr>
          </a:p>
        </p:txBody>
      </p:sp>
      <p:sp>
        <p:nvSpPr>
          <p:cNvPr id="112" name="Google Shape;112;p64"/>
          <p:cNvSpPr txBox="1">
            <a:spLocks noGrp="1"/>
          </p:cNvSpPr>
          <p:nvPr>
            <p:ph type="subTitle" idx="2"/>
          </p:nvPr>
        </p:nvSpPr>
        <p:spPr>
          <a:xfrm>
            <a:off x="5010150" y="3602050"/>
            <a:ext cx="2944800" cy="419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100"/>
              <a:buNone/>
              <a:defRPr sz="1100">
                <a:latin typeface="Montserrat"/>
                <a:ea typeface="Montserrat"/>
                <a:cs typeface="Montserrat"/>
                <a:sym typeface="Montserrat"/>
              </a:defRPr>
            </a:lvl1pPr>
            <a:lvl2pPr lvl="1" algn="ctr">
              <a:lnSpc>
                <a:spcPct val="100000"/>
              </a:lnSpc>
              <a:spcBef>
                <a:spcPts val="0"/>
              </a:spcBef>
              <a:spcAft>
                <a:spcPts val="0"/>
              </a:spcAft>
              <a:buSzPts val="1400"/>
              <a:buNone/>
              <a:defRPr>
                <a:latin typeface="Roboto"/>
                <a:ea typeface="Roboto"/>
                <a:cs typeface="Roboto"/>
                <a:sym typeface="Roboto"/>
              </a:defRPr>
            </a:lvl2pPr>
            <a:lvl3pPr lvl="2" algn="ctr">
              <a:lnSpc>
                <a:spcPct val="100000"/>
              </a:lnSpc>
              <a:spcBef>
                <a:spcPts val="0"/>
              </a:spcBef>
              <a:spcAft>
                <a:spcPts val="0"/>
              </a:spcAft>
              <a:buSzPts val="1400"/>
              <a:buNone/>
              <a:defRPr>
                <a:latin typeface="Roboto"/>
                <a:ea typeface="Roboto"/>
                <a:cs typeface="Roboto"/>
                <a:sym typeface="Roboto"/>
              </a:defRPr>
            </a:lvl3pPr>
            <a:lvl4pPr lvl="3" algn="ctr">
              <a:lnSpc>
                <a:spcPct val="100000"/>
              </a:lnSpc>
              <a:spcBef>
                <a:spcPts val="0"/>
              </a:spcBef>
              <a:spcAft>
                <a:spcPts val="0"/>
              </a:spcAft>
              <a:buSzPts val="1400"/>
              <a:buNone/>
              <a:defRPr>
                <a:latin typeface="Roboto"/>
                <a:ea typeface="Roboto"/>
                <a:cs typeface="Roboto"/>
                <a:sym typeface="Roboto"/>
              </a:defRPr>
            </a:lvl4pPr>
            <a:lvl5pPr lvl="4" algn="ctr">
              <a:lnSpc>
                <a:spcPct val="100000"/>
              </a:lnSpc>
              <a:spcBef>
                <a:spcPts val="0"/>
              </a:spcBef>
              <a:spcAft>
                <a:spcPts val="0"/>
              </a:spcAft>
              <a:buSzPts val="1400"/>
              <a:buNone/>
              <a:defRPr>
                <a:latin typeface="Roboto"/>
                <a:ea typeface="Roboto"/>
                <a:cs typeface="Roboto"/>
                <a:sym typeface="Roboto"/>
              </a:defRPr>
            </a:lvl5pPr>
            <a:lvl6pPr lvl="5" algn="ctr">
              <a:lnSpc>
                <a:spcPct val="100000"/>
              </a:lnSpc>
              <a:spcBef>
                <a:spcPts val="0"/>
              </a:spcBef>
              <a:spcAft>
                <a:spcPts val="0"/>
              </a:spcAft>
              <a:buSzPts val="1400"/>
              <a:buNone/>
              <a:defRPr>
                <a:latin typeface="Roboto"/>
                <a:ea typeface="Roboto"/>
                <a:cs typeface="Roboto"/>
                <a:sym typeface="Roboto"/>
              </a:defRPr>
            </a:lvl6pPr>
            <a:lvl7pPr lvl="6" algn="ctr">
              <a:lnSpc>
                <a:spcPct val="100000"/>
              </a:lnSpc>
              <a:spcBef>
                <a:spcPts val="0"/>
              </a:spcBef>
              <a:spcAft>
                <a:spcPts val="0"/>
              </a:spcAft>
              <a:buSzPts val="1400"/>
              <a:buNone/>
              <a:defRPr>
                <a:latin typeface="Roboto"/>
                <a:ea typeface="Roboto"/>
                <a:cs typeface="Roboto"/>
                <a:sym typeface="Roboto"/>
              </a:defRPr>
            </a:lvl7pPr>
            <a:lvl8pPr lvl="7" algn="ctr">
              <a:lnSpc>
                <a:spcPct val="100000"/>
              </a:lnSpc>
              <a:spcBef>
                <a:spcPts val="0"/>
              </a:spcBef>
              <a:spcAft>
                <a:spcPts val="0"/>
              </a:spcAft>
              <a:buSzPts val="1400"/>
              <a:buNone/>
              <a:defRPr>
                <a:latin typeface="Roboto"/>
                <a:ea typeface="Roboto"/>
                <a:cs typeface="Roboto"/>
                <a:sym typeface="Roboto"/>
              </a:defRPr>
            </a:lvl8pPr>
            <a:lvl9pPr lvl="8" algn="ctr">
              <a:lnSpc>
                <a:spcPct val="100000"/>
              </a:lnSpc>
              <a:spcBef>
                <a:spcPts val="0"/>
              </a:spcBef>
              <a:spcAft>
                <a:spcPts val="0"/>
              </a:spcAft>
              <a:buSzPts val="1400"/>
              <a:buNone/>
              <a:defRPr>
                <a:latin typeface="Roboto"/>
                <a:ea typeface="Roboto"/>
                <a:cs typeface="Roboto"/>
                <a:sym typeface="Roboto"/>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3"/>
        <p:cNvGrpSpPr/>
        <p:nvPr/>
      </p:nvGrpSpPr>
      <p:grpSpPr>
        <a:xfrm>
          <a:off x="0" y="0"/>
          <a:ext cx="0" cy="0"/>
          <a:chOff x="0" y="0"/>
          <a:chExt cx="0" cy="0"/>
        </a:xfrm>
      </p:grpSpPr>
      <p:sp>
        <p:nvSpPr>
          <p:cNvPr id="114" name="Google Shape;114;p65"/>
          <p:cNvSpPr txBox="1">
            <a:spLocks noGrp="1"/>
          </p:cNvSpPr>
          <p:nvPr>
            <p:ph type="title"/>
          </p:nvPr>
        </p:nvSpPr>
        <p:spPr>
          <a:xfrm>
            <a:off x="715900" y="605648"/>
            <a:ext cx="8022300" cy="572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b="0"/>
            </a:lvl1pPr>
            <a:lvl2pPr lvl="1" algn="l">
              <a:lnSpc>
                <a:spcPct val="80000"/>
              </a:lnSpc>
              <a:spcBef>
                <a:spcPts val="0"/>
              </a:spcBef>
              <a:spcAft>
                <a:spcPts val="0"/>
              </a:spcAft>
              <a:buSzPts val="3600"/>
              <a:buNone/>
              <a:defRPr/>
            </a:lvl2pPr>
            <a:lvl3pPr lvl="2" algn="l">
              <a:lnSpc>
                <a:spcPct val="80000"/>
              </a:lnSpc>
              <a:spcBef>
                <a:spcPts val="0"/>
              </a:spcBef>
              <a:spcAft>
                <a:spcPts val="0"/>
              </a:spcAft>
              <a:buSzPts val="3600"/>
              <a:buNone/>
              <a:defRPr/>
            </a:lvl3pPr>
            <a:lvl4pPr lvl="3" algn="l">
              <a:lnSpc>
                <a:spcPct val="80000"/>
              </a:lnSpc>
              <a:spcBef>
                <a:spcPts val="0"/>
              </a:spcBef>
              <a:spcAft>
                <a:spcPts val="0"/>
              </a:spcAft>
              <a:buSzPts val="3600"/>
              <a:buNone/>
              <a:defRPr/>
            </a:lvl4pPr>
            <a:lvl5pPr lvl="4" algn="l">
              <a:lnSpc>
                <a:spcPct val="80000"/>
              </a:lnSpc>
              <a:spcBef>
                <a:spcPts val="0"/>
              </a:spcBef>
              <a:spcAft>
                <a:spcPts val="0"/>
              </a:spcAft>
              <a:buSzPts val="3600"/>
              <a:buNone/>
              <a:defRPr/>
            </a:lvl5pPr>
            <a:lvl6pPr lvl="5" algn="l">
              <a:lnSpc>
                <a:spcPct val="80000"/>
              </a:lnSpc>
              <a:spcBef>
                <a:spcPts val="0"/>
              </a:spcBef>
              <a:spcAft>
                <a:spcPts val="0"/>
              </a:spcAft>
              <a:buSzPts val="3600"/>
              <a:buNone/>
              <a:defRPr/>
            </a:lvl6pPr>
            <a:lvl7pPr lvl="6" algn="l">
              <a:lnSpc>
                <a:spcPct val="80000"/>
              </a:lnSpc>
              <a:spcBef>
                <a:spcPts val="0"/>
              </a:spcBef>
              <a:spcAft>
                <a:spcPts val="0"/>
              </a:spcAft>
              <a:buSzPts val="3600"/>
              <a:buNone/>
              <a:defRPr/>
            </a:lvl7pPr>
            <a:lvl8pPr lvl="7" algn="l">
              <a:lnSpc>
                <a:spcPct val="80000"/>
              </a:lnSpc>
              <a:spcBef>
                <a:spcPts val="0"/>
              </a:spcBef>
              <a:spcAft>
                <a:spcPts val="0"/>
              </a:spcAft>
              <a:buSzPts val="3600"/>
              <a:buNone/>
              <a:defRPr/>
            </a:lvl8pPr>
            <a:lvl9pPr lvl="8" algn="l">
              <a:lnSpc>
                <a:spcPct val="80000"/>
              </a:lnSpc>
              <a:spcBef>
                <a:spcPts val="0"/>
              </a:spcBef>
              <a:spcAft>
                <a:spcPts val="0"/>
              </a:spcAft>
              <a:buSzPts val="36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5"/>
        <p:cNvGrpSpPr/>
        <p:nvPr/>
      </p:nvGrpSpPr>
      <p:grpSpPr>
        <a:xfrm>
          <a:off x="0" y="0"/>
          <a:ext cx="0" cy="0"/>
          <a:chOff x="0" y="0"/>
          <a:chExt cx="0" cy="0"/>
        </a:xfrm>
      </p:grpSpPr>
      <p:sp>
        <p:nvSpPr>
          <p:cNvPr id="116" name="Google Shape;116;p66"/>
          <p:cNvSpPr txBox="1">
            <a:spLocks noGrp="1"/>
          </p:cNvSpPr>
          <p:nvPr>
            <p:ph type="title"/>
          </p:nvPr>
        </p:nvSpPr>
        <p:spPr>
          <a:xfrm flipH="1">
            <a:off x="593687" y="576800"/>
            <a:ext cx="7758300" cy="4404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a:lvl1pPr>
            <a:lvl2pPr lvl="1" algn="ctr">
              <a:lnSpc>
                <a:spcPct val="80000"/>
              </a:lnSpc>
              <a:spcBef>
                <a:spcPts val="0"/>
              </a:spcBef>
              <a:spcAft>
                <a:spcPts val="0"/>
              </a:spcAft>
              <a:buSzPts val="2800"/>
              <a:buNone/>
              <a:defRPr sz="2800"/>
            </a:lvl2pPr>
            <a:lvl3pPr lvl="2" algn="ctr">
              <a:lnSpc>
                <a:spcPct val="80000"/>
              </a:lnSpc>
              <a:spcBef>
                <a:spcPts val="0"/>
              </a:spcBef>
              <a:spcAft>
                <a:spcPts val="0"/>
              </a:spcAft>
              <a:buSzPts val="2800"/>
              <a:buNone/>
              <a:defRPr sz="2800"/>
            </a:lvl3pPr>
            <a:lvl4pPr lvl="3" algn="ctr">
              <a:lnSpc>
                <a:spcPct val="80000"/>
              </a:lnSpc>
              <a:spcBef>
                <a:spcPts val="0"/>
              </a:spcBef>
              <a:spcAft>
                <a:spcPts val="0"/>
              </a:spcAft>
              <a:buSzPts val="2800"/>
              <a:buNone/>
              <a:defRPr sz="2800"/>
            </a:lvl4pPr>
            <a:lvl5pPr lvl="4" algn="ctr">
              <a:lnSpc>
                <a:spcPct val="80000"/>
              </a:lnSpc>
              <a:spcBef>
                <a:spcPts val="0"/>
              </a:spcBef>
              <a:spcAft>
                <a:spcPts val="0"/>
              </a:spcAft>
              <a:buSzPts val="2800"/>
              <a:buNone/>
              <a:defRPr sz="2800"/>
            </a:lvl5pPr>
            <a:lvl6pPr lvl="5" algn="ctr">
              <a:lnSpc>
                <a:spcPct val="80000"/>
              </a:lnSpc>
              <a:spcBef>
                <a:spcPts val="0"/>
              </a:spcBef>
              <a:spcAft>
                <a:spcPts val="0"/>
              </a:spcAft>
              <a:buSzPts val="2800"/>
              <a:buNone/>
              <a:defRPr sz="2800"/>
            </a:lvl6pPr>
            <a:lvl7pPr lvl="6" algn="ctr">
              <a:lnSpc>
                <a:spcPct val="80000"/>
              </a:lnSpc>
              <a:spcBef>
                <a:spcPts val="0"/>
              </a:spcBef>
              <a:spcAft>
                <a:spcPts val="0"/>
              </a:spcAft>
              <a:buSzPts val="2800"/>
              <a:buNone/>
              <a:defRPr sz="2800"/>
            </a:lvl7pPr>
            <a:lvl8pPr lvl="7" algn="ctr">
              <a:lnSpc>
                <a:spcPct val="80000"/>
              </a:lnSpc>
              <a:spcBef>
                <a:spcPts val="0"/>
              </a:spcBef>
              <a:spcAft>
                <a:spcPts val="0"/>
              </a:spcAft>
              <a:buSzPts val="2800"/>
              <a:buNone/>
              <a:defRPr sz="2800"/>
            </a:lvl8pPr>
            <a:lvl9pPr lvl="8" algn="ctr">
              <a:lnSpc>
                <a:spcPct val="80000"/>
              </a:lnSpc>
              <a:spcBef>
                <a:spcPts val="0"/>
              </a:spcBef>
              <a:spcAft>
                <a:spcPts val="0"/>
              </a:spcAft>
              <a:buSzPts val="2800"/>
              <a:buNone/>
              <a:defRPr sz="2800"/>
            </a:lvl9pPr>
          </a:lstStyle>
          <a:p>
            <a:endParaRPr/>
          </a:p>
        </p:txBody>
      </p:sp>
      <p:sp>
        <p:nvSpPr>
          <p:cNvPr id="117" name="Google Shape;117;p66"/>
          <p:cNvSpPr txBox="1">
            <a:spLocks noGrp="1"/>
          </p:cNvSpPr>
          <p:nvPr>
            <p:ph type="body" idx="1"/>
          </p:nvPr>
        </p:nvSpPr>
        <p:spPr>
          <a:xfrm flipH="1">
            <a:off x="3373799" y="1891300"/>
            <a:ext cx="4716300" cy="23502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Clr>
                <a:srgbClr val="434343"/>
              </a:buClr>
              <a:buSzPts val="1200"/>
              <a:buFont typeface="Livvic"/>
              <a:buAutoNum type="arabicPeriod"/>
              <a:defRPr/>
            </a:lvl1pPr>
            <a:lvl2pPr marL="914400" lvl="1" indent="-304800" algn="l">
              <a:lnSpc>
                <a:spcPct val="100000"/>
              </a:lnSpc>
              <a:spcBef>
                <a:spcPts val="0"/>
              </a:spcBef>
              <a:spcAft>
                <a:spcPts val="0"/>
              </a:spcAft>
              <a:buClr>
                <a:srgbClr val="434343"/>
              </a:buClr>
              <a:buSzPts val="1200"/>
              <a:buFont typeface="Roboto Condensed Light"/>
              <a:buAutoNum type="alphaLcPeriod"/>
              <a:defRPr/>
            </a:lvl2pPr>
            <a:lvl3pPr marL="1371600" lvl="2" indent="-304800" algn="l">
              <a:lnSpc>
                <a:spcPct val="100000"/>
              </a:lnSpc>
              <a:spcBef>
                <a:spcPts val="0"/>
              </a:spcBef>
              <a:spcAft>
                <a:spcPts val="0"/>
              </a:spcAft>
              <a:buClr>
                <a:srgbClr val="434343"/>
              </a:buClr>
              <a:buSzPts val="1200"/>
              <a:buFont typeface="Roboto Condensed Light"/>
              <a:buAutoNum type="romanLcPeriod"/>
              <a:defRPr/>
            </a:lvl3pPr>
            <a:lvl4pPr marL="1828800" lvl="3" indent="-304800" algn="l">
              <a:lnSpc>
                <a:spcPct val="100000"/>
              </a:lnSpc>
              <a:spcBef>
                <a:spcPts val="0"/>
              </a:spcBef>
              <a:spcAft>
                <a:spcPts val="0"/>
              </a:spcAft>
              <a:buClr>
                <a:srgbClr val="434343"/>
              </a:buClr>
              <a:buSzPts val="1200"/>
              <a:buFont typeface="Roboto Condensed Light"/>
              <a:buAutoNum type="arabicPeriod"/>
              <a:defRPr/>
            </a:lvl4pPr>
            <a:lvl5pPr marL="2286000" lvl="4" indent="-304800" algn="l">
              <a:lnSpc>
                <a:spcPct val="100000"/>
              </a:lnSpc>
              <a:spcBef>
                <a:spcPts val="0"/>
              </a:spcBef>
              <a:spcAft>
                <a:spcPts val="0"/>
              </a:spcAft>
              <a:buClr>
                <a:srgbClr val="434343"/>
              </a:buClr>
              <a:buSzPts val="1200"/>
              <a:buFont typeface="Roboto Condensed Light"/>
              <a:buAutoNum type="alphaLcPeriod"/>
              <a:defRPr/>
            </a:lvl5pPr>
            <a:lvl6pPr marL="2743200" lvl="5" indent="-304800" algn="l">
              <a:lnSpc>
                <a:spcPct val="100000"/>
              </a:lnSpc>
              <a:spcBef>
                <a:spcPts val="0"/>
              </a:spcBef>
              <a:spcAft>
                <a:spcPts val="0"/>
              </a:spcAft>
              <a:buClr>
                <a:srgbClr val="434343"/>
              </a:buClr>
              <a:buSzPts val="1200"/>
              <a:buFont typeface="Roboto Condensed Light"/>
              <a:buAutoNum type="romanLcPeriod"/>
              <a:defRPr/>
            </a:lvl6pPr>
            <a:lvl7pPr marL="3200400" lvl="6" indent="-304800" algn="l">
              <a:lnSpc>
                <a:spcPct val="100000"/>
              </a:lnSpc>
              <a:spcBef>
                <a:spcPts val="0"/>
              </a:spcBef>
              <a:spcAft>
                <a:spcPts val="0"/>
              </a:spcAft>
              <a:buClr>
                <a:srgbClr val="434343"/>
              </a:buClr>
              <a:buSzPts val="1200"/>
              <a:buFont typeface="Roboto Condensed Light"/>
              <a:buAutoNum type="arabicPeriod"/>
              <a:defRPr/>
            </a:lvl7pPr>
            <a:lvl8pPr marL="3657600" lvl="7" indent="-304800" algn="l">
              <a:lnSpc>
                <a:spcPct val="100000"/>
              </a:lnSpc>
              <a:spcBef>
                <a:spcPts val="0"/>
              </a:spcBef>
              <a:spcAft>
                <a:spcPts val="0"/>
              </a:spcAft>
              <a:buClr>
                <a:srgbClr val="434343"/>
              </a:buClr>
              <a:buSzPts val="1200"/>
              <a:buFont typeface="Roboto Condensed Light"/>
              <a:buAutoNum type="alphaLcPeriod"/>
              <a:defRPr/>
            </a:lvl8pPr>
            <a:lvl9pPr marL="4114800" lvl="8" indent="-304800" algn="l">
              <a:lnSpc>
                <a:spcPct val="100000"/>
              </a:lnSpc>
              <a:spcBef>
                <a:spcPts val="0"/>
              </a:spcBef>
              <a:spcAft>
                <a:spcPts val="0"/>
              </a:spcAft>
              <a:buClr>
                <a:srgbClr val="434343"/>
              </a:buClr>
              <a:buSzPts val="1200"/>
              <a:buFont typeface="Roboto Condensed Light"/>
              <a:buAutoNum type="romanLcPeriod"/>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8"/>
        <p:cNvGrpSpPr/>
        <p:nvPr/>
      </p:nvGrpSpPr>
      <p:grpSpPr>
        <a:xfrm>
          <a:off x="0" y="0"/>
          <a:ext cx="0" cy="0"/>
          <a:chOff x="0" y="0"/>
          <a:chExt cx="0" cy="0"/>
        </a:xfrm>
      </p:grpSpPr>
      <p:sp>
        <p:nvSpPr>
          <p:cNvPr id="119" name="Google Shape;119;p67"/>
          <p:cNvSpPr txBox="1">
            <a:spLocks noGrp="1"/>
          </p:cNvSpPr>
          <p:nvPr>
            <p:ph type="title" hasCustomPrompt="1"/>
          </p:nvPr>
        </p:nvSpPr>
        <p:spPr>
          <a:xfrm>
            <a:off x="1902850" y="1988975"/>
            <a:ext cx="5457000" cy="8670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12000"/>
              <a:buNone/>
              <a:defRPr sz="7900"/>
            </a:lvl1pPr>
            <a:lvl2pPr lvl="1" algn="ctr">
              <a:lnSpc>
                <a:spcPct val="80000"/>
              </a:lnSpc>
              <a:spcBef>
                <a:spcPts val="0"/>
              </a:spcBef>
              <a:spcAft>
                <a:spcPts val="0"/>
              </a:spcAft>
              <a:buSzPts val="12000"/>
              <a:buNone/>
              <a:defRPr sz="12000"/>
            </a:lvl2pPr>
            <a:lvl3pPr lvl="2" algn="ctr">
              <a:lnSpc>
                <a:spcPct val="80000"/>
              </a:lnSpc>
              <a:spcBef>
                <a:spcPts val="0"/>
              </a:spcBef>
              <a:spcAft>
                <a:spcPts val="0"/>
              </a:spcAft>
              <a:buSzPts val="12000"/>
              <a:buNone/>
              <a:defRPr sz="12000"/>
            </a:lvl3pPr>
            <a:lvl4pPr lvl="3" algn="ctr">
              <a:lnSpc>
                <a:spcPct val="80000"/>
              </a:lnSpc>
              <a:spcBef>
                <a:spcPts val="0"/>
              </a:spcBef>
              <a:spcAft>
                <a:spcPts val="0"/>
              </a:spcAft>
              <a:buSzPts val="12000"/>
              <a:buNone/>
              <a:defRPr sz="12000"/>
            </a:lvl4pPr>
            <a:lvl5pPr lvl="4" algn="ctr">
              <a:lnSpc>
                <a:spcPct val="80000"/>
              </a:lnSpc>
              <a:spcBef>
                <a:spcPts val="0"/>
              </a:spcBef>
              <a:spcAft>
                <a:spcPts val="0"/>
              </a:spcAft>
              <a:buSzPts val="12000"/>
              <a:buNone/>
              <a:defRPr sz="12000"/>
            </a:lvl5pPr>
            <a:lvl6pPr lvl="5" algn="ctr">
              <a:lnSpc>
                <a:spcPct val="80000"/>
              </a:lnSpc>
              <a:spcBef>
                <a:spcPts val="0"/>
              </a:spcBef>
              <a:spcAft>
                <a:spcPts val="0"/>
              </a:spcAft>
              <a:buSzPts val="12000"/>
              <a:buNone/>
              <a:defRPr sz="12000"/>
            </a:lvl6pPr>
            <a:lvl7pPr lvl="6" algn="ctr">
              <a:lnSpc>
                <a:spcPct val="80000"/>
              </a:lnSpc>
              <a:spcBef>
                <a:spcPts val="0"/>
              </a:spcBef>
              <a:spcAft>
                <a:spcPts val="0"/>
              </a:spcAft>
              <a:buSzPts val="12000"/>
              <a:buNone/>
              <a:defRPr sz="12000"/>
            </a:lvl7pPr>
            <a:lvl8pPr lvl="7" algn="ctr">
              <a:lnSpc>
                <a:spcPct val="80000"/>
              </a:lnSpc>
              <a:spcBef>
                <a:spcPts val="0"/>
              </a:spcBef>
              <a:spcAft>
                <a:spcPts val="0"/>
              </a:spcAft>
              <a:buSzPts val="12000"/>
              <a:buNone/>
              <a:defRPr sz="12000"/>
            </a:lvl8pPr>
            <a:lvl9pPr lvl="8" algn="ctr">
              <a:lnSpc>
                <a:spcPct val="80000"/>
              </a:lnSpc>
              <a:spcBef>
                <a:spcPts val="0"/>
              </a:spcBef>
              <a:spcAft>
                <a:spcPts val="0"/>
              </a:spcAft>
              <a:buSzPts val="12000"/>
              <a:buNone/>
              <a:defRPr sz="12000"/>
            </a:lvl9pPr>
          </a:lstStyle>
          <a:p>
            <a:r>
              <a:t>xx%</a:t>
            </a:r>
          </a:p>
        </p:txBody>
      </p:sp>
      <p:sp>
        <p:nvSpPr>
          <p:cNvPr id="120" name="Google Shape;120;p67"/>
          <p:cNvSpPr txBox="1">
            <a:spLocks noGrp="1"/>
          </p:cNvSpPr>
          <p:nvPr>
            <p:ph type="body" idx="1"/>
          </p:nvPr>
        </p:nvSpPr>
        <p:spPr>
          <a:xfrm>
            <a:off x="1586550" y="3079900"/>
            <a:ext cx="5970900" cy="392400"/>
          </a:xfrm>
          <a:prstGeom prst="rect">
            <a:avLst/>
          </a:prstGeom>
          <a:noFill/>
          <a:ln>
            <a:noFill/>
          </a:ln>
        </p:spPr>
        <p:txBody>
          <a:bodyPr spcFirstLastPara="1" wrap="square" lIns="91425" tIns="91425" rIns="91425" bIns="91425" anchor="t" anchorCtr="0">
            <a:noAutofit/>
          </a:bodyPr>
          <a:lstStyle>
            <a:lvl1pPr marL="457200" lvl="0" indent="-317500" algn="ctr">
              <a:lnSpc>
                <a:spcPct val="100000"/>
              </a:lnSpc>
              <a:spcBef>
                <a:spcPts val="0"/>
              </a:spcBef>
              <a:spcAft>
                <a:spcPts val="0"/>
              </a:spcAft>
              <a:buSzPts val="1400"/>
              <a:buChar char="●"/>
              <a:defRPr sz="2000"/>
            </a:lvl1pPr>
            <a:lvl2pPr marL="914400" lvl="1" indent="-317500" algn="ctr">
              <a:lnSpc>
                <a:spcPct val="100000"/>
              </a:lnSpc>
              <a:spcBef>
                <a:spcPts val="0"/>
              </a:spcBef>
              <a:spcAft>
                <a:spcPts val="0"/>
              </a:spcAft>
              <a:buSzPts val="1400"/>
              <a:buChar char="○"/>
              <a:defRPr/>
            </a:lvl2pPr>
            <a:lvl3pPr marL="1371600" lvl="2" indent="-317500" algn="ctr">
              <a:lnSpc>
                <a:spcPct val="100000"/>
              </a:lnSpc>
              <a:spcBef>
                <a:spcPts val="0"/>
              </a:spcBef>
              <a:spcAft>
                <a:spcPts val="0"/>
              </a:spcAft>
              <a:buSzPts val="1400"/>
              <a:buChar char="■"/>
              <a:defRPr/>
            </a:lvl3pPr>
            <a:lvl4pPr marL="1828800" lvl="3" indent="-317500" algn="ctr">
              <a:lnSpc>
                <a:spcPct val="100000"/>
              </a:lnSpc>
              <a:spcBef>
                <a:spcPts val="0"/>
              </a:spcBef>
              <a:spcAft>
                <a:spcPts val="0"/>
              </a:spcAft>
              <a:buSzPts val="1400"/>
              <a:buChar char="●"/>
              <a:defRPr/>
            </a:lvl4pPr>
            <a:lvl5pPr marL="2286000" lvl="4" indent="-317500" algn="ctr">
              <a:lnSpc>
                <a:spcPct val="100000"/>
              </a:lnSpc>
              <a:spcBef>
                <a:spcPts val="0"/>
              </a:spcBef>
              <a:spcAft>
                <a:spcPts val="0"/>
              </a:spcAft>
              <a:buSzPts val="1400"/>
              <a:buChar char="○"/>
              <a:defRPr/>
            </a:lvl5pPr>
            <a:lvl6pPr marL="2743200" lvl="5" indent="-317500" algn="ctr">
              <a:lnSpc>
                <a:spcPct val="100000"/>
              </a:lnSpc>
              <a:spcBef>
                <a:spcPts val="0"/>
              </a:spcBef>
              <a:spcAft>
                <a:spcPts val="0"/>
              </a:spcAft>
              <a:buSzPts val="1400"/>
              <a:buChar char="■"/>
              <a:defRPr/>
            </a:lvl6pPr>
            <a:lvl7pPr marL="3200400" lvl="6" indent="-317500" algn="ctr">
              <a:lnSpc>
                <a:spcPct val="100000"/>
              </a:lnSpc>
              <a:spcBef>
                <a:spcPts val="0"/>
              </a:spcBef>
              <a:spcAft>
                <a:spcPts val="0"/>
              </a:spcAft>
              <a:buSzPts val="1400"/>
              <a:buChar char="●"/>
              <a:defRPr/>
            </a:lvl7pPr>
            <a:lvl8pPr marL="3657600" lvl="7" indent="-317500" algn="ctr">
              <a:lnSpc>
                <a:spcPct val="100000"/>
              </a:lnSpc>
              <a:spcBef>
                <a:spcPts val="0"/>
              </a:spcBef>
              <a:spcAft>
                <a:spcPts val="0"/>
              </a:spcAft>
              <a:buSzPts val="1400"/>
              <a:buChar char="○"/>
              <a:defRPr/>
            </a:lvl8pPr>
            <a:lvl9pPr marL="4114800" lvl="8" indent="-317500" algn="ctr">
              <a:lnSpc>
                <a:spcPct val="100000"/>
              </a:lnSpc>
              <a:spcBef>
                <a:spcPts val="0"/>
              </a:spcBef>
              <a:spcAft>
                <a:spcPts val="0"/>
              </a:spcAft>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2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
  <p:cSld name="TITLE_AND_TWO_COLUMNS_1_1_1">
    <p:spTree>
      <p:nvGrpSpPr>
        <p:cNvPr id="1" name="Shape 122"/>
        <p:cNvGrpSpPr/>
        <p:nvPr/>
      </p:nvGrpSpPr>
      <p:grpSpPr>
        <a:xfrm>
          <a:off x="0" y="0"/>
          <a:ext cx="0" cy="0"/>
          <a:chOff x="0" y="0"/>
          <a:chExt cx="0" cy="0"/>
        </a:xfrm>
      </p:grpSpPr>
      <p:sp>
        <p:nvSpPr>
          <p:cNvPr id="123" name="Google Shape;123;p69"/>
          <p:cNvSpPr txBox="1">
            <a:spLocks noGrp="1"/>
          </p:cNvSpPr>
          <p:nvPr>
            <p:ph type="ctrTitle"/>
          </p:nvPr>
        </p:nvSpPr>
        <p:spPr>
          <a:xfrm>
            <a:off x="2105887" y="1827575"/>
            <a:ext cx="1821900" cy="408300"/>
          </a:xfrm>
          <a:prstGeom prst="rect">
            <a:avLst/>
          </a:prstGeom>
          <a:noFill/>
          <a:ln>
            <a:noFill/>
          </a:ln>
        </p:spPr>
        <p:txBody>
          <a:bodyPr spcFirstLastPara="1" wrap="square" lIns="91425" tIns="91425" rIns="91425" bIns="91425" anchor="t" anchorCtr="0">
            <a:noAutofit/>
          </a:bodyPr>
          <a:lstStyle>
            <a:lvl1pPr lvl="0" algn="ctr">
              <a:lnSpc>
                <a:spcPct val="80000"/>
              </a:lnSpc>
              <a:spcBef>
                <a:spcPts val="0"/>
              </a:spcBef>
              <a:spcAft>
                <a:spcPts val="0"/>
              </a:spcAft>
              <a:buClr>
                <a:srgbClr val="41294A"/>
              </a:buClr>
              <a:buSzPts val="2000"/>
              <a:buFont typeface="Montserrat Medium"/>
              <a:buNone/>
              <a:defRPr sz="2000" b="1">
                <a:latin typeface="Nunito"/>
                <a:ea typeface="Nunito"/>
                <a:cs typeface="Nunito"/>
                <a:sym typeface="Nunito"/>
              </a:defRPr>
            </a:lvl1pPr>
            <a:lvl2pPr lvl="1"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2pPr>
            <a:lvl3pPr lvl="2"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3pPr>
            <a:lvl4pPr lvl="3"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4pPr>
            <a:lvl5pPr lvl="4"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5pPr>
            <a:lvl6pPr lvl="5"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6pPr>
            <a:lvl7pPr lvl="6"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7pPr>
            <a:lvl8pPr lvl="7"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8pPr>
            <a:lvl9pPr lvl="8"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9pPr>
          </a:lstStyle>
          <a:p>
            <a:endParaRPr/>
          </a:p>
        </p:txBody>
      </p:sp>
      <p:sp>
        <p:nvSpPr>
          <p:cNvPr id="124" name="Google Shape;124;p69"/>
          <p:cNvSpPr txBox="1">
            <a:spLocks noGrp="1"/>
          </p:cNvSpPr>
          <p:nvPr>
            <p:ph type="subTitle" idx="1"/>
          </p:nvPr>
        </p:nvSpPr>
        <p:spPr>
          <a:xfrm>
            <a:off x="1904287" y="2141388"/>
            <a:ext cx="2225100" cy="582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Font typeface="Montserrat"/>
              <a:buNone/>
              <a:defRPr sz="1400" b="0">
                <a:solidFill>
                  <a:schemeClr val="dk1"/>
                </a:solidFill>
              </a:defRPr>
            </a:lvl1pPr>
            <a:lvl2pPr lvl="1" algn="ctr">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ctr">
              <a:lnSpc>
                <a:spcPct val="100000"/>
              </a:lnSpc>
              <a:spcBef>
                <a:spcPts val="0"/>
              </a:spcBef>
              <a:spcAft>
                <a:spcPts val="0"/>
              </a:spcAft>
              <a:buSzPts val="1400"/>
              <a:buFont typeface="Montserrat"/>
              <a:buNone/>
              <a:defRPr>
                <a:latin typeface="Montserrat"/>
                <a:ea typeface="Montserrat"/>
                <a:cs typeface="Montserrat"/>
                <a:sym typeface="Montserrat"/>
              </a:defRPr>
            </a:lvl3pPr>
            <a:lvl4pPr lvl="3" algn="ctr">
              <a:lnSpc>
                <a:spcPct val="100000"/>
              </a:lnSpc>
              <a:spcBef>
                <a:spcPts val="0"/>
              </a:spcBef>
              <a:spcAft>
                <a:spcPts val="0"/>
              </a:spcAft>
              <a:buSzPts val="1400"/>
              <a:buFont typeface="Montserrat"/>
              <a:buNone/>
              <a:defRPr>
                <a:latin typeface="Montserrat"/>
                <a:ea typeface="Montserrat"/>
                <a:cs typeface="Montserrat"/>
                <a:sym typeface="Montserrat"/>
              </a:defRPr>
            </a:lvl4pPr>
            <a:lvl5pPr lvl="4" algn="ctr">
              <a:lnSpc>
                <a:spcPct val="100000"/>
              </a:lnSpc>
              <a:spcBef>
                <a:spcPts val="0"/>
              </a:spcBef>
              <a:spcAft>
                <a:spcPts val="0"/>
              </a:spcAft>
              <a:buSzPts val="1400"/>
              <a:buFont typeface="Montserrat"/>
              <a:buNone/>
              <a:defRPr>
                <a:latin typeface="Montserrat"/>
                <a:ea typeface="Montserrat"/>
                <a:cs typeface="Montserrat"/>
                <a:sym typeface="Montserrat"/>
              </a:defRPr>
            </a:lvl5pPr>
            <a:lvl6pPr lvl="5" algn="ctr">
              <a:lnSpc>
                <a:spcPct val="100000"/>
              </a:lnSpc>
              <a:spcBef>
                <a:spcPts val="0"/>
              </a:spcBef>
              <a:spcAft>
                <a:spcPts val="0"/>
              </a:spcAft>
              <a:buSzPts val="1400"/>
              <a:buFont typeface="Montserrat"/>
              <a:buNone/>
              <a:defRPr>
                <a:latin typeface="Montserrat"/>
                <a:ea typeface="Montserrat"/>
                <a:cs typeface="Montserrat"/>
                <a:sym typeface="Montserrat"/>
              </a:defRPr>
            </a:lvl6pPr>
            <a:lvl7pPr lvl="6" algn="ctr">
              <a:lnSpc>
                <a:spcPct val="100000"/>
              </a:lnSpc>
              <a:spcBef>
                <a:spcPts val="0"/>
              </a:spcBef>
              <a:spcAft>
                <a:spcPts val="0"/>
              </a:spcAft>
              <a:buSzPts val="1400"/>
              <a:buFont typeface="Montserrat"/>
              <a:buNone/>
              <a:defRPr>
                <a:latin typeface="Montserrat"/>
                <a:ea typeface="Montserrat"/>
                <a:cs typeface="Montserrat"/>
                <a:sym typeface="Montserrat"/>
              </a:defRPr>
            </a:lvl7pPr>
            <a:lvl8pPr lvl="7" algn="ctr">
              <a:lnSpc>
                <a:spcPct val="100000"/>
              </a:lnSpc>
              <a:spcBef>
                <a:spcPts val="0"/>
              </a:spcBef>
              <a:spcAft>
                <a:spcPts val="0"/>
              </a:spcAft>
              <a:buSzPts val="1400"/>
              <a:buFont typeface="Montserrat"/>
              <a:buNone/>
              <a:defRPr>
                <a:latin typeface="Montserrat"/>
                <a:ea typeface="Montserrat"/>
                <a:cs typeface="Montserrat"/>
                <a:sym typeface="Montserrat"/>
              </a:defRPr>
            </a:lvl8pPr>
            <a:lvl9pPr lvl="8" algn="ctr">
              <a:lnSpc>
                <a:spcPct val="100000"/>
              </a:lnSpc>
              <a:spcBef>
                <a:spcPts val="0"/>
              </a:spcBef>
              <a:spcAft>
                <a:spcPts val="0"/>
              </a:spcAft>
              <a:buSzPts val="1400"/>
              <a:buFont typeface="Montserrat"/>
              <a:buNone/>
              <a:defRPr>
                <a:latin typeface="Montserrat"/>
                <a:ea typeface="Montserrat"/>
                <a:cs typeface="Montserrat"/>
                <a:sym typeface="Montserrat"/>
              </a:defRPr>
            </a:lvl9pPr>
          </a:lstStyle>
          <a:p>
            <a:endParaRPr/>
          </a:p>
        </p:txBody>
      </p:sp>
      <p:sp>
        <p:nvSpPr>
          <p:cNvPr id="125" name="Google Shape;125;p69"/>
          <p:cNvSpPr txBox="1">
            <a:spLocks noGrp="1"/>
          </p:cNvSpPr>
          <p:nvPr>
            <p:ph type="ctrTitle" idx="2"/>
          </p:nvPr>
        </p:nvSpPr>
        <p:spPr>
          <a:xfrm>
            <a:off x="5140013" y="1827575"/>
            <a:ext cx="1821900" cy="408300"/>
          </a:xfrm>
          <a:prstGeom prst="rect">
            <a:avLst/>
          </a:prstGeom>
          <a:noFill/>
          <a:ln>
            <a:noFill/>
          </a:ln>
        </p:spPr>
        <p:txBody>
          <a:bodyPr spcFirstLastPara="1" wrap="square" lIns="91425" tIns="91425" rIns="91425" bIns="91425" anchor="t" anchorCtr="0">
            <a:noAutofit/>
          </a:bodyPr>
          <a:lstStyle>
            <a:lvl1pPr lvl="0" algn="ctr">
              <a:lnSpc>
                <a:spcPct val="80000"/>
              </a:lnSpc>
              <a:spcBef>
                <a:spcPts val="0"/>
              </a:spcBef>
              <a:spcAft>
                <a:spcPts val="0"/>
              </a:spcAft>
              <a:buClr>
                <a:srgbClr val="41294A"/>
              </a:buClr>
              <a:buSzPts val="2000"/>
              <a:buFont typeface="Montserrat Medium"/>
              <a:buNone/>
              <a:defRPr sz="2000" b="1">
                <a:latin typeface="Nunito"/>
                <a:ea typeface="Nunito"/>
                <a:cs typeface="Nunito"/>
                <a:sym typeface="Nunito"/>
              </a:defRPr>
            </a:lvl1pPr>
            <a:lvl2pPr lvl="1"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2pPr>
            <a:lvl3pPr lvl="2"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3pPr>
            <a:lvl4pPr lvl="3"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4pPr>
            <a:lvl5pPr lvl="4"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5pPr>
            <a:lvl6pPr lvl="5"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6pPr>
            <a:lvl7pPr lvl="6"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7pPr>
            <a:lvl8pPr lvl="7"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8pPr>
            <a:lvl9pPr lvl="8"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9pPr>
          </a:lstStyle>
          <a:p>
            <a:endParaRPr/>
          </a:p>
        </p:txBody>
      </p:sp>
      <p:sp>
        <p:nvSpPr>
          <p:cNvPr id="126" name="Google Shape;126;p69"/>
          <p:cNvSpPr txBox="1">
            <a:spLocks noGrp="1"/>
          </p:cNvSpPr>
          <p:nvPr>
            <p:ph type="subTitle" idx="3"/>
          </p:nvPr>
        </p:nvSpPr>
        <p:spPr>
          <a:xfrm>
            <a:off x="4938413" y="2141388"/>
            <a:ext cx="2225100" cy="582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Font typeface="Montserrat"/>
              <a:buNone/>
              <a:defRPr sz="1400" b="0">
                <a:solidFill>
                  <a:schemeClr val="dk1"/>
                </a:solidFill>
              </a:defRPr>
            </a:lvl1pPr>
            <a:lvl2pPr lvl="1" algn="ctr">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ctr">
              <a:lnSpc>
                <a:spcPct val="100000"/>
              </a:lnSpc>
              <a:spcBef>
                <a:spcPts val="0"/>
              </a:spcBef>
              <a:spcAft>
                <a:spcPts val="0"/>
              </a:spcAft>
              <a:buSzPts val="1400"/>
              <a:buFont typeface="Montserrat"/>
              <a:buNone/>
              <a:defRPr>
                <a:latin typeface="Montserrat"/>
                <a:ea typeface="Montserrat"/>
                <a:cs typeface="Montserrat"/>
                <a:sym typeface="Montserrat"/>
              </a:defRPr>
            </a:lvl3pPr>
            <a:lvl4pPr lvl="3" algn="ctr">
              <a:lnSpc>
                <a:spcPct val="100000"/>
              </a:lnSpc>
              <a:spcBef>
                <a:spcPts val="0"/>
              </a:spcBef>
              <a:spcAft>
                <a:spcPts val="0"/>
              </a:spcAft>
              <a:buSzPts val="1400"/>
              <a:buFont typeface="Montserrat"/>
              <a:buNone/>
              <a:defRPr>
                <a:latin typeface="Montserrat"/>
                <a:ea typeface="Montserrat"/>
                <a:cs typeface="Montserrat"/>
                <a:sym typeface="Montserrat"/>
              </a:defRPr>
            </a:lvl4pPr>
            <a:lvl5pPr lvl="4" algn="ctr">
              <a:lnSpc>
                <a:spcPct val="100000"/>
              </a:lnSpc>
              <a:spcBef>
                <a:spcPts val="0"/>
              </a:spcBef>
              <a:spcAft>
                <a:spcPts val="0"/>
              </a:spcAft>
              <a:buSzPts val="1400"/>
              <a:buFont typeface="Montserrat"/>
              <a:buNone/>
              <a:defRPr>
                <a:latin typeface="Montserrat"/>
                <a:ea typeface="Montserrat"/>
                <a:cs typeface="Montserrat"/>
                <a:sym typeface="Montserrat"/>
              </a:defRPr>
            </a:lvl5pPr>
            <a:lvl6pPr lvl="5" algn="ctr">
              <a:lnSpc>
                <a:spcPct val="100000"/>
              </a:lnSpc>
              <a:spcBef>
                <a:spcPts val="0"/>
              </a:spcBef>
              <a:spcAft>
                <a:spcPts val="0"/>
              </a:spcAft>
              <a:buSzPts val="1400"/>
              <a:buFont typeface="Montserrat"/>
              <a:buNone/>
              <a:defRPr>
                <a:latin typeface="Montserrat"/>
                <a:ea typeface="Montserrat"/>
                <a:cs typeface="Montserrat"/>
                <a:sym typeface="Montserrat"/>
              </a:defRPr>
            </a:lvl6pPr>
            <a:lvl7pPr lvl="6" algn="ctr">
              <a:lnSpc>
                <a:spcPct val="100000"/>
              </a:lnSpc>
              <a:spcBef>
                <a:spcPts val="0"/>
              </a:spcBef>
              <a:spcAft>
                <a:spcPts val="0"/>
              </a:spcAft>
              <a:buSzPts val="1400"/>
              <a:buFont typeface="Montserrat"/>
              <a:buNone/>
              <a:defRPr>
                <a:latin typeface="Montserrat"/>
                <a:ea typeface="Montserrat"/>
                <a:cs typeface="Montserrat"/>
                <a:sym typeface="Montserrat"/>
              </a:defRPr>
            </a:lvl7pPr>
            <a:lvl8pPr lvl="7" algn="ctr">
              <a:lnSpc>
                <a:spcPct val="100000"/>
              </a:lnSpc>
              <a:spcBef>
                <a:spcPts val="0"/>
              </a:spcBef>
              <a:spcAft>
                <a:spcPts val="0"/>
              </a:spcAft>
              <a:buSzPts val="1400"/>
              <a:buFont typeface="Montserrat"/>
              <a:buNone/>
              <a:defRPr>
                <a:latin typeface="Montserrat"/>
                <a:ea typeface="Montserrat"/>
                <a:cs typeface="Montserrat"/>
                <a:sym typeface="Montserrat"/>
              </a:defRPr>
            </a:lvl8pPr>
            <a:lvl9pPr lvl="8" algn="ctr">
              <a:lnSpc>
                <a:spcPct val="100000"/>
              </a:lnSpc>
              <a:spcBef>
                <a:spcPts val="0"/>
              </a:spcBef>
              <a:spcAft>
                <a:spcPts val="0"/>
              </a:spcAft>
              <a:buSzPts val="1400"/>
              <a:buFont typeface="Montserrat"/>
              <a:buNone/>
              <a:defRPr>
                <a:latin typeface="Montserrat"/>
                <a:ea typeface="Montserrat"/>
                <a:cs typeface="Montserrat"/>
                <a:sym typeface="Montserrat"/>
              </a:defRPr>
            </a:lvl9pPr>
          </a:lstStyle>
          <a:p>
            <a:endParaRPr/>
          </a:p>
        </p:txBody>
      </p:sp>
      <p:sp>
        <p:nvSpPr>
          <p:cNvPr id="127" name="Google Shape;127;p69"/>
          <p:cNvSpPr txBox="1">
            <a:spLocks noGrp="1"/>
          </p:cNvSpPr>
          <p:nvPr>
            <p:ph type="ctrTitle" idx="4"/>
          </p:nvPr>
        </p:nvSpPr>
        <p:spPr>
          <a:xfrm>
            <a:off x="2105887" y="3378638"/>
            <a:ext cx="1821900" cy="408300"/>
          </a:xfrm>
          <a:prstGeom prst="rect">
            <a:avLst/>
          </a:prstGeom>
          <a:noFill/>
          <a:ln>
            <a:noFill/>
          </a:ln>
        </p:spPr>
        <p:txBody>
          <a:bodyPr spcFirstLastPara="1" wrap="square" lIns="91425" tIns="91425" rIns="91425" bIns="91425" anchor="t" anchorCtr="0">
            <a:noAutofit/>
          </a:bodyPr>
          <a:lstStyle>
            <a:lvl1pPr lvl="0" algn="ctr">
              <a:lnSpc>
                <a:spcPct val="80000"/>
              </a:lnSpc>
              <a:spcBef>
                <a:spcPts val="0"/>
              </a:spcBef>
              <a:spcAft>
                <a:spcPts val="0"/>
              </a:spcAft>
              <a:buClr>
                <a:srgbClr val="41294A"/>
              </a:buClr>
              <a:buSzPts val="2000"/>
              <a:buFont typeface="Montserrat Medium"/>
              <a:buNone/>
              <a:defRPr sz="2000" b="1">
                <a:latin typeface="Nunito"/>
                <a:ea typeface="Nunito"/>
                <a:cs typeface="Nunito"/>
                <a:sym typeface="Nunito"/>
              </a:defRPr>
            </a:lvl1pPr>
            <a:lvl2pPr lvl="1"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2pPr>
            <a:lvl3pPr lvl="2"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3pPr>
            <a:lvl4pPr lvl="3"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4pPr>
            <a:lvl5pPr lvl="4"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5pPr>
            <a:lvl6pPr lvl="5"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6pPr>
            <a:lvl7pPr lvl="6"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7pPr>
            <a:lvl8pPr lvl="7"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8pPr>
            <a:lvl9pPr lvl="8"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9pPr>
          </a:lstStyle>
          <a:p>
            <a:endParaRPr/>
          </a:p>
        </p:txBody>
      </p:sp>
      <p:sp>
        <p:nvSpPr>
          <p:cNvPr id="128" name="Google Shape;128;p69"/>
          <p:cNvSpPr txBox="1">
            <a:spLocks noGrp="1"/>
          </p:cNvSpPr>
          <p:nvPr>
            <p:ph type="subTitle" idx="5"/>
          </p:nvPr>
        </p:nvSpPr>
        <p:spPr>
          <a:xfrm>
            <a:off x="1904287" y="3698478"/>
            <a:ext cx="2225100" cy="582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Font typeface="Montserrat"/>
              <a:buNone/>
              <a:defRPr sz="1400" b="0">
                <a:solidFill>
                  <a:schemeClr val="dk1"/>
                </a:solidFill>
              </a:defRPr>
            </a:lvl1pPr>
            <a:lvl2pPr lvl="1" algn="ctr">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ctr">
              <a:lnSpc>
                <a:spcPct val="100000"/>
              </a:lnSpc>
              <a:spcBef>
                <a:spcPts val="0"/>
              </a:spcBef>
              <a:spcAft>
                <a:spcPts val="0"/>
              </a:spcAft>
              <a:buSzPts val="1400"/>
              <a:buFont typeface="Montserrat"/>
              <a:buNone/>
              <a:defRPr>
                <a:latin typeface="Montserrat"/>
                <a:ea typeface="Montserrat"/>
                <a:cs typeface="Montserrat"/>
                <a:sym typeface="Montserrat"/>
              </a:defRPr>
            </a:lvl3pPr>
            <a:lvl4pPr lvl="3" algn="ctr">
              <a:lnSpc>
                <a:spcPct val="100000"/>
              </a:lnSpc>
              <a:spcBef>
                <a:spcPts val="0"/>
              </a:spcBef>
              <a:spcAft>
                <a:spcPts val="0"/>
              </a:spcAft>
              <a:buSzPts val="1400"/>
              <a:buFont typeface="Montserrat"/>
              <a:buNone/>
              <a:defRPr>
                <a:latin typeface="Montserrat"/>
                <a:ea typeface="Montserrat"/>
                <a:cs typeface="Montserrat"/>
                <a:sym typeface="Montserrat"/>
              </a:defRPr>
            </a:lvl4pPr>
            <a:lvl5pPr lvl="4" algn="ctr">
              <a:lnSpc>
                <a:spcPct val="100000"/>
              </a:lnSpc>
              <a:spcBef>
                <a:spcPts val="0"/>
              </a:spcBef>
              <a:spcAft>
                <a:spcPts val="0"/>
              </a:spcAft>
              <a:buSzPts val="1400"/>
              <a:buFont typeface="Montserrat"/>
              <a:buNone/>
              <a:defRPr>
                <a:latin typeface="Montserrat"/>
                <a:ea typeface="Montserrat"/>
                <a:cs typeface="Montserrat"/>
                <a:sym typeface="Montserrat"/>
              </a:defRPr>
            </a:lvl5pPr>
            <a:lvl6pPr lvl="5" algn="ctr">
              <a:lnSpc>
                <a:spcPct val="100000"/>
              </a:lnSpc>
              <a:spcBef>
                <a:spcPts val="0"/>
              </a:spcBef>
              <a:spcAft>
                <a:spcPts val="0"/>
              </a:spcAft>
              <a:buSzPts val="1400"/>
              <a:buFont typeface="Montserrat"/>
              <a:buNone/>
              <a:defRPr>
                <a:latin typeface="Montserrat"/>
                <a:ea typeface="Montserrat"/>
                <a:cs typeface="Montserrat"/>
                <a:sym typeface="Montserrat"/>
              </a:defRPr>
            </a:lvl6pPr>
            <a:lvl7pPr lvl="6" algn="ctr">
              <a:lnSpc>
                <a:spcPct val="100000"/>
              </a:lnSpc>
              <a:spcBef>
                <a:spcPts val="0"/>
              </a:spcBef>
              <a:spcAft>
                <a:spcPts val="0"/>
              </a:spcAft>
              <a:buSzPts val="1400"/>
              <a:buFont typeface="Montserrat"/>
              <a:buNone/>
              <a:defRPr>
                <a:latin typeface="Montserrat"/>
                <a:ea typeface="Montserrat"/>
                <a:cs typeface="Montserrat"/>
                <a:sym typeface="Montserrat"/>
              </a:defRPr>
            </a:lvl7pPr>
            <a:lvl8pPr lvl="7" algn="ctr">
              <a:lnSpc>
                <a:spcPct val="100000"/>
              </a:lnSpc>
              <a:spcBef>
                <a:spcPts val="0"/>
              </a:spcBef>
              <a:spcAft>
                <a:spcPts val="0"/>
              </a:spcAft>
              <a:buSzPts val="1400"/>
              <a:buFont typeface="Montserrat"/>
              <a:buNone/>
              <a:defRPr>
                <a:latin typeface="Montserrat"/>
                <a:ea typeface="Montserrat"/>
                <a:cs typeface="Montserrat"/>
                <a:sym typeface="Montserrat"/>
              </a:defRPr>
            </a:lvl8pPr>
            <a:lvl9pPr lvl="8" algn="ctr">
              <a:lnSpc>
                <a:spcPct val="100000"/>
              </a:lnSpc>
              <a:spcBef>
                <a:spcPts val="0"/>
              </a:spcBef>
              <a:spcAft>
                <a:spcPts val="0"/>
              </a:spcAft>
              <a:buSzPts val="1400"/>
              <a:buFont typeface="Montserrat"/>
              <a:buNone/>
              <a:defRPr>
                <a:latin typeface="Montserrat"/>
                <a:ea typeface="Montserrat"/>
                <a:cs typeface="Montserrat"/>
                <a:sym typeface="Montserrat"/>
              </a:defRPr>
            </a:lvl9pPr>
          </a:lstStyle>
          <a:p>
            <a:endParaRPr/>
          </a:p>
        </p:txBody>
      </p:sp>
      <p:sp>
        <p:nvSpPr>
          <p:cNvPr id="129" name="Google Shape;129;p69"/>
          <p:cNvSpPr txBox="1">
            <a:spLocks noGrp="1"/>
          </p:cNvSpPr>
          <p:nvPr>
            <p:ph type="ctrTitle" idx="6"/>
          </p:nvPr>
        </p:nvSpPr>
        <p:spPr>
          <a:xfrm>
            <a:off x="5140013" y="3378638"/>
            <a:ext cx="1821900" cy="408300"/>
          </a:xfrm>
          <a:prstGeom prst="rect">
            <a:avLst/>
          </a:prstGeom>
          <a:noFill/>
          <a:ln>
            <a:noFill/>
          </a:ln>
        </p:spPr>
        <p:txBody>
          <a:bodyPr spcFirstLastPara="1" wrap="square" lIns="91425" tIns="91425" rIns="91425" bIns="91425" anchor="t" anchorCtr="0">
            <a:noAutofit/>
          </a:bodyPr>
          <a:lstStyle>
            <a:lvl1pPr lvl="0" algn="ctr">
              <a:lnSpc>
                <a:spcPct val="80000"/>
              </a:lnSpc>
              <a:spcBef>
                <a:spcPts val="0"/>
              </a:spcBef>
              <a:spcAft>
                <a:spcPts val="0"/>
              </a:spcAft>
              <a:buClr>
                <a:srgbClr val="41294A"/>
              </a:buClr>
              <a:buSzPts val="2000"/>
              <a:buFont typeface="Montserrat Medium"/>
              <a:buNone/>
              <a:defRPr sz="2000" b="1">
                <a:latin typeface="Nunito"/>
                <a:ea typeface="Nunito"/>
                <a:cs typeface="Nunito"/>
                <a:sym typeface="Nunito"/>
              </a:defRPr>
            </a:lvl1pPr>
            <a:lvl2pPr lvl="1"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2pPr>
            <a:lvl3pPr lvl="2"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3pPr>
            <a:lvl4pPr lvl="3"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4pPr>
            <a:lvl5pPr lvl="4"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5pPr>
            <a:lvl6pPr lvl="5"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6pPr>
            <a:lvl7pPr lvl="6"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7pPr>
            <a:lvl8pPr lvl="7"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8pPr>
            <a:lvl9pPr lvl="8" algn="ctr">
              <a:lnSpc>
                <a:spcPct val="80000"/>
              </a:lnSpc>
              <a:spcBef>
                <a:spcPts val="0"/>
              </a:spcBef>
              <a:spcAft>
                <a:spcPts val="0"/>
              </a:spcAft>
              <a:buClr>
                <a:srgbClr val="41294A"/>
              </a:buClr>
              <a:buSzPts val="2000"/>
              <a:buFont typeface="Montserrat Medium"/>
              <a:buNone/>
              <a:defRPr sz="2000" b="0">
                <a:solidFill>
                  <a:srgbClr val="41294A"/>
                </a:solidFill>
                <a:latin typeface="Montserrat Medium"/>
                <a:ea typeface="Montserrat Medium"/>
                <a:cs typeface="Montserrat Medium"/>
                <a:sym typeface="Montserrat Medium"/>
              </a:defRPr>
            </a:lvl9pPr>
          </a:lstStyle>
          <a:p>
            <a:endParaRPr/>
          </a:p>
        </p:txBody>
      </p:sp>
      <p:sp>
        <p:nvSpPr>
          <p:cNvPr id="130" name="Google Shape;130;p69"/>
          <p:cNvSpPr txBox="1">
            <a:spLocks noGrp="1"/>
          </p:cNvSpPr>
          <p:nvPr>
            <p:ph type="subTitle" idx="7"/>
          </p:nvPr>
        </p:nvSpPr>
        <p:spPr>
          <a:xfrm>
            <a:off x="4938413" y="3698478"/>
            <a:ext cx="2225100" cy="582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Font typeface="Montserrat"/>
              <a:buNone/>
              <a:defRPr sz="1400" b="0">
                <a:solidFill>
                  <a:schemeClr val="dk1"/>
                </a:solidFill>
              </a:defRPr>
            </a:lvl1pPr>
            <a:lvl2pPr lvl="1" algn="ctr">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ctr">
              <a:lnSpc>
                <a:spcPct val="100000"/>
              </a:lnSpc>
              <a:spcBef>
                <a:spcPts val="0"/>
              </a:spcBef>
              <a:spcAft>
                <a:spcPts val="0"/>
              </a:spcAft>
              <a:buSzPts val="1400"/>
              <a:buFont typeface="Montserrat"/>
              <a:buNone/>
              <a:defRPr>
                <a:latin typeface="Montserrat"/>
                <a:ea typeface="Montserrat"/>
                <a:cs typeface="Montserrat"/>
                <a:sym typeface="Montserrat"/>
              </a:defRPr>
            </a:lvl3pPr>
            <a:lvl4pPr lvl="3" algn="ctr">
              <a:lnSpc>
                <a:spcPct val="100000"/>
              </a:lnSpc>
              <a:spcBef>
                <a:spcPts val="0"/>
              </a:spcBef>
              <a:spcAft>
                <a:spcPts val="0"/>
              </a:spcAft>
              <a:buSzPts val="1400"/>
              <a:buFont typeface="Montserrat"/>
              <a:buNone/>
              <a:defRPr>
                <a:latin typeface="Montserrat"/>
                <a:ea typeface="Montserrat"/>
                <a:cs typeface="Montserrat"/>
                <a:sym typeface="Montserrat"/>
              </a:defRPr>
            </a:lvl4pPr>
            <a:lvl5pPr lvl="4" algn="ctr">
              <a:lnSpc>
                <a:spcPct val="100000"/>
              </a:lnSpc>
              <a:spcBef>
                <a:spcPts val="0"/>
              </a:spcBef>
              <a:spcAft>
                <a:spcPts val="0"/>
              </a:spcAft>
              <a:buSzPts val="1400"/>
              <a:buFont typeface="Montserrat"/>
              <a:buNone/>
              <a:defRPr>
                <a:latin typeface="Montserrat"/>
                <a:ea typeface="Montserrat"/>
                <a:cs typeface="Montserrat"/>
                <a:sym typeface="Montserrat"/>
              </a:defRPr>
            </a:lvl5pPr>
            <a:lvl6pPr lvl="5" algn="ctr">
              <a:lnSpc>
                <a:spcPct val="100000"/>
              </a:lnSpc>
              <a:spcBef>
                <a:spcPts val="0"/>
              </a:spcBef>
              <a:spcAft>
                <a:spcPts val="0"/>
              </a:spcAft>
              <a:buSzPts val="1400"/>
              <a:buFont typeface="Montserrat"/>
              <a:buNone/>
              <a:defRPr>
                <a:latin typeface="Montserrat"/>
                <a:ea typeface="Montserrat"/>
                <a:cs typeface="Montserrat"/>
                <a:sym typeface="Montserrat"/>
              </a:defRPr>
            </a:lvl6pPr>
            <a:lvl7pPr lvl="6" algn="ctr">
              <a:lnSpc>
                <a:spcPct val="100000"/>
              </a:lnSpc>
              <a:spcBef>
                <a:spcPts val="0"/>
              </a:spcBef>
              <a:spcAft>
                <a:spcPts val="0"/>
              </a:spcAft>
              <a:buSzPts val="1400"/>
              <a:buFont typeface="Montserrat"/>
              <a:buNone/>
              <a:defRPr>
                <a:latin typeface="Montserrat"/>
                <a:ea typeface="Montserrat"/>
                <a:cs typeface="Montserrat"/>
                <a:sym typeface="Montserrat"/>
              </a:defRPr>
            </a:lvl7pPr>
            <a:lvl8pPr lvl="7" algn="ctr">
              <a:lnSpc>
                <a:spcPct val="100000"/>
              </a:lnSpc>
              <a:spcBef>
                <a:spcPts val="0"/>
              </a:spcBef>
              <a:spcAft>
                <a:spcPts val="0"/>
              </a:spcAft>
              <a:buSzPts val="1400"/>
              <a:buFont typeface="Montserrat"/>
              <a:buNone/>
              <a:defRPr>
                <a:latin typeface="Montserrat"/>
                <a:ea typeface="Montserrat"/>
                <a:cs typeface="Montserrat"/>
                <a:sym typeface="Montserrat"/>
              </a:defRPr>
            </a:lvl8pPr>
            <a:lvl9pPr lvl="8" algn="ctr">
              <a:lnSpc>
                <a:spcPct val="100000"/>
              </a:lnSpc>
              <a:spcBef>
                <a:spcPts val="0"/>
              </a:spcBef>
              <a:spcAft>
                <a:spcPts val="0"/>
              </a:spcAft>
              <a:buSzPts val="1400"/>
              <a:buFont typeface="Montserrat"/>
              <a:buNone/>
              <a:defRPr>
                <a:latin typeface="Montserrat"/>
                <a:ea typeface="Montserrat"/>
                <a:cs typeface="Montserrat"/>
                <a:sym typeface="Montserrat"/>
              </a:defRPr>
            </a:lvl9pPr>
          </a:lstStyle>
          <a:p>
            <a:endParaRPr/>
          </a:p>
        </p:txBody>
      </p:sp>
      <p:sp>
        <p:nvSpPr>
          <p:cNvPr id="131" name="Google Shape;131;p69"/>
          <p:cNvSpPr txBox="1">
            <a:spLocks noGrp="1"/>
          </p:cNvSpPr>
          <p:nvPr>
            <p:ph type="title" idx="8"/>
          </p:nvPr>
        </p:nvSpPr>
        <p:spPr>
          <a:xfrm>
            <a:off x="702300" y="605225"/>
            <a:ext cx="7758300" cy="4404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600"/>
              <a:buNone/>
              <a:defRPr/>
            </a:lvl1pPr>
            <a:lvl2pPr lvl="1" algn="ctr">
              <a:lnSpc>
                <a:spcPct val="80000"/>
              </a:lnSpc>
              <a:spcBef>
                <a:spcPts val="0"/>
              </a:spcBef>
              <a:spcAft>
                <a:spcPts val="0"/>
              </a:spcAft>
              <a:buSzPts val="2800"/>
              <a:buNone/>
              <a:defRPr sz="2800"/>
            </a:lvl2pPr>
            <a:lvl3pPr lvl="2" algn="ctr">
              <a:lnSpc>
                <a:spcPct val="80000"/>
              </a:lnSpc>
              <a:spcBef>
                <a:spcPts val="0"/>
              </a:spcBef>
              <a:spcAft>
                <a:spcPts val="0"/>
              </a:spcAft>
              <a:buSzPts val="2800"/>
              <a:buNone/>
              <a:defRPr sz="2800"/>
            </a:lvl3pPr>
            <a:lvl4pPr lvl="3" algn="ctr">
              <a:lnSpc>
                <a:spcPct val="80000"/>
              </a:lnSpc>
              <a:spcBef>
                <a:spcPts val="0"/>
              </a:spcBef>
              <a:spcAft>
                <a:spcPts val="0"/>
              </a:spcAft>
              <a:buSzPts val="2800"/>
              <a:buNone/>
              <a:defRPr sz="2800"/>
            </a:lvl4pPr>
            <a:lvl5pPr lvl="4" algn="ctr">
              <a:lnSpc>
                <a:spcPct val="80000"/>
              </a:lnSpc>
              <a:spcBef>
                <a:spcPts val="0"/>
              </a:spcBef>
              <a:spcAft>
                <a:spcPts val="0"/>
              </a:spcAft>
              <a:buSzPts val="2800"/>
              <a:buNone/>
              <a:defRPr sz="2800"/>
            </a:lvl5pPr>
            <a:lvl6pPr lvl="5" algn="ctr">
              <a:lnSpc>
                <a:spcPct val="80000"/>
              </a:lnSpc>
              <a:spcBef>
                <a:spcPts val="0"/>
              </a:spcBef>
              <a:spcAft>
                <a:spcPts val="0"/>
              </a:spcAft>
              <a:buSzPts val="2800"/>
              <a:buNone/>
              <a:defRPr sz="2800"/>
            </a:lvl6pPr>
            <a:lvl7pPr lvl="6" algn="ctr">
              <a:lnSpc>
                <a:spcPct val="80000"/>
              </a:lnSpc>
              <a:spcBef>
                <a:spcPts val="0"/>
              </a:spcBef>
              <a:spcAft>
                <a:spcPts val="0"/>
              </a:spcAft>
              <a:buSzPts val="2800"/>
              <a:buNone/>
              <a:defRPr sz="2800"/>
            </a:lvl7pPr>
            <a:lvl8pPr lvl="7" algn="ctr">
              <a:lnSpc>
                <a:spcPct val="80000"/>
              </a:lnSpc>
              <a:spcBef>
                <a:spcPts val="0"/>
              </a:spcBef>
              <a:spcAft>
                <a:spcPts val="0"/>
              </a:spcAft>
              <a:buSzPts val="2800"/>
              <a:buNone/>
              <a:defRPr sz="2800"/>
            </a:lvl8pPr>
            <a:lvl9pPr lvl="8" algn="ctr">
              <a:lnSpc>
                <a:spcPct val="80000"/>
              </a:lnSpc>
              <a:spcBef>
                <a:spcPts val="0"/>
              </a:spcBef>
              <a:spcAft>
                <a:spcPts val="0"/>
              </a:spcAft>
              <a:buSzPts val="2800"/>
              <a:buNone/>
              <a:defRPr sz="2800"/>
            </a:lvl9pPr>
          </a:lstStyle>
          <a:p>
            <a:endParaRPr/>
          </a:p>
        </p:txBody>
      </p:sp>
      <p:sp>
        <p:nvSpPr>
          <p:cNvPr id="132" name="Google Shape;132;p69"/>
          <p:cNvSpPr txBox="1">
            <a:spLocks noGrp="1"/>
          </p:cNvSpPr>
          <p:nvPr>
            <p:ph type="title" idx="9"/>
          </p:nvPr>
        </p:nvSpPr>
        <p:spPr>
          <a:xfrm>
            <a:off x="2581087" y="1427675"/>
            <a:ext cx="8715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360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
        <p:nvSpPr>
          <p:cNvPr id="133" name="Google Shape;133;p69"/>
          <p:cNvSpPr txBox="1">
            <a:spLocks noGrp="1"/>
          </p:cNvSpPr>
          <p:nvPr>
            <p:ph type="title" idx="13"/>
          </p:nvPr>
        </p:nvSpPr>
        <p:spPr>
          <a:xfrm>
            <a:off x="2581087" y="2976575"/>
            <a:ext cx="8715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360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
        <p:nvSpPr>
          <p:cNvPr id="134" name="Google Shape;134;p69"/>
          <p:cNvSpPr txBox="1">
            <a:spLocks noGrp="1"/>
          </p:cNvSpPr>
          <p:nvPr>
            <p:ph type="title" idx="14"/>
          </p:nvPr>
        </p:nvSpPr>
        <p:spPr>
          <a:xfrm>
            <a:off x="5615213" y="1427675"/>
            <a:ext cx="8715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360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
        <p:nvSpPr>
          <p:cNvPr id="135" name="Google Shape;135;p69"/>
          <p:cNvSpPr txBox="1">
            <a:spLocks noGrp="1"/>
          </p:cNvSpPr>
          <p:nvPr>
            <p:ph type="title" idx="15"/>
          </p:nvPr>
        </p:nvSpPr>
        <p:spPr>
          <a:xfrm>
            <a:off x="5615213" y="2976575"/>
            <a:ext cx="871500" cy="399900"/>
          </a:xfrm>
          <a:prstGeom prst="rect">
            <a:avLst/>
          </a:prstGeom>
          <a:noFill/>
          <a:ln>
            <a:noFill/>
          </a:ln>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3600"/>
            </a:lvl1pPr>
            <a:lvl2pPr lvl="1" algn="l">
              <a:lnSpc>
                <a:spcPct val="80000"/>
              </a:lnSpc>
              <a:spcBef>
                <a:spcPts val="0"/>
              </a:spcBef>
              <a:spcAft>
                <a:spcPts val="0"/>
              </a:spcAft>
              <a:buClr>
                <a:schemeClr val="accent1"/>
              </a:buClr>
              <a:buSzPts val="4800"/>
              <a:buNone/>
              <a:defRPr sz="4800">
                <a:solidFill>
                  <a:schemeClr val="accent1"/>
                </a:solidFill>
              </a:defRPr>
            </a:lvl2pPr>
            <a:lvl3pPr lvl="2" algn="l">
              <a:lnSpc>
                <a:spcPct val="80000"/>
              </a:lnSpc>
              <a:spcBef>
                <a:spcPts val="0"/>
              </a:spcBef>
              <a:spcAft>
                <a:spcPts val="0"/>
              </a:spcAft>
              <a:buClr>
                <a:schemeClr val="accent1"/>
              </a:buClr>
              <a:buSzPts val="4800"/>
              <a:buNone/>
              <a:defRPr sz="4800">
                <a:solidFill>
                  <a:schemeClr val="accent1"/>
                </a:solidFill>
              </a:defRPr>
            </a:lvl3pPr>
            <a:lvl4pPr lvl="3" algn="l">
              <a:lnSpc>
                <a:spcPct val="80000"/>
              </a:lnSpc>
              <a:spcBef>
                <a:spcPts val="0"/>
              </a:spcBef>
              <a:spcAft>
                <a:spcPts val="0"/>
              </a:spcAft>
              <a:buClr>
                <a:schemeClr val="accent1"/>
              </a:buClr>
              <a:buSzPts val="4800"/>
              <a:buNone/>
              <a:defRPr sz="4800">
                <a:solidFill>
                  <a:schemeClr val="accent1"/>
                </a:solidFill>
              </a:defRPr>
            </a:lvl4pPr>
            <a:lvl5pPr lvl="4" algn="l">
              <a:lnSpc>
                <a:spcPct val="80000"/>
              </a:lnSpc>
              <a:spcBef>
                <a:spcPts val="0"/>
              </a:spcBef>
              <a:spcAft>
                <a:spcPts val="0"/>
              </a:spcAft>
              <a:buClr>
                <a:schemeClr val="accent1"/>
              </a:buClr>
              <a:buSzPts val="4800"/>
              <a:buNone/>
              <a:defRPr sz="4800">
                <a:solidFill>
                  <a:schemeClr val="accent1"/>
                </a:solidFill>
              </a:defRPr>
            </a:lvl5pPr>
            <a:lvl6pPr lvl="5" algn="l">
              <a:lnSpc>
                <a:spcPct val="80000"/>
              </a:lnSpc>
              <a:spcBef>
                <a:spcPts val="0"/>
              </a:spcBef>
              <a:spcAft>
                <a:spcPts val="0"/>
              </a:spcAft>
              <a:buClr>
                <a:schemeClr val="accent1"/>
              </a:buClr>
              <a:buSzPts val="4800"/>
              <a:buNone/>
              <a:defRPr sz="4800">
                <a:solidFill>
                  <a:schemeClr val="accent1"/>
                </a:solidFill>
              </a:defRPr>
            </a:lvl6pPr>
            <a:lvl7pPr lvl="6" algn="l">
              <a:lnSpc>
                <a:spcPct val="80000"/>
              </a:lnSpc>
              <a:spcBef>
                <a:spcPts val="0"/>
              </a:spcBef>
              <a:spcAft>
                <a:spcPts val="0"/>
              </a:spcAft>
              <a:buClr>
                <a:schemeClr val="accent1"/>
              </a:buClr>
              <a:buSzPts val="4800"/>
              <a:buNone/>
              <a:defRPr sz="4800">
                <a:solidFill>
                  <a:schemeClr val="accent1"/>
                </a:solidFill>
              </a:defRPr>
            </a:lvl7pPr>
            <a:lvl8pPr lvl="7" algn="l">
              <a:lnSpc>
                <a:spcPct val="80000"/>
              </a:lnSpc>
              <a:spcBef>
                <a:spcPts val="0"/>
              </a:spcBef>
              <a:spcAft>
                <a:spcPts val="0"/>
              </a:spcAft>
              <a:buClr>
                <a:schemeClr val="accent1"/>
              </a:buClr>
              <a:buSzPts val="4800"/>
              <a:buNone/>
              <a:defRPr sz="4800">
                <a:solidFill>
                  <a:schemeClr val="accent1"/>
                </a:solidFill>
              </a:defRPr>
            </a:lvl8pPr>
            <a:lvl9pPr lvl="8" algn="l">
              <a:lnSpc>
                <a:spcPct val="80000"/>
              </a:lnSpc>
              <a:spcBef>
                <a:spcPts val="0"/>
              </a:spcBef>
              <a:spcAft>
                <a:spcPts val="0"/>
              </a:spcAft>
              <a:buClr>
                <a:schemeClr val="accent1"/>
              </a:buClr>
              <a:buSzPts val="4800"/>
              <a:buNone/>
              <a:defRPr sz="4800">
                <a:solidFill>
                  <a:schemeClr val="accen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CUSTOM_13_1">
    <p:spTree>
      <p:nvGrpSpPr>
        <p:cNvPr id="1" name="Shape 136"/>
        <p:cNvGrpSpPr/>
        <p:nvPr/>
      </p:nvGrpSpPr>
      <p:grpSpPr>
        <a:xfrm>
          <a:off x="0" y="0"/>
          <a:ext cx="0" cy="0"/>
          <a:chOff x="0" y="0"/>
          <a:chExt cx="0" cy="0"/>
        </a:xfrm>
      </p:grpSpPr>
      <p:sp>
        <p:nvSpPr>
          <p:cNvPr id="137" name="Google Shape;137;p70"/>
          <p:cNvSpPr txBox="1">
            <a:spLocks noGrp="1"/>
          </p:cNvSpPr>
          <p:nvPr>
            <p:ph type="body" idx="1"/>
          </p:nvPr>
        </p:nvSpPr>
        <p:spPr>
          <a:xfrm rot="-367551">
            <a:off x="4787793" y="2514972"/>
            <a:ext cx="2594817" cy="1136581"/>
          </a:xfrm>
          <a:prstGeom prst="rect">
            <a:avLst/>
          </a:prstGeom>
          <a:noFill/>
          <a:ln>
            <a:noFill/>
          </a:ln>
        </p:spPr>
        <p:txBody>
          <a:bodyPr spcFirstLastPara="1" wrap="square" lIns="91425" tIns="91425" rIns="91425" bIns="91425" anchor="t" anchorCtr="0">
            <a:noAutofit/>
          </a:bodyPr>
          <a:lstStyle>
            <a:lvl1pPr marL="457200" lvl="0" indent="-317500" algn="r">
              <a:lnSpc>
                <a:spcPct val="100000"/>
              </a:lnSpc>
              <a:spcBef>
                <a:spcPts val="0"/>
              </a:spcBef>
              <a:spcAft>
                <a:spcPts val="0"/>
              </a:spcAft>
              <a:buClr>
                <a:schemeClr val="accent3"/>
              </a:buClr>
              <a:buSzPts val="1400"/>
              <a:buFont typeface="Montserrat"/>
              <a:buChar char="●"/>
              <a:defRPr/>
            </a:lvl1pPr>
            <a:lvl2pPr marL="914400" lvl="1" indent="-317500" algn="l">
              <a:lnSpc>
                <a:spcPct val="100000"/>
              </a:lnSpc>
              <a:spcBef>
                <a:spcPts val="0"/>
              </a:spcBef>
              <a:spcAft>
                <a:spcPts val="0"/>
              </a:spcAft>
              <a:buClr>
                <a:schemeClr val="dk2"/>
              </a:buClr>
              <a:buSzPts val="1400"/>
              <a:buFont typeface="Montserrat"/>
              <a:buChar char="○"/>
              <a:defRPr/>
            </a:lvl2pPr>
            <a:lvl3pPr marL="1371600" lvl="2" indent="-317500" algn="l">
              <a:lnSpc>
                <a:spcPct val="100000"/>
              </a:lnSpc>
              <a:spcBef>
                <a:spcPts val="0"/>
              </a:spcBef>
              <a:spcAft>
                <a:spcPts val="0"/>
              </a:spcAft>
              <a:buClr>
                <a:schemeClr val="dk2"/>
              </a:buClr>
              <a:buSzPts val="1400"/>
              <a:buFont typeface="Montserrat"/>
              <a:buChar char="■"/>
              <a:defRPr/>
            </a:lvl3pPr>
            <a:lvl4pPr marL="1828800" lvl="3" indent="-317500" algn="l">
              <a:lnSpc>
                <a:spcPct val="100000"/>
              </a:lnSpc>
              <a:spcBef>
                <a:spcPts val="0"/>
              </a:spcBef>
              <a:spcAft>
                <a:spcPts val="0"/>
              </a:spcAft>
              <a:buClr>
                <a:schemeClr val="dk2"/>
              </a:buClr>
              <a:buSzPts val="1400"/>
              <a:buFont typeface="Montserrat"/>
              <a:buChar char="●"/>
              <a:defRPr/>
            </a:lvl4pPr>
            <a:lvl5pPr marL="2286000" lvl="4" indent="-317500" algn="l">
              <a:lnSpc>
                <a:spcPct val="100000"/>
              </a:lnSpc>
              <a:spcBef>
                <a:spcPts val="0"/>
              </a:spcBef>
              <a:spcAft>
                <a:spcPts val="0"/>
              </a:spcAft>
              <a:buClr>
                <a:schemeClr val="dk2"/>
              </a:buClr>
              <a:buSzPts val="1400"/>
              <a:buFont typeface="Montserrat"/>
              <a:buChar char="○"/>
              <a:defRPr/>
            </a:lvl5pPr>
            <a:lvl6pPr marL="2743200" lvl="5" indent="-317500" algn="l">
              <a:lnSpc>
                <a:spcPct val="100000"/>
              </a:lnSpc>
              <a:spcBef>
                <a:spcPts val="0"/>
              </a:spcBef>
              <a:spcAft>
                <a:spcPts val="0"/>
              </a:spcAft>
              <a:buClr>
                <a:schemeClr val="dk2"/>
              </a:buClr>
              <a:buSzPts val="1400"/>
              <a:buFont typeface="Montserrat"/>
              <a:buChar char="■"/>
              <a:defRPr/>
            </a:lvl6pPr>
            <a:lvl7pPr marL="3200400" lvl="6" indent="-317500" algn="l">
              <a:lnSpc>
                <a:spcPct val="100000"/>
              </a:lnSpc>
              <a:spcBef>
                <a:spcPts val="0"/>
              </a:spcBef>
              <a:spcAft>
                <a:spcPts val="0"/>
              </a:spcAft>
              <a:buClr>
                <a:schemeClr val="dk2"/>
              </a:buClr>
              <a:buSzPts val="1400"/>
              <a:buFont typeface="Montserrat"/>
              <a:buChar char="●"/>
              <a:defRPr/>
            </a:lvl7pPr>
            <a:lvl8pPr marL="3657600" lvl="7" indent="-317500" algn="l">
              <a:lnSpc>
                <a:spcPct val="100000"/>
              </a:lnSpc>
              <a:spcBef>
                <a:spcPts val="0"/>
              </a:spcBef>
              <a:spcAft>
                <a:spcPts val="0"/>
              </a:spcAft>
              <a:buClr>
                <a:schemeClr val="dk2"/>
              </a:buClr>
              <a:buSzPts val="1400"/>
              <a:buFont typeface="Montserrat"/>
              <a:buChar char="○"/>
              <a:defRPr/>
            </a:lvl8pPr>
            <a:lvl9pPr marL="4114800" lvl="8" indent="-317500" algn="l">
              <a:lnSpc>
                <a:spcPct val="100000"/>
              </a:lnSpc>
              <a:spcBef>
                <a:spcPts val="0"/>
              </a:spcBef>
              <a:spcAft>
                <a:spcPts val="0"/>
              </a:spcAft>
              <a:buClr>
                <a:schemeClr val="dk2"/>
              </a:buClr>
              <a:buSzPts val="1400"/>
              <a:buFont typeface="Montserrat"/>
              <a:buChar char="■"/>
              <a:defRPr/>
            </a:lvl9pPr>
          </a:lstStyle>
          <a:p>
            <a:endParaRPr/>
          </a:p>
        </p:txBody>
      </p:sp>
      <p:sp>
        <p:nvSpPr>
          <p:cNvPr id="138" name="Google Shape;138;p70"/>
          <p:cNvSpPr txBox="1">
            <a:spLocks noGrp="1"/>
          </p:cNvSpPr>
          <p:nvPr>
            <p:ph type="title"/>
          </p:nvPr>
        </p:nvSpPr>
        <p:spPr>
          <a:xfrm rot="-367475">
            <a:off x="4743655" y="2029517"/>
            <a:ext cx="2553173" cy="508110"/>
          </a:xfrm>
          <a:prstGeom prst="rect">
            <a:avLst/>
          </a:prstGeom>
          <a:noFill/>
          <a:ln>
            <a:noFill/>
          </a:ln>
        </p:spPr>
        <p:txBody>
          <a:bodyPr spcFirstLastPara="1" wrap="square" lIns="91425" tIns="91425" rIns="91425" bIns="91425" anchor="t" anchorCtr="0">
            <a:noAutofit/>
          </a:bodyPr>
          <a:lstStyle>
            <a:lvl1pPr lvl="0" algn="r">
              <a:lnSpc>
                <a:spcPct val="80000"/>
              </a:lnSpc>
              <a:spcBef>
                <a:spcPts val="0"/>
              </a:spcBef>
              <a:spcAft>
                <a:spcPts val="0"/>
              </a:spcAft>
              <a:buSzPts val="3600"/>
              <a:buNone/>
              <a:defRPr/>
            </a:lvl1pPr>
            <a:lvl2pPr lvl="1" algn="l">
              <a:lnSpc>
                <a:spcPct val="80000"/>
              </a:lnSpc>
              <a:spcBef>
                <a:spcPts val="0"/>
              </a:spcBef>
              <a:spcAft>
                <a:spcPts val="0"/>
              </a:spcAft>
              <a:buSzPts val="3600"/>
              <a:buNone/>
              <a:defRPr/>
            </a:lvl2pPr>
            <a:lvl3pPr lvl="2" algn="l">
              <a:lnSpc>
                <a:spcPct val="80000"/>
              </a:lnSpc>
              <a:spcBef>
                <a:spcPts val="0"/>
              </a:spcBef>
              <a:spcAft>
                <a:spcPts val="0"/>
              </a:spcAft>
              <a:buSzPts val="3600"/>
              <a:buNone/>
              <a:defRPr/>
            </a:lvl3pPr>
            <a:lvl4pPr lvl="3" algn="l">
              <a:lnSpc>
                <a:spcPct val="80000"/>
              </a:lnSpc>
              <a:spcBef>
                <a:spcPts val="0"/>
              </a:spcBef>
              <a:spcAft>
                <a:spcPts val="0"/>
              </a:spcAft>
              <a:buSzPts val="3600"/>
              <a:buNone/>
              <a:defRPr/>
            </a:lvl4pPr>
            <a:lvl5pPr lvl="4" algn="l">
              <a:lnSpc>
                <a:spcPct val="80000"/>
              </a:lnSpc>
              <a:spcBef>
                <a:spcPts val="0"/>
              </a:spcBef>
              <a:spcAft>
                <a:spcPts val="0"/>
              </a:spcAft>
              <a:buSzPts val="3600"/>
              <a:buNone/>
              <a:defRPr/>
            </a:lvl5pPr>
            <a:lvl6pPr lvl="5" algn="l">
              <a:lnSpc>
                <a:spcPct val="80000"/>
              </a:lnSpc>
              <a:spcBef>
                <a:spcPts val="0"/>
              </a:spcBef>
              <a:spcAft>
                <a:spcPts val="0"/>
              </a:spcAft>
              <a:buSzPts val="3600"/>
              <a:buNone/>
              <a:defRPr/>
            </a:lvl6pPr>
            <a:lvl7pPr lvl="6" algn="l">
              <a:lnSpc>
                <a:spcPct val="80000"/>
              </a:lnSpc>
              <a:spcBef>
                <a:spcPts val="0"/>
              </a:spcBef>
              <a:spcAft>
                <a:spcPts val="0"/>
              </a:spcAft>
              <a:buSzPts val="3600"/>
              <a:buNone/>
              <a:defRPr/>
            </a:lvl7pPr>
            <a:lvl8pPr lvl="7" algn="l">
              <a:lnSpc>
                <a:spcPct val="80000"/>
              </a:lnSpc>
              <a:spcBef>
                <a:spcPts val="0"/>
              </a:spcBef>
              <a:spcAft>
                <a:spcPts val="0"/>
              </a:spcAft>
              <a:buSzPts val="3600"/>
              <a:buNone/>
              <a:defRPr/>
            </a:lvl8pPr>
            <a:lvl9pPr lvl="8" algn="l">
              <a:lnSpc>
                <a:spcPct val="80000"/>
              </a:lnSpc>
              <a:spcBef>
                <a:spcPts val="0"/>
              </a:spcBef>
              <a:spcAft>
                <a:spcPts val="0"/>
              </a:spcAft>
              <a:buSzPts val="36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20">
            <a:alphaModFix/>
          </a:blip>
          <a:stretch>
            <a:fillRect/>
          </a:stretch>
        </a:blipFill>
        <a:effectLst/>
      </p:bgPr>
    </p:bg>
    <p:spTree>
      <p:nvGrpSpPr>
        <p:cNvPr id="1" name="Shape 5"/>
        <p:cNvGrpSpPr/>
        <p:nvPr/>
      </p:nvGrpSpPr>
      <p:grpSpPr>
        <a:xfrm>
          <a:off x="0" y="0"/>
          <a:ext cx="0" cy="0"/>
          <a:chOff x="0" y="0"/>
          <a:chExt cx="0" cy="0"/>
        </a:xfrm>
      </p:grpSpPr>
      <p:sp>
        <p:nvSpPr>
          <p:cNvPr id="6" name="Google Shape;6;p47"/>
          <p:cNvSpPr txBox="1">
            <a:spLocks noGrp="1"/>
          </p:cNvSpPr>
          <p:nvPr>
            <p:ph type="title"/>
          </p:nvPr>
        </p:nvSpPr>
        <p:spPr>
          <a:xfrm>
            <a:off x="833125" y="600575"/>
            <a:ext cx="6858000" cy="569400"/>
          </a:xfrm>
          <a:prstGeom prst="rect">
            <a:avLst/>
          </a:prstGeom>
          <a:noFill/>
          <a:ln>
            <a:noFill/>
          </a:ln>
        </p:spPr>
        <p:txBody>
          <a:bodyPr spcFirstLastPara="1" wrap="square" lIns="91425" tIns="91425" rIns="91425" bIns="91425" anchor="t" anchorCtr="0">
            <a:noAutofit/>
          </a:bodyPr>
          <a:lstStyle>
            <a:lvl1pPr marR="0" lvl="0"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1pPr>
            <a:lvl2pPr marR="0" lvl="1"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2pPr>
            <a:lvl3pPr marR="0" lvl="2"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3pPr>
            <a:lvl4pPr marR="0" lvl="3"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4pPr>
            <a:lvl5pPr marR="0" lvl="4"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5pPr>
            <a:lvl6pPr marR="0" lvl="5"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6pPr>
            <a:lvl7pPr marR="0" lvl="6"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7pPr>
            <a:lvl8pPr marR="0" lvl="7"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8pPr>
            <a:lvl9pPr marR="0" lvl="8" algn="l" rtl="0">
              <a:lnSpc>
                <a:spcPct val="80000"/>
              </a:lnSpc>
              <a:spcBef>
                <a:spcPts val="0"/>
              </a:spcBef>
              <a:spcAft>
                <a:spcPts val="0"/>
              </a:spcAft>
              <a:buClr>
                <a:schemeClr val="dk1"/>
              </a:buClr>
              <a:buSzPts val="3600"/>
              <a:buFont typeface="Just Another Hand"/>
              <a:buNone/>
              <a:defRPr sz="3600" b="0" i="0" u="none" strike="noStrike" cap="none">
                <a:solidFill>
                  <a:schemeClr val="dk1"/>
                </a:solidFill>
                <a:latin typeface="Just Another Hand"/>
                <a:ea typeface="Just Another Hand"/>
                <a:cs typeface="Just Another Hand"/>
                <a:sym typeface="Just Another Hand"/>
              </a:defRPr>
            </a:lvl9pPr>
          </a:lstStyle>
          <a:p>
            <a:endParaRPr/>
          </a:p>
        </p:txBody>
      </p:sp>
      <p:sp>
        <p:nvSpPr>
          <p:cNvPr id="7" name="Google Shape;7;p47"/>
          <p:cNvSpPr txBox="1">
            <a:spLocks noGrp="1"/>
          </p:cNvSpPr>
          <p:nvPr>
            <p:ph type="body" idx="1"/>
          </p:nvPr>
        </p:nvSpPr>
        <p:spPr>
          <a:xfrm>
            <a:off x="805250" y="2747175"/>
            <a:ext cx="7332000" cy="1766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1pPr>
            <a:lvl2pPr marL="914400" marR="0" lvl="1"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2pPr>
            <a:lvl3pPr marL="1371600" marR="0" lvl="2"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3pPr>
            <a:lvl4pPr marL="1828800" marR="0" lvl="3"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4pPr>
            <a:lvl5pPr marL="2286000" marR="0" lvl="4"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5pPr>
            <a:lvl6pPr marL="2743200" marR="0" lvl="5"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6pPr>
            <a:lvl7pPr marL="3200400" marR="0" lvl="6"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7pPr>
            <a:lvl8pPr marL="3657600" marR="0" lvl="7"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8pPr>
            <a:lvl9pPr marL="4114800" marR="0" lvl="8" indent="-317500" algn="l" rtl="0">
              <a:lnSpc>
                <a:spcPct val="100000"/>
              </a:lnSpc>
              <a:spcBef>
                <a:spcPts val="0"/>
              </a:spcBef>
              <a:spcAft>
                <a:spcPts val="0"/>
              </a:spcAft>
              <a:buClr>
                <a:schemeClr val="dk1"/>
              </a:buClr>
              <a:buSzPts val="1400"/>
              <a:buFont typeface="Nunito"/>
              <a:buChar char="■"/>
              <a:defRPr sz="1400" b="0" i="0" u="none" strike="noStrike" cap="none">
                <a:solidFill>
                  <a:schemeClr val="dk1"/>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grpSp>
        <p:nvGrpSpPr>
          <p:cNvPr id="143" name="Google Shape;143;p1"/>
          <p:cNvGrpSpPr/>
          <p:nvPr/>
        </p:nvGrpSpPr>
        <p:grpSpPr>
          <a:xfrm>
            <a:off x="938030" y="853738"/>
            <a:ext cx="7267974" cy="2857825"/>
            <a:chOff x="938019" y="447965"/>
            <a:chExt cx="7267974" cy="3600183"/>
          </a:xfrm>
        </p:grpSpPr>
        <p:sp>
          <p:nvSpPr>
            <p:cNvPr id="144" name="Google Shape;144;p1"/>
            <p:cNvSpPr/>
            <p:nvPr/>
          </p:nvSpPr>
          <p:spPr>
            <a:xfrm rot="296113">
              <a:off x="1072560" y="1406042"/>
              <a:ext cx="6875677" cy="2331400"/>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5" name="Google Shape;145;p1"/>
            <p:cNvGrpSpPr/>
            <p:nvPr/>
          </p:nvGrpSpPr>
          <p:grpSpPr>
            <a:xfrm>
              <a:off x="938019" y="447965"/>
              <a:ext cx="7267974" cy="3600183"/>
              <a:chOff x="938019" y="447965"/>
              <a:chExt cx="7267974" cy="3600183"/>
            </a:xfrm>
          </p:grpSpPr>
          <p:sp>
            <p:nvSpPr>
              <p:cNvPr id="146" name="Google Shape;146;p1"/>
              <p:cNvSpPr/>
              <p:nvPr/>
            </p:nvSpPr>
            <p:spPr>
              <a:xfrm rot="296113">
                <a:off x="1054283" y="745020"/>
                <a:ext cx="7035447" cy="3006073"/>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1"/>
              <p:cNvSpPr/>
              <p:nvPr/>
            </p:nvSpPr>
            <p:spPr>
              <a:xfrm>
                <a:off x="1129775" y="1252275"/>
                <a:ext cx="1251975" cy="2266900"/>
              </a:xfrm>
              <a:custGeom>
                <a:avLst/>
                <a:gdLst/>
                <a:ahLst/>
                <a:cxnLst/>
                <a:rect l="l" t="t" r="r" b="b"/>
                <a:pathLst>
                  <a:path w="50079" h="90676" extrusionOk="0">
                    <a:moveTo>
                      <a:pt x="14825" y="89411"/>
                    </a:moveTo>
                    <a:lnTo>
                      <a:pt x="50079" y="90676"/>
                    </a:lnTo>
                    <a:lnTo>
                      <a:pt x="35458" y="1100"/>
                    </a:lnTo>
                    <a:lnTo>
                      <a:pt x="0" y="0"/>
                    </a:lnTo>
                    <a:close/>
                  </a:path>
                </a:pathLst>
              </a:custGeom>
              <a:solidFill>
                <a:srgbClr val="EDD634"/>
              </a:solidFill>
              <a:ln>
                <a:noFill/>
              </a:ln>
            </p:spPr>
          </p:sp>
        </p:grpSp>
      </p:grpSp>
      <p:sp>
        <p:nvSpPr>
          <p:cNvPr id="148" name="Google Shape;148;p1"/>
          <p:cNvSpPr/>
          <p:nvPr/>
        </p:nvSpPr>
        <p:spPr>
          <a:xfrm>
            <a:off x="760129" y="4046501"/>
            <a:ext cx="7623782" cy="435071"/>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l" rtl="0">
              <a:lnSpc>
                <a:spcPct val="90000"/>
              </a:lnSpc>
              <a:spcBef>
                <a:spcPts val="1000"/>
              </a:spcBef>
              <a:spcAft>
                <a:spcPts val="0"/>
              </a:spcAft>
              <a:buClr>
                <a:schemeClr val="dk1"/>
              </a:buClr>
              <a:buSzPts val="1100"/>
              <a:buFont typeface="Arial"/>
              <a:buNone/>
            </a:pPr>
            <a:endParaRPr sz="1200" b="1" i="0" u="sng"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49" name="Google Shape;149;p1"/>
          <p:cNvSpPr txBox="1">
            <a:spLocks noGrp="1"/>
          </p:cNvSpPr>
          <p:nvPr>
            <p:ph type="ctrTitle"/>
          </p:nvPr>
        </p:nvSpPr>
        <p:spPr>
          <a:xfrm>
            <a:off x="1482315" y="1219663"/>
            <a:ext cx="6523800" cy="1749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Clr>
                <a:schemeClr val="dk1"/>
              </a:buClr>
              <a:buSzPts val="1100"/>
              <a:buFont typeface="Arial"/>
              <a:buNone/>
            </a:pPr>
            <a:endParaRPr sz="5200" dirty="0"/>
          </a:p>
          <a:p>
            <a:pPr marL="0" lvl="0" indent="0" algn="ctr" rtl="0">
              <a:lnSpc>
                <a:spcPct val="100000"/>
              </a:lnSpc>
              <a:spcBef>
                <a:spcPts val="0"/>
              </a:spcBef>
              <a:spcAft>
                <a:spcPts val="0"/>
              </a:spcAft>
              <a:buClr>
                <a:schemeClr val="dk1"/>
              </a:buClr>
              <a:buSzPts val="1100"/>
              <a:buFont typeface="Arial"/>
              <a:buNone/>
            </a:pPr>
            <a:r>
              <a:rPr lang="en" sz="4000" dirty="0"/>
              <a:t>LA RIQUEZA DE LAS PERSONAS CON AUTISMO EN LA FAMILIA Y LA SOCIEDAD</a:t>
            </a:r>
            <a:endParaRPr sz="4000" dirty="0"/>
          </a:p>
        </p:txBody>
      </p:sp>
      <p:grpSp>
        <p:nvGrpSpPr>
          <p:cNvPr id="150" name="Google Shape;150;p1"/>
          <p:cNvGrpSpPr/>
          <p:nvPr/>
        </p:nvGrpSpPr>
        <p:grpSpPr>
          <a:xfrm flipH="1">
            <a:off x="1428219" y="1964160"/>
            <a:ext cx="327586" cy="485471"/>
            <a:chOff x="4508863" y="1528200"/>
            <a:chExt cx="318850" cy="472800"/>
          </a:xfrm>
        </p:grpSpPr>
        <p:sp>
          <p:nvSpPr>
            <p:cNvPr id="151" name="Google Shape;151;p1"/>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1"/>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1"/>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1"/>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55" name="Google Shape;155;p1"/>
          <p:cNvGrpSpPr/>
          <p:nvPr/>
        </p:nvGrpSpPr>
        <p:grpSpPr>
          <a:xfrm>
            <a:off x="591324" y="474007"/>
            <a:ext cx="270863" cy="401596"/>
            <a:chOff x="4508863" y="1528200"/>
            <a:chExt cx="318850" cy="472800"/>
          </a:xfrm>
        </p:grpSpPr>
        <p:sp>
          <p:nvSpPr>
            <p:cNvPr id="156" name="Google Shape;156;p1"/>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1"/>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1"/>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1"/>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0" name="Google Shape;160;p1"/>
          <p:cNvGrpSpPr/>
          <p:nvPr/>
        </p:nvGrpSpPr>
        <p:grpSpPr>
          <a:xfrm>
            <a:off x="977896" y="515330"/>
            <a:ext cx="270863" cy="401596"/>
            <a:chOff x="4508863" y="1528200"/>
            <a:chExt cx="318850" cy="472800"/>
          </a:xfrm>
        </p:grpSpPr>
        <p:sp>
          <p:nvSpPr>
            <p:cNvPr id="161" name="Google Shape;161;p1"/>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1"/>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1"/>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1"/>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5" name="Google Shape;165;p1"/>
          <p:cNvGrpSpPr/>
          <p:nvPr/>
        </p:nvGrpSpPr>
        <p:grpSpPr>
          <a:xfrm>
            <a:off x="1364468" y="515330"/>
            <a:ext cx="270863" cy="401596"/>
            <a:chOff x="4508863" y="1528200"/>
            <a:chExt cx="318850" cy="472800"/>
          </a:xfrm>
        </p:grpSpPr>
        <p:sp>
          <p:nvSpPr>
            <p:cNvPr id="166" name="Google Shape;166;p1"/>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1"/>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1"/>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1"/>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1" name="Google Shape;171;p1"/>
          <p:cNvGrpSpPr/>
          <p:nvPr/>
        </p:nvGrpSpPr>
        <p:grpSpPr>
          <a:xfrm>
            <a:off x="1072800" y="3472121"/>
            <a:ext cx="7342829" cy="763321"/>
            <a:chOff x="611536" y="2559262"/>
            <a:chExt cx="2698875" cy="412785"/>
          </a:xfrm>
        </p:grpSpPr>
        <p:sp>
          <p:nvSpPr>
            <p:cNvPr id="172" name="Google Shape;172;p1"/>
            <p:cNvSpPr/>
            <p:nvPr/>
          </p:nvSpPr>
          <p:spPr>
            <a:xfrm>
              <a:off x="611536" y="2736772"/>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l" rtl="0">
                <a:lnSpc>
                  <a:spcPct val="90000"/>
                </a:lnSpc>
                <a:spcBef>
                  <a:spcPts val="1000"/>
                </a:spcBef>
                <a:spcAft>
                  <a:spcPts val="0"/>
                </a:spcAft>
                <a:buClr>
                  <a:schemeClr val="dk1"/>
                </a:buClr>
                <a:buSzPts val="1100"/>
                <a:buFont typeface="Arial"/>
                <a:buNone/>
              </a:pPr>
              <a:endParaRPr sz="14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73" name="Google Shape;173;p1"/>
            <p:cNvSpPr/>
            <p:nvPr/>
          </p:nvSpPr>
          <p:spPr>
            <a:xfrm>
              <a:off x="955360" y="2559262"/>
              <a:ext cx="2011250" cy="217172"/>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ctr" rtl="0">
                <a:lnSpc>
                  <a:spcPct val="90000"/>
                </a:lnSpc>
                <a:spcBef>
                  <a:spcPts val="1000"/>
                </a:spcBef>
                <a:spcAft>
                  <a:spcPts val="0"/>
                </a:spcAft>
                <a:buClr>
                  <a:schemeClr val="dk1"/>
                </a:buClr>
                <a:buSzPts val="1100"/>
                <a:buFont typeface="Arial"/>
                <a:buNone/>
              </a:pPr>
              <a:r>
                <a:rPr lang="en" sz="2000" b="1" dirty="0">
                  <a:solidFill>
                    <a:schemeClr val="dk1"/>
                  </a:solidFill>
                  <a:latin typeface="Calibri"/>
                  <a:ea typeface="Calibri"/>
                  <a:cs typeface="Calibri"/>
                  <a:sym typeface="Calibri"/>
                </a:rPr>
                <a:t>Expositor</a:t>
              </a:r>
              <a:r>
                <a:rPr lang="en" sz="2000" b="1" i="0" u="none" strike="noStrike" cap="none" dirty="0">
                  <a:solidFill>
                    <a:schemeClr val="dk1"/>
                  </a:solidFill>
                  <a:latin typeface="Calibri"/>
                  <a:ea typeface="Calibri"/>
                  <a:cs typeface="Calibri"/>
                  <a:sym typeface="Calibri"/>
                </a:rPr>
                <a:t>: Lic</a:t>
              </a:r>
              <a:r>
                <a:rPr lang="en" sz="2000" b="1" dirty="0">
                  <a:solidFill>
                    <a:schemeClr val="dk1"/>
                  </a:solidFill>
                  <a:latin typeface="Calibri"/>
                  <a:ea typeface="Calibri"/>
                  <a:cs typeface="Calibri"/>
                  <a:sym typeface="Calibri"/>
                </a:rPr>
                <a:t>. José María Carrillo Ayala</a:t>
              </a:r>
              <a:endParaRPr sz="20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sp>
        <p:nvSpPr>
          <p:cNvPr id="174" name="Google Shape;174;p1"/>
          <p:cNvSpPr txBox="1"/>
          <p:nvPr/>
        </p:nvSpPr>
        <p:spPr>
          <a:xfrm>
            <a:off x="2603699" y="3925585"/>
            <a:ext cx="3936600" cy="506775"/>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1000"/>
              </a:spcBef>
              <a:spcAft>
                <a:spcPts val="0"/>
              </a:spcAft>
              <a:buClr>
                <a:srgbClr val="000000"/>
              </a:buClr>
              <a:buSzPts val="1400"/>
              <a:buFont typeface="Arial"/>
              <a:buNone/>
            </a:pPr>
            <a:r>
              <a:rPr lang="en" sz="1400" b="1" i="0" u="none" strike="noStrike" cap="none" dirty="0">
                <a:solidFill>
                  <a:schemeClr val="dk1"/>
                </a:solidFill>
                <a:latin typeface="Calibri"/>
                <a:ea typeface="Calibri"/>
                <a:cs typeface="Calibri"/>
                <a:sym typeface="Calibri"/>
              </a:rPr>
              <a:t>Monterrey Nuevo León,  2025</a:t>
            </a:r>
            <a:endParaRPr sz="1800" b="1" i="0" u="none" strike="noStrike" cap="none" dirty="0">
              <a:solidFill>
                <a:schemeClr val="dk1"/>
              </a:solidFill>
              <a:latin typeface="Calibri"/>
              <a:ea typeface="Calibri"/>
              <a:cs typeface="Calibri"/>
              <a:sym typeface="Calibri"/>
            </a:endParaRPr>
          </a:p>
        </p:txBody>
      </p:sp>
      <p:pic>
        <p:nvPicPr>
          <p:cNvPr id="3" name="Imagen 2">
            <a:extLst>
              <a:ext uri="{FF2B5EF4-FFF2-40B4-BE49-F238E27FC236}">
                <a16:creationId xmlns:a16="http://schemas.microsoft.com/office/drawing/2014/main" id="{7F7898A2-1BEF-4EA4-1B18-DC0B9F6109B1}"/>
              </a:ext>
            </a:extLst>
          </p:cNvPr>
          <p:cNvPicPr>
            <a:picLocks noChangeAspect="1"/>
          </p:cNvPicPr>
          <p:nvPr/>
        </p:nvPicPr>
        <p:blipFill>
          <a:blip r:embed="rId3"/>
          <a:stretch>
            <a:fillRect/>
          </a:stretch>
        </p:blipFill>
        <p:spPr>
          <a:xfrm>
            <a:off x="2808762" y="468449"/>
            <a:ext cx="3303949" cy="9573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a:extLst>
            <a:ext uri="{FF2B5EF4-FFF2-40B4-BE49-F238E27FC236}">
              <a16:creationId xmlns:a16="http://schemas.microsoft.com/office/drawing/2014/main" id="{95909FC9-BACE-E81B-B1E9-E5377D806D88}"/>
            </a:ext>
          </a:extLst>
        </p:cNvPr>
        <p:cNvGrpSpPr/>
        <p:nvPr/>
      </p:nvGrpSpPr>
      <p:grpSpPr>
        <a:xfrm>
          <a:off x="0" y="0"/>
          <a:ext cx="0" cy="0"/>
          <a:chOff x="0" y="0"/>
          <a:chExt cx="0" cy="0"/>
        </a:xfrm>
      </p:grpSpPr>
      <p:grpSp>
        <p:nvGrpSpPr>
          <p:cNvPr id="184" name="Google Shape;184;p2">
            <a:extLst>
              <a:ext uri="{FF2B5EF4-FFF2-40B4-BE49-F238E27FC236}">
                <a16:creationId xmlns:a16="http://schemas.microsoft.com/office/drawing/2014/main" id="{2426C867-276A-7DD2-724D-BA5BCCC3D66D}"/>
              </a:ext>
            </a:extLst>
          </p:cNvPr>
          <p:cNvGrpSpPr/>
          <p:nvPr/>
        </p:nvGrpSpPr>
        <p:grpSpPr>
          <a:xfrm>
            <a:off x="2277551" y="3770067"/>
            <a:ext cx="4588897" cy="585711"/>
            <a:chOff x="611550" y="2773950"/>
            <a:chExt cx="2698875" cy="344475"/>
          </a:xfrm>
        </p:grpSpPr>
        <p:sp>
          <p:nvSpPr>
            <p:cNvPr id="185" name="Google Shape;185;p2">
              <a:extLst>
                <a:ext uri="{FF2B5EF4-FFF2-40B4-BE49-F238E27FC236}">
                  <a16:creationId xmlns:a16="http://schemas.microsoft.com/office/drawing/2014/main" id="{82A6D530-68F8-4982-D611-408B5D6E5A3F}"/>
                </a:ext>
              </a:extLst>
            </p:cNvPr>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2">
              <a:extLst>
                <a:ext uri="{FF2B5EF4-FFF2-40B4-BE49-F238E27FC236}">
                  <a16:creationId xmlns:a16="http://schemas.microsoft.com/office/drawing/2014/main" id="{E856A034-0A55-B349-4721-A1DBF0C537CD}"/>
                </a:ext>
              </a:extLst>
            </p:cNvPr>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88" name="Google Shape;188;p2">
            <a:extLst>
              <a:ext uri="{FF2B5EF4-FFF2-40B4-BE49-F238E27FC236}">
                <a16:creationId xmlns:a16="http://schemas.microsoft.com/office/drawing/2014/main" id="{AC52F7AB-66F4-A3C3-A21C-1B072A410304}"/>
              </a:ext>
            </a:extLst>
          </p:cNvPr>
          <p:cNvGrpSpPr/>
          <p:nvPr/>
        </p:nvGrpSpPr>
        <p:grpSpPr>
          <a:xfrm rot="-397609">
            <a:off x="390591" y="3912186"/>
            <a:ext cx="941915" cy="939078"/>
            <a:chOff x="7043510" y="2506013"/>
            <a:chExt cx="941933" cy="939096"/>
          </a:xfrm>
        </p:grpSpPr>
        <p:sp>
          <p:nvSpPr>
            <p:cNvPr id="189" name="Google Shape;189;p2">
              <a:extLst>
                <a:ext uri="{FF2B5EF4-FFF2-40B4-BE49-F238E27FC236}">
                  <a16:creationId xmlns:a16="http://schemas.microsoft.com/office/drawing/2014/main" id="{0A422906-19ED-E725-89CB-21E05DD999DC}"/>
                </a:ext>
              </a:extLst>
            </p:cNvPr>
            <p:cNvSpPr/>
            <p:nvPr/>
          </p:nvSpPr>
          <p:spPr>
            <a:xfrm>
              <a:off x="7065397" y="2586746"/>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2">
              <a:extLst>
                <a:ext uri="{FF2B5EF4-FFF2-40B4-BE49-F238E27FC236}">
                  <a16:creationId xmlns:a16="http://schemas.microsoft.com/office/drawing/2014/main" id="{E5313831-C3BC-7B5A-CD72-90C732085294}"/>
                </a:ext>
              </a:extLst>
            </p:cNvPr>
            <p:cNvSpPr/>
            <p:nvPr/>
          </p:nvSpPr>
          <p:spPr>
            <a:xfrm>
              <a:off x="7043510" y="2506013"/>
              <a:ext cx="941933" cy="939096"/>
            </a:xfrm>
            <a:custGeom>
              <a:avLst/>
              <a:gdLst/>
              <a:ahLst/>
              <a:cxnLst/>
              <a:rect l="l" t="t" r="r" b="b"/>
              <a:pathLst>
                <a:path w="44499" h="44365" extrusionOk="0">
                  <a:moveTo>
                    <a:pt x="36962" y="1"/>
                  </a:moveTo>
                  <a:cubicBezTo>
                    <a:pt x="36918" y="1"/>
                    <a:pt x="36872" y="4"/>
                    <a:pt x="36827" y="12"/>
                  </a:cubicBezTo>
                  <a:lnTo>
                    <a:pt x="634" y="6784"/>
                  </a:lnTo>
                  <a:cubicBezTo>
                    <a:pt x="267" y="6850"/>
                    <a:pt x="0" y="7217"/>
                    <a:pt x="100" y="7617"/>
                  </a:cubicBezTo>
                  <a:lnTo>
                    <a:pt x="6872" y="43810"/>
                  </a:lnTo>
                  <a:cubicBezTo>
                    <a:pt x="6929" y="44124"/>
                    <a:pt x="7206" y="44365"/>
                    <a:pt x="7515" y="44365"/>
                  </a:cubicBezTo>
                  <a:cubicBezTo>
                    <a:pt x="7567" y="44365"/>
                    <a:pt x="7620" y="44358"/>
                    <a:pt x="7673" y="44344"/>
                  </a:cubicBezTo>
                  <a:lnTo>
                    <a:pt x="43865" y="37572"/>
                  </a:lnTo>
                  <a:cubicBezTo>
                    <a:pt x="44232" y="37506"/>
                    <a:pt x="44499" y="37139"/>
                    <a:pt x="44432" y="36772"/>
                  </a:cubicBezTo>
                  <a:lnTo>
                    <a:pt x="37661" y="579"/>
                  </a:lnTo>
                  <a:cubicBezTo>
                    <a:pt x="37602" y="224"/>
                    <a:pt x="37307" y="1"/>
                    <a:pt x="3696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2">
              <a:extLst>
                <a:ext uri="{FF2B5EF4-FFF2-40B4-BE49-F238E27FC236}">
                  <a16:creationId xmlns:a16="http://schemas.microsoft.com/office/drawing/2014/main" id="{584A2127-F713-A017-6074-66C39206592E}"/>
                </a:ext>
              </a:extLst>
            </p:cNvPr>
            <p:cNvSpPr/>
            <p:nvPr/>
          </p:nvSpPr>
          <p:spPr>
            <a:xfrm>
              <a:off x="7128942" y="2636172"/>
              <a:ext cx="151136" cy="794374"/>
            </a:xfrm>
            <a:custGeom>
              <a:avLst/>
              <a:gdLst/>
              <a:ahLst/>
              <a:cxnLst/>
              <a:rect l="l" t="t" r="r" b="b"/>
              <a:pathLst>
                <a:path w="7140" h="37528" extrusionOk="0">
                  <a:moveTo>
                    <a:pt x="101" y="1"/>
                  </a:moveTo>
                  <a:lnTo>
                    <a:pt x="1" y="34"/>
                  </a:lnTo>
                  <a:lnTo>
                    <a:pt x="7039"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2">
              <a:extLst>
                <a:ext uri="{FF2B5EF4-FFF2-40B4-BE49-F238E27FC236}">
                  <a16:creationId xmlns:a16="http://schemas.microsoft.com/office/drawing/2014/main" id="{9CA3AF6C-F228-807E-B3B8-81525165D18C}"/>
                </a:ext>
              </a:extLst>
            </p:cNvPr>
            <p:cNvSpPr/>
            <p:nvPr/>
          </p:nvSpPr>
          <p:spPr>
            <a:xfrm>
              <a:off x="7056211" y="2578279"/>
              <a:ext cx="795792" cy="150416"/>
            </a:xfrm>
            <a:custGeom>
              <a:avLst/>
              <a:gdLst/>
              <a:ahLst/>
              <a:cxnLst/>
              <a:rect l="l" t="t" r="r" b="b"/>
              <a:pathLst>
                <a:path w="37595" h="7106" extrusionOk="0">
                  <a:moveTo>
                    <a:pt x="37594" y="0"/>
                  </a:moveTo>
                  <a:lnTo>
                    <a:pt x="1" y="7005"/>
                  </a:lnTo>
                  <a:lnTo>
                    <a:pt x="34" y="7106"/>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2">
              <a:extLst>
                <a:ext uri="{FF2B5EF4-FFF2-40B4-BE49-F238E27FC236}">
                  <a16:creationId xmlns:a16="http://schemas.microsoft.com/office/drawing/2014/main" id="{2000A20A-463A-514C-69AE-2D0CCB636D3A}"/>
                </a:ext>
              </a:extLst>
            </p:cNvPr>
            <p:cNvSpPr/>
            <p:nvPr/>
          </p:nvSpPr>
          <p:spPr>
            <a:xfrm>
              <a:off x="7071748" y="2658779"/>
              <a:ext cx="795792" cy="150416"/>
            </a:xfrm>
            <a:custGeom>
              <a:avLst/>
              <a:gdLst/>
              <a:ahLst/>
              <a:cxnLst/>
              <a:rect l="l" t="t" r="r" b="b"/>
              <a:pathLst>
                <a:path w="37595" h="7106" extrusionOk="0">
                  <a:moveTo>
                    <a:pt x="37561" y="0"/>
                  </a:moveTo>
                  <a:lnTo>
                    <a:pt x="1" y="7005"/>
                  </a:lnTo>
                  <a:lnTo>
                    <a:pt x="1" y="7105"/>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2">
              <a:extLst>
                <a:ext uri="{FF2B5EF4-FFF2-40B4-BE49-F238E27FC236}">
                  <a16:creationId xmlns:a16="http://schemas.microsoft.com/office/drawing/2014/main" id="{C2FE8792-A436-B363-A703-F7595426706D}"/>
                </a:ext>
              </a:extLst>
            </p:cNvPr>
            <p:cNvSpPr/>
            <p:nvPr/>
          </p:nvSpPr>
          <p:spPr>
            <a:xfrm>
              <a:off x="7086586" y="2739258"/>
              <a:ext cx="795771" cy="151136"/>
            </a:xfrm>
            <a:custGeom>
              <a:avLst/>
              <a:gdLst/>
              <a:ahLst/>
              <a:cxnLst/>
              <a:rect l="l" t="t" r="r" b="b"/>
              <a:pathLst>
                <a:path w="37594" h="7140" extrusionOk="0">
                  <a:moveTo>
                    <a:pt x="37560" y="1"/>
                  </a:moveTo>
                  <a:lnTo>
                    <a:pt x="0" y="7039"/>
                  </a:lnTo>
                  <a:lnTo>
                    <a:pt x="34" y="7139"/>
                  </a:lnTo>
                  <a:lnTo>
                    <a:pt x="37594" y="101"/>
                  </a:lnTo>
                  <a:lnTo>
                    <a:pt x="37560"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2">
              <a:extLst>
                <a:ext uri="{FF2B5EF4-FFF2-40B4-BE49-F238E27FC236}">
                  <a16:creationId xmlns:a16="http://schemas.microsoft.com/office/drawing/2014/main" id="{23744720-F2FF-0BFC-7591-857D45DECFA4}"/>
                </a:ext>
              </a:extLst>
            </p:cNvPr>
            <p:cNvSpPr/>
            <p:nvPr/>
          </p:nvSpPr>
          <p:spPr>
            <a:xfrm>
              <a:off x="7101403" y="2819758"/>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2">
              <a:extLst>
                <a:ext uri="{FF2B5EF4-FFF2-40B4-BE49-F238E27FC236}">
                  <a16:creationId xmlns:a16="http://schemas.microsoft.com/office/drawing/2014/main" id="{1BB05E71-D397-26B8-FE42-15D247E76BCB}"/>
                </a:ext>
              </a:extLst>
            </p:cNvPr>
            <p:cNvSpPr/>
            <p:nvPr/>
          </p:nvSpPr>
          <p:spPr>
            <a:xfrm>
              <a:off x="7116940" y="2900258"/>
              <a:ext cx="795792" cy="151115"/>
            </a:xfrm>
            <a:custGeom>
              <a:avLst/>
              <a:gdLst/>
              <a:ahLst/>
              <a:cxnLst/>
              <a:rect l="l" t="t" r="r" b="b"/>
              <a:pathLst>
                <a:path w="37595" h="7139" extrusionOk="0">
                  <a:moveTo>
                    <a:pt x="37561" y="0"/>
                  </a:moveTo>
                  <a:lnTo>
                    <a:pt x="1" y="7039"/>
                  </a:lnTo>
                  <a:lnTo>
                    <a:pt x="1"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2">
              <a:extLst>
                <a:ext uri="{FF2B5EF4-FFF2-40B4-BE49-F238E27FC236}">
                  <a16:creationId xmlns:a16="http://schemas.microsoft.com/office/drawing/2014/main" id="{6EDA042D-FC4B-1721-2484-809E99B544C7}"/>
                </a:ext>
              </a:extLst>
            </p:cNvPr>
            <p:cNvSpPr/>
            <p:nvPr/>
          </p:nvSpPr>
          <p:spPr>
            <a:xfrm>
              <a:off x="7131779" y="2980758"/>
              <a:ext cx="795771" cy="151115"/>
            </a:xfrm>
            <a:custGeom>
              <a:avLst/>
              <a:gdLst/>
              <a:ahLst/>
              <a:cxnLst/>
              <a:rect l="l" t="t" r="r" b="b"/>
              <a:pathLst>
                <a:path w="37594" h="7139" extrusionOk="0">
                  <a:moveTo>
                    <a:pt x="37560" y="0"/>
                  </a:moveTo>
                  <a:lnTo>
                    <a:pt x="0" y="7038"/>
                  </a:lnTo>
                  <a:lnTo>
                    <a:pt x="33" y="7138"/>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2">
              <a:extLst>
                <a:ext uri="{FF2B5EF4-FFF2-40B4-BE49-F238E27FC236}">
                  <a16:creationId xmlns:a16="http://schemas.microsoft.com/office/drawing/2014/main" id="{96A33E6A-41DA-1A03-3097-A0DEAFDA8F2B}"/>
                </a:ext>
              </a:extLst>
            </p:cNvPr>
            <p:cNvSpPr/>
            <p:nvPr/>
          </p:nvSpPr>
          <p:spPr>
            <a:xfrm>
              <a:off x="7147294" y="3061236"/>
              <a:ext cx="795094" cy="151136"/>
            </a:xfrm>
            <a:custGeom>
              <a:avLst/>
              <a:gdLst/>
              <a:ahLst/>
              <a:cxnLst/>
              <a:rect l="l" t="t" r="r" b="b"/>
              <a:pathLst>
                <a:path w="37562"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2">
              <a:extLst>
                <a:ext uri="{FF2B5EF4-FFF2-40B4-BE49-F238E27FC236}">
                  <a16:creationId xmlns:a16="http://schemas.microsoft.com/office/drawing/2014/main" id="{DD304891-BCB7-75E8-E278-BDCAF2BB95FA}"/>
                </a:ext>
              </a:extLst>
            </p:cNvPr>
            <p:cNvSpPr/>
            <p:nvPr/>
          </p:nvSpPr>
          <p:spPr>
            <a:xfrm>
              <a:off x="7162133" y="3141736"/>
              <a:ext cx="795771" cy="151115"/>
            </a:xfrm>
            <a:custGeom>
              <a:avLst/>
              <a:gdLst/>
              <a:ahLst/>
              <a:cxnLst/>
              <a:rect l="l" t="t" r="r" b="b"/>
              <a:pathLst>
                <a:path w="37594" h="7139" extrusionOk="0">
                  <a:moveTo>
                    <a:pt x="37561" y="0"/>
                  </a:moveTo>
                  <a:lnTo>
                    <a:pt x="0" y="7039"/>
                  </a:lnTo>
                  <a:lnTo>
                    <a:pt x="34" y="7139"/>
                  </a:lnTo>
                  <a:lnTo>
                    <a:pt x="37594" y="101"/>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2">
              <a:extLst>
                <a:ext uri="{FF2B5EF4-FFF2-40B4-BE49-F238E27FC236}">
                  <a16:creationId xmlns:a16="http://schemas.microsoft.com/office/drawing/2014/main" id="{7DE92670-57AF-441B-2912-92A85A843AC5}"/>
                </a:ext>
              </a:extLst>
            </p:cNvPr>
            <p:cNvSpPr/>
            <p:nvPr/>
          </p:nvSpPr>
          <p:spPr>
            <a:xfrm>
              <a:off x="7176950" y="3222236"/>
              <a:ext cx="795792" cy="151115"/>
            </a:xfrm>
            <a:custGeom>
              <a:avLst/>
              <a:gdLst/>
              <a:ahLst/>
              <a:cxnLst/>
              <a:rect l="l" t="t" r="r" b="b"/>
              <a:pathLst>
                <a:path w="37595" h="7139" extrusionOk="0">
                  <a:moveTo>
                    <a:pt x="37561" y="0"/>
                  </a:moveTo>
                  <a:lnTo>
                    <a:pt x="1" y="7039"/>
                  </a:lnTo>
                  <a:lnTo>
                    <a:pt x="34"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1" name="Google Shape;201;p2">
            <a:extLst>
              <a:ext uri="{FF2B5EF4-FFF2-40B4-BE49-F238E27FC236}">
                <a16:creationId xmlns:a16="http://schemas.microsoft.com/office/drawing/2014/main" id="{715A3757-69F2-E47E-95F9-282141EAE423}"/>
              </a:ext>
            </a:extLst>
          </p:cNvPr>
          <p:cNvGrpSpPr/>
          <p:nvPr/>
        </p:nvGrpSpPr>
        <p:grpSpPr>
          <a:xfrm rot="-397609">
            <a:off x="503793" y="445012"/>
            <a:ext cx="861773" cy="855823"/>
            <a:chOff x="6500275" y="2386225"/>
            <a:chExt cx="861790" cy="855840"/>
          </a:xfrm>
        </p:grpSpPr>
        <p:sp>
          <p:nvSpPr>
            <p:cNvPr id="202" name="Google Shape;202;p2">
              <a:extLst>
                <a:ext uri="{FF2B5EF4-FFF2-40B4-BE49-F238E27FC236}">
                  <a16:creationId xmlns:a16="http://schemas.microsoft.com/office/drawing/2014/main" id="{EFCB8D51-DAA3-259B-1CFD-CE6C90E55041}"/>
                </a:ext>
              </a:extLst>
            </p:cNvPr>
            <p:cNvSpPr/>
            <p:nvPr/>
          </p:nvSpPr>
          <p:spPr>
            <a:xfrm>
              <a:off x="6502725" y="2387575"/>
              <a:ext cx="859340" cy="854490"/>
            </a:xfrm>
            <a:custGeom>
              <a:avLst/>
              <a:gdLst/>
              <a:ahLst/>
              <a:cxnLst/>
              <a:rect l="l" t="t" r="r" b="b"/>
              <a:pathLst>
                <a:path w="40430" h="40368" extrusionOk="0">
                  <a:moveTo>
                    <a:pt x="37488" y="0"/>
                  </a:moveTo>
                  <a:cubicBezTo>
                    <a:pt x="37468" y="0"/>
                    <a:pt x="37448" y="1"/>
                    <a:pt x="37427" y="3"/>
                  </a:cubicBezTo>
                  <a:lnTo>
                    <a:pt x="668" y="2238"/>
                  </a:lnTo>
                  <a:cubicBezTo>
                    <a:pt x="301" y="2238"/>
                    <a:pt x="0" y="2571"/>
                    <a:pt x="34" y="2971"/>
                  </a:cubicBezTo>
                  <a:lnTo>
                    <a:pt x="2235" y="39698"/>
                  </a:lnTo>
                  <a:cubicBezTo>
                    <a:pt x="2267" y="40078"/>
                    <a:pt x="2569" y="40367"/>
                    <a:pt x="2942" y="40367"/>
                  </a:cubicBezTo>
                  <a:cubicBezTo>
                    <a:pt x="2962" y="40367"/>
                    <a:pt x="2982" y="40367"/>
                    <a:pt x="3003" y="40365"/>
                  </a:cubicBezTo>
                  <a:lnTo>
                    <a:pt x="39729" y="38130"/>
                  </a:lnTo>
                  <a:cubicBezTo>
                    <a:pt x="40129" y="38130"/>
                    <a:pt x="40429" y="37796"/>
                    <a:pt x="40396" y="37396"/>
                  </a:cubicBezTo>
                  <a:lnTo>
                    <a:pt x="38161" y="636"/>
                  </a:lnTo>
                  <a:cubicBezTo>
                    <a:pt x="38129" y="288"/>
                    <a:pt x="37857" y="0"/>
                    <a:pt x="3748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
              <a:extLst>
                <a:ext uri="{FF2B5EF4-FFF2-40B4-BE49-F238E27FC236}">
                  <a16:creationId xmlns:a16="http://schemas.microsoft.com/office/drawing/2014/main" id="{213C5F19-6A7D-60DB-6782-39BD82ABD352}"/>
                </a:ext>
              </a:extLst>
            </p:cNvPr>
            <p:cNvSpPr/>
            <p:nvPr/>
          </p:nvSpPr>
          <p:spPr>
            <a:xfrm>
              <a:off x="6500275" y="2386225"/>
              <a:ext cx="859400" cy="854542"/>
            </a:xfrm>
            <a:custGeom>
              <a:avLst/>
              <a:gdLst/>
              <a:ahLst/>
              <a:cxnLst/>
              <a:rect l="l" t="t" r="r" b="b"/>
              <a:pathLst>
                <a:path w="40997" h="41064" extrusionOk="0">
                  <a:moveTo>
                    <a:pt x="38628" y="101"/>
                  </a:moveTo>
                  <a:lnTo>
                    <a:pt x="38895" y="4304"/>
                  </a:lnTo>
                  <a:lnTo>
                    <a:pt x="34692" y="4571"/>
                  </a:lnTo>
                  <a:lnTo>
                    <a:pt x="34459" y="368"/>
                  </a:lnTo>
                  <a:lnTo>
                    <a:pt x="38628" y="101"/>
                  </a:lnTo>
                  <a:close/>
                  <a:moveTo>
                    <a:pt x="34359" y="368"/>
                  </a:moveTo>
                  <a:lnTo>
                    <a:pt x="34626" y="4571"/>
                  </a:lnTo>
                  <a:lnTo>
                    <a:pt x="30423" y="4837"/>
                  </a:lnTo>
                  <a:lnTo>
                    <a:pt x="30156" y="634"/>
                  </a:lnTo>
                  <a:lnTo>
                    <a:pt x="34359" y="368"/>
                  </a:lnTo>
                  <a:close/>
                  <a:moveTo>
                    <a:pt x="30056" y="634"/>
                  </a:moveTo>
                  <a:lnTo>
                    <a:pt x="30322" y="4837"/>
                  </a:lnTo>
                  <a:lnTo>
                    <a:pt x="26119" y="5071"/>
                  </a:lnTo>
                  <a:lnTo>
                    <a:pt x="25853" y="901"/>
                  </a:lnTo>
                  <a:lnTo>
                    <a:pt x="30056" y="634"/>
                  </a:lnTo>
                  <a:close/>
                  <a:moveTo>
                    <a:pt x="25753" y="868"/>
                  </a:moveTo>
                  <a:lnTo>
                    <a:pt x="26019" y="5071"/>
                  </a:lnTo>
                  <a:lnTo>
                    <a:pt x="21816" y="5338"/>
                  </a:lnTo>
                  <a:lnTo>
                    <a:pt x="21583" y="1135"/>
                  </a:lnTo>
                  <a:lnTo>
                    <a:pt x="25753" y="868"/>
                  </a:lnTo>
                  <a:close/>
                  <a:moveTo>
                    <a:pt x="21483" y="1168"/>
                  </a:moveTo>
                  <a:lnTo>
                    <a:pt x="21716" y="5371"/>
                  </a:lnTo>
                  <a:lnTo>
                    <a:pt x="17547" y="5605"/>
                  </a:lnTo>
                  <a:lnTo>
                    <a:pt x="17280" y="1435"/>
                  </a:lnTo>
                  <a:lnTo>
                    <a:pt x="21483" y="1168"/>
                  </a:lnTo>
                  <a:close/>
                  <a:moveTo>
                    <a:pt x="17180" y="1435"/>
                  </a:moveTo>
                  <a:lnTo>
                    <a:pt x="17447" y="5605"/>
                  </a:lnTo>
                  <a:lnTo>
                    <a:pt x="13244" y="5872"/>
                  </a:lnTo>
                  <a:lnTo>
                    <a:pt x="12977" y="1669"/>
                  </a:lnTo>
                  <a:lnTo>
                    <a:pt x="17180" y="1435"/>
                  </a:lnTo>
                  <a:close/>
                  <a:moveTo>
                    <a:pt x="12877" y="1669"/>
                  </a:moveTo>
                  <a:lnTo>
                    <a:pt x="13144" y="5872"/>
                  </a:lnTo>
                  <a:lnTo>
                    <a:pt x="8941" y="6138"/>
                  </a:lnTo>
                  <a:lnTo>
                    <a:pt x="8707" y="1935"/>
                  </a:lnTo>
                  <a:lnTo>
                    <a:pt x="12877" y="1669"/>
                  </a:lnTo>
                  <a:close/>
                  <a:moveTo>
                    <a:pt x="8607" y="1969"/>
                  </a:moveTo>
                  <a:lnTo>
                    <a:pt x="8874" y="6138"/>
                  </a:lnTo>
                  <a:lnTo>
                    <a:pt x="4671" y="6405"/>
                  </a:lnTo>
                  <a:lnTo>
                    <a:pt x="4404" y="2202"/>
                  </a:lnTo>
                  <a:lnTo>
                    <a:pt x="8607" y="1969"/>
                  </a:lnTo>
                  <a:close/>
                  <a:moveTo>
                    <a:pt x="4304" y="2202"/>
                  </a:moveTo>
                  <a:lnTo>
                    <a:pt x="4571" y="6405"/>
                  </a:lnTo>
                  <a:lnTo>
                    <a:pt x="368" y="6639"/>
                  </a:lnTo>
                  <a:lnTo>
                    <a:pt x="134" y="2436"/>
                  </a:lnTo>
                  <a:lnTo>
                    <a:pt x="4304" y="2202"/>
                  </a:lnTo>
                  <a:close/>
                  <a:moveTo>
                    <a:pt x="38895" y="4404"/>
                  </a:moveTo>
                  <a:lnTo>
                    <a:pt x="39162" y="8607"/>
                  </a:lnTo>
                  <a:lnTo>
                    <a:pt x="34959" y="8840"/>
                  </a:lnTo>
                  <a:lnTo>
                    <a:pt x="34692" y="4671"/>
                  </a:lnTo>
                  <a:lnTo>
                    <a:pt x="38895" y="4404"/>
                  </a:lnTo>
                  <a:close/>
                  <a:moveTo>
                    <a:pt x="34626" y="4671"/>
                  </a:moveTo>
                  <a:lnTo>
                    <a:pt x="34892" y="8874"/>
                  </a:lnTo>
                  <a:lnTo>
                    <a:pt x="30689" y="9107"/>
                  </a:lnTo>
                  <a:lnTo>
                    <a:pt x="30423" y="4904"/>
                  </a:lnTo>
                  <a:lnTo>
                    <a:pt x="34626" y="4671"/>
                  </a:lnTo>
                  <a:close/>
                  <a:moveTo>
                    <a:pt x="30322" y="4938"/>
                  </a:moveTo>
                  <a:lnTo>
                    <a:pt x="30589" y="9107"/>
                  </a:lnTo>
                  <a:lnTo>
                    <a:pt x="26386" y="9374"/>
                  </a:lnTo>
                  <a:lnTo>
                    <a:pt x="26119" y="5171"/>
                  </a:lnTo>
                  <a:lnTo>
                    <a:pt x="30322" y="4938"/>
                  </a:lnTo>
                  <a:close/>
                  <a:moveTo>
                    <a:pt x="26019" y="5171"/>
                  </a:moveTo>
                  <a:lnTo>
                    <a:pt x="26286" y="9374"/>
                  </a:lnTo>
                  <a:lnTo>
                    <a:pt x="22083" y="9608"/>
                  </a:lnTo>
                  <a:lnTo>
                    <a:pt x="21816" y="5438"/>
                  </a:lnTo>
                  <a:lnTo>
                    <a:pt x="26019" y="5171"/>
                  </a:lnTo>
                  <a:close/>
                  <a:moveTo>
                    <a:pt x="21750" y="5471"/>
                  </a:moveTo>
                  <a:lnTo>
                    <a:pt x="21983" y="9641"/>
                  </a:lnTo>
                  <a:lnTo>
                    <a:pt x="17814" y="9908"/>
                  </a:lnTo>
                  <a:lnTo>
                    <a:pt x="17547" y="5705"/>
                  </a:lnTo>
                  <a:lnTo>
                    <a:pt x="21750" y="5471"/>
                  </a:lnTo>
                  <a:close/>
                  <a:moveTo>
                    <a:pt x="17447" y="5705"/>
                  </a:moveTo>
                  <a:lnTo>
                    <a:pt x="17713" y="9908"/>
                  </a:lnTo>
                  <a:lnTo>
                    <a:pt x="13510" y="10175"/>
                  </a:lnTo>
                  <a:lnTo>
                    <a:pt x="13244" y="5972"/>
                  </a:lnTo>
                  <a:lnTo>
                    <a:pt x="17447" y="5705"/>
                  </a:lnTo>
                  <a:close/>
                  <a:moveTo>
                    <a:pt x="13144" y="5972"/>
                  </a:moveTo>
                  <a:lnTo>
                    <a:pt x="13410" y="10141"/>
                  </a:lnTo>
                  <a:lnTo>
                    <a:pt x="9207" y="10408"/>
                  </a:lnTo>
                  <a:lnTo>
                    <a:pt x="8974" y="6205"/>
                  </a:lnTo>
                  <a:lnTo>
                    <a:pt x="13144" y="5972"/>
                  </a:lnTo>
                  <a:close/>
                  <a:moveTo>
                    <a:pt x="8874" y="6238"/>
                  </a:moveTo>
                  <a:lnTo>
                    <a:pt x="9141" y="10442"/>
                  </a:lnTo>
                  <a:lnTo>
                    <a:pt x="4938" y="10708"/>
                  </a:lnTo>
                  <a:lnTo>
                    <a:pt x="4671" y="6505"/>
                  </a:lnTo>
                  <a:lnTo>
                    <a:pt x="8874" y="6238"/>
                  </a:lnTo>
                  <a:close/>
                  <a:moveTo>
                    <a:pt x="4571" y="6472"/>
                  </a:moveTo>
                  <a:lnTo>
                    <a:pt x="4838" y="10675"/>
                  </a:lnTo>
                  <a:lnTo>
                    <a:pt x="635" y="10942"/>
                  </a:lnTo>
                  <a:lnTo>
                    <a:pt x="368" y="6739"/>
                  </a:lnTo>
                  <a:lnTo>
                    <a:pt x="4571" y="6472"/>
                  </a:lnTo>
                  <a:close/>
                  <a:moveTo>
                    <a:pt x="39162" y="8707"/>
                  </a:moveTo>
                  <a:lnTo>
                    <a:pt x="39429" y="12877"/>
                  </a:lnTo>
                  <a:lnTo>
                    <a:pt x="35226" y="13143"/>
                  </a:lnTo>
                  <a:lnTo>
                    <a:pt x="34959" y="8940"/>
                  </a:lnTo>
                  <a:lnTo>
                    <a:pt x="39162" y="8707"/>
                  </a:lnTo>
                  <a:close/>
                  <a:moveTo>
                    <a:pt x="34859" y="8940"/>
                  </a:moveTo>
                  <a:lnTo>
                    <a:pt x="35126" y="13143"/>
                  </a:lnTo>
                  <a:lnTo>
                    <a:pt x="30956" y="13410"/>
                  </a:lnTo>
                  <a:lnTo>
                    <a:pt x="30656" y="9207"/>
                  </a:lnTo>
                  <a:lnTo>
                    <a:pt x="34859" y="8940"/>
                  </a:lnTo>
                  <a:close/>
                  <a:moveTo>
                    <a:pt x="30589" y="9207"/>
                  </a:moveTo>
                  <a:lnTo>
                    <a:pt x="30823" y="13410"/>
                  </a:lnTo>
                  <a:lnTo>
                    <a:pt x="26653" y="13677"/>
                  </a:lnTo>
                  <a:lnTo>
                    <a:pt x="26386" y="9474"/>
                  </a:lnTo>
                  <a:lnTo>
                    <a:pt x="30589" y="9207"/>
                  </a:lnTo>
                  <a:close/>
                  <a:moveTo>
                    <a:pt x="26286" y="9474"/>
                  </a:moveTo>
                  <a:lnTo>
                    <a:pt x="26553" y="13644"/>
                  </a:lnTo>
                  <a:lnTo>
                    <a:pt x="22350" y="13911"/>
                  </a:lnTo>
                  <a:lnTo>
                    <a:pt x="22083" y="9741"/>
                  </a:lnTo>
                  <a:lnTo>
                    <a:pt x="26286" y="9474"/>
                  </a:lnTo>
                  <a:close/>
                  <a:moveTo>
                    <a:pt x="21983" y="9741"/>
                  </a:moveTo>
                  <a:lnTo>
                    <a:pt x="22250" y="13944"/>
                  </a:lnTo>
                  <a:lnTo>
                    <a:pt x="18047" y="14211"/>
                  </a:lnTo>
                  <a:lnTo>
                    <a:pt x="17814" y="10008"/>
                  </a:lnTo>
                  <a:lnTo>
                    <a:pt x="21983" y="9741"/>
                  </a:lnTo>
                  <a:close/>
                  <a:moveTo>
                    <a:pt x="17713" y="10008"/>
                  </a:moveTo>
                  <a:lnTo>
                    <a:pt x="17947" y="14178"/>
                  </a:lnTo>
                  <a:lnTo>
                    <a:pt x="13777" y="14444"/>
                  </a:lnTo>
                  <a:lnTo>
                    <a:pt x="13510" y="10241"/>
                  </a:lnTo>
                  <a:lnTo>
                    <a:pt x="17713" y="10008"/>
                  </a:lnTo>
                  <a:close/>
                  <a:moveTo>
                    <a:pt x="13410" y="10241"/>
                  </a:moveTo>
                  <a:lnTo>
                    <a:pt x="13677" y="14444"/>
                  </a:lnTo>
                  <a:lnTo>
                    <a:pt x="9474" y="14711"/>
                  </a:lnTo>
                  <a:lnTo>
                    <a:pt x="9207" y="10508"/>
                  </a:lnTo>
                  <a:lnTo>
                    <a:pt x="13410" y="10241"/>
                  </a:lnTo>
                  <a:close/>
                  <a:moveTo>
                    <a:pt x="9141" y="10542"/>
                  </a:moveTo>
                  <a:lnTo>
                    <a:pt x="9408" y="14745"/>
                  </a:lnTo>
                  <a:lnTo>
                    <a:pt x="5205" y="14978"/>
                  </a:lnTo>
                  <a:lnTo>
                    <a:pt x="4938" y="10775"/>
                  </a:lnTo>
                  <a:lnTo>
                    <a:pt x="9141" y="10542"/>
                  </a:lnTo>
                  <a:close/>
                  <a:moveTo>
                    <a:pt x="4838" y="10775"/>
                  </a:moveTo>
                  <a:lnTo>
                    <a:pt x="5104" y="14945"/>
                  </a:lnTo>
                  <a:lnTo>
                    <a:pt x="901" y="15212"/>
                  </a:lnTo>
                  <a:lnTo>
                    <a:pt x="635" y="11042"/>
                  </a:lnTo>
                  <a:lnTo>
                    <a:pt x="4838" y="10775"/>
                  </a:lnTo>
                  <a:close/>
                  <a:moveTo>
                    <a:pt x="39429" y="12977"/>
                  </a:moveTo>
                  <a:lnTo>
                    <a:pt x="39662" y="17146"/>
                  </a:lnTo>
                  <a:lnTo>
                    <a:pt x="35493" y="17413"/>
                  </a:lnTo>
                  <a:lnTo>
                    <a:pt x="35259" y="13244"/>
                  </a:lnTo>
                  <a:lnTo>
                    <a:pt x="39429" y="12977"/>
                  </a:lnTo>
                  <a:close/>
                  <a:moveTo>
                    <a:pt x="35126" y="13210"/>
                  </a:moveTo>
                  <a:lnTo>
                    <a:pt x="35393" y="17447"/>
                  </a:lnTo>
                  <a:lnTo>
                    <a:pt x="31190" y="17680"/>
                  </a:lnTo>
                  <a:lnTo>
                    <a:pt x="30923" y="13477"/>
                  </a:lnTo>
                  <a:lnTo>
                    <a:pt x="35126" y="13210"/>
                  </a:lnTo>
                  <a:close/>
                  <a:moveTo>
                    <a:pt x="30823" y="13510"/>
                  </a:moveTo>
                  <a:lnTo>
                    <a:pt x="31090" y="17713"/>
                  </a:lnTo>
                  <a:lnTo>
                    <a:pt x="26887" y="17947"/>
                  </a:lnTo>
                  <a:lnTo>
                    <a:pt x="26653" y="13744"/>
                  </a:lnTo>
                  <a:lnTo>
                    <a:pt x="30823" y="13510"/>
                  </a:lnTo>
                  <a:close/>
                  <a:moveTo>
                    <a:pt x="26553" y="13744"/>
                  </a:moveTo>
                  <a:lnTo>
                    <a:pt x="26820" y="17947"/>
                  </a:lnTo>
                  <a:lnTo>
                    <a:pt x="22617" y="18214"/>
                  </a:lnTo>
                  <a:lnTo>
                    <a:pt x="22350" y="14011"/>
                  </a:lnTo>
                  <a:lnTo>
                    <a:pt x="26553" y="13744"/>
                  </a:lnTo>
                  <a:close/>
                  <a:moveTo>
                    <a:pt x="22250" y="14044"/>
                  </a:moveTo>
                  <a:lnTo>
                    <a:pt x="22517" y="18247"/>
                  </a:lnTo>
                  <a:lnTo>
                    <a:pt x="18314" y="18481"/>
                  </a:lnTo>
                  <a:lnTo>
                    <a:pt x="18047" y="14311"/>
                  </a:lnTo>
                  <a:lnTo>
                    <a:pt x="22250" y="14044"/>
                  </a:lnTo>
                  <a:close/>
                  <a:moveTo>
                    <a:pt x="17980" y="14278"/>
                  </a:moveTo>
                  <a:lnTo>
                    <a:pt x="18214" y="18481"/>
                  </a:lnTo>
                  <a:lnTo>
                    <a:pt x="14044" y="18747"/>
                  </a:lnTo>
                  <a:lnTo>
                    <a:pt x="13777" y="14544"/>
                  </a:lnTo>
                  <a:lnTo>
                    <a:pt x="17980" y="14278"/>
                  </a:lnTo>
                  <a:close/>
                  <a:moveTo>
                    <a:pt x="13677" y="14544"/>
                  </a:moveTo>
                  <a:lnTo>
                    <a:pt x="13944" y="18747"/>
                  </a:lnTo>
                  <a:lnTo>
                    <a:pt x="9741" y="18981"/>
                  </a:lnTo>
                  <a:lnTo>
                    <a:pt x="9474" y="14811"/>
                  </a:lnTo>
                  <a:lnTo>
                    <a:pt x="13677" y="14544"/>
                  </a:lnTo>
                  <a:close/>
                  <a:moveTo>
                    <a:pt x="9374" y="14811"/>
                  </a:moveTo>
                  <a:lnTo>
                    <a:pt x="9641" y="18981"/>
                  </a:lnTo>
                  <a:lnTo>
                    <a:pt x="5438" y="19248"/>
                  </a:lnTo>
                  <a:lnTo>
                    <a:pt x="5205" y="15045"/>
                  </a:lnTo>
                  <a:lnTo>
                    <a:pt x="9374" y="14811"/>
                  </a:lnTo>
                  <a:close/>
                  <a:moveTo>
                    <a:pt x="5104" y="15045"/>
                  </a:moveTo>
                  <a:lnTo>
                    <a:pt x="5338" y="19248"/>
                  </a:lnTo>
                  <a:lnTo>
                    <a:pt x="1168" y="19515"/>
                  </a:lnTo>
                  <a:lnTo>
                    <a:pt x="901" y="15312"/>
                  </a:lnTo>
                  <a:lnTo>
                    <a:pt x="5104" y="15045"/>
                  </a:lnTo>
                  <a:close/>
                  <a:moveTo>
                    <a:pt x="39696" y="17246"/>
                  </a:moveTo>
                  <a:lnTo>
                    <a:pt x="39929" y="21449"/>
                  </a:lnTo>
                  <a:lnTo>
                    <a:pt x="35726" y="21716"/>
                  </a:lnTo>
                  <a:lnTo>
                    <a:pt x="35493" y="17513"/>
                  </a:lnTo>
                  <a:lnTo>
                    <a:pt x="39696" y="17246"/>
                  </a:lnTo>
                  <a:close/>
                  <a:moveTo>
                    <a:pt x="35393" y="17513"/>
                  </a:moveTo>
                  <a:lnTo>
                    <a:pt x="35660" y="21716"/>
                  </a:lnTo>
                  <a:lnTo>
                    <a:pt x="31457" y="21983"/>
                  </a:lnTo>
                  <a:lnTo>
                    <a:pt x="31223" y="17780"/>
                  </a:lnTo>
                  <a:lnTo>
                    <a:pt x="35393" y="17513"/>
                  </a:lnTo>
                  <a:close/>
                  <a:moveTo>
                    <a:pt x="31090" y="17813"/>
                  </a:moveTo>
                  <a:lnTo>
                    <a:pt x="31357" y="21983"/>
                  </a:lnTo>
                  <a:lnTo>
                    <a:pt x="27154" y="22250"/>
                  </a:lnTo>
                  <a:lnTo>
                    <a:pt x="26920" y="18080"/>
                  </a:lnTo>
                  <a:lnTo>
                    <a:pt x="31090" y="17813"/>
                  </a:lnTo>
                  <a:close/>
                  <a:moveTo>
                    <a:pt x="26820" y="18047"/>
                  </a:moveTo>
                  <a:lnTo>
                    <a:pt x="27053" y="22250"/>
                  </a:lnTo>
                  <a:lnTo>
                    <a:pt x="22884" y="22483"/>
                  </a:lnTo>
                  <a:lnTo>
                    <a:pt x="22617" y="18280"/>
                  </a:lnTo>
                  <a:lnTo>
                    <a:pt x="26820" y="18047"/>
                  </a:lnTo>
                  <a:close/>
                  <a:moveTo>
                    <a:pt x="22517" y="18347"/>
                  </a:moveTo>
                  <a:lnTo>
                    <a:pt x="22784" y="22517"/>
                  </a:lnTo>
                  <a:lnTo>
                    <a:pt x="18581" y="22784"/>
                  </a:lnTo>
                  <a:lnTo>
                    <a:pt x="18314" y="18581"/>
                  </a:lnTo>
                  <a:lnTo>
                    <a:pt x="22517" y="18347"/>
                  </a:lnTo>
                  <a:close/>
                  <a:moveTo>
                    <a:pt x="18214" y="18581"/>
                  </a:moveTo>
                  <a:lnTo>
                    <a:pt x="18481" y="22750"/>
                  </a:lnTo>
                  <a:lnTo>
                    <a:pt x="14278" y="23017"/>
                  </a:lnTo>
                  <a:lnTo>
                    <a:pt x="14011" y="18814"/>
                  </a:lnTo>
                  <a:lnTo>
                    <a:pt x="18214" y="18581"/>
                  </a:lnTo>
                  <a:close/>
                  <a:moveTo>
                    <a:pt x="13944" y="18848"/>
                  </a:moveTo>
                  <a:lnTo>
                    <a:pt x="14178" y="23017"/>
                  </a:lnTo>
                  <a:lnTo>
                    <a:pt x="10008" y="23284"/>
                  </a:lnTo>
                  <a:lnTo>
                    <a:pt x="9741" y="19081"/>
                  </a:lnTo>
                  <a:lnTo>
                    <a:pt x="13944" y="18848"/>
                  </a:lnTo>
                  <a:close/>
                  <a:moveTo>
                    <a:pt x="9641" y="19081"/>
                  </a:moveTo>
                  <a:lnTo>
                    <a:pt x="9908" y="23284"/>
                  </a:lnTo>
                  <a:lnTo>
                    <a:pt x="5705" y="23551"/>
                  </a:lnTo>
                  <a:lnTo>
                    <a:pt x="5438" y="19348"/>
                  </a:lnTo>
                  <a:lnTo>
                    <a:pt x="9641" y="19081"/>
                  </a:lnTo>
                  <a:close/>
                  <a:moveTo>
                    <a:pt x="5371" y="19348"/>
                  </a:moveTo>
                  <a:lnTo>
                    <a:pt x="5605" y="23551"/>
                  </a:lnTo>
                  <a:lnTo>
                    <a:pt x="1402" y="23784"/>
                  </a:lnTo>
                  <a:lnTo>
                    <a:pt x="1168" y="19615"/>
                  </a:lnTo>
                  <a:lnTo>
                    <a:pt x="5371" y="19348"/>
                  </a:lnTo>
                  <a:close/>
                  <a:moveTo>
                    <a:pt x="39929" y="21549"/>
                  </a:moveTo>
                  <a:lnTo>
                    <a:pt x="40196" y="25752"/>
                  </a:lnTo>
                  <a:lnTo>
                    <a:pt x="35993" y="25986"/>
                  </a:lnTo>
                  <a:lnTo>
                    <a:pt x="35760" y="21816"/>
                  </a:lnTo>
                  <a:lnTo>
                    <a:pt x="39929" y="21549"/>
                  </a:lnTo>
                  <a:close/>
                  <a:moveTo>
                    <a:pt x="35660" y="21816"/>
                  </a:moveTo>
                  <a:lnTo>
                    <a:pt x="35893" y="26019"/>
                  </a:lnTo>
                  <a:lnTo>
                    <a:pt x="31723" y="26286"/>
                  </a:lnTo>
                  <a:lnTo>
                    <a:pt x="31457" y="22083"/>
                  </a:lnTo>
                  <a:lnTo>
                    <a:pt x="35660" y="21816"/>
                  </a:lnTo>
                  <a:close/>
                  <a:moveTo>
                    <a:pt x="31357" y="22083"/>
                  </a:moveTo>
                  <a:lnTo>
                    <a:pt x="31623" y="26286"/>
                  </a:lnTo>
                  <a:lnTo>
                    <a:pt x="27420" y="26553"/>
                  </a:lnTo>
                  <a:lnTo>
                    <a:pt x="27154" y="22350"/>
                  </a:lnTo>
                  <a:lnTo>
                    <a:pt x="31357" y="22083"/>
                  </a:lnTo>
                  <a:close/>
                  <a:moveTo>
                    <a:pt x="27053" y="22350"/>
                  </a:moveTo>
                  <a:lnTo>
                    <a:pt x="27320" y="26553"/>
                  </a:lnTo>
                  <a:lnTo>
                    <a:pt x="23117" y="26787"/>
                  </a:lnTo>
                  <a:lnTo>
                    <a:pt x="22884" y="22584"/>
                  </a:lnTo>
                  <a:lnTo>
                    <a:pt x="27053" y="22350"/>
                  </a:lnTo>
                  <a:close/>
                  <a:moveTo>
                    <a:pt x="22750" y="22617"/>
                  </a:moveTo>
                  <a:lnTo>
                    <a:pt x="23051" y="26820"/>
                  </a:lnTo>
                  <a:lnTo>
                    <a:pt x="18848" y="27087"/>
                  </a:lnTo>
                  <a:lnTo>
                    <a:pt x="18581" y="22850"/>
                  </a:lnTo>
                  <a:lnTo>
                    <a:pt x="22750" y="22617"/>
                  </a:lnTo>
                  <a:close/>
                  <a:moveTo>
                    <a:pt x="18481" y="22850"/>
                  </a:moveTo>
                  <a:lnTo>
                    <a:pt x="18748" y="27053"/>
                  </a:lnTo>
                  <a:lnTo>
                    <a:pt x="14545" y="27320"/>
                  </a:lnTo>
                  <a:lnTo>
                    <a:pt x="14278" y="23117"/>
                  </a:lnTo>
                  <a:lnTo>
                    <a:pt x="18481" y="22850"/>
                  </a:lnTo>
                  <a:close/>
                  <a:moveTo>
                    <a:pt x="14211" y="23117"/>
                  </a:moveTo>
                  <a:lnTo>
                    <a:pt x="14444" y="27320"/>
                  </a:lnTo>
                  <a:lnTo>
                    <a:pt x="10241" y="27587"/>
                  </a:lnTo>
                  <a:lnTo>
                    <a:pt x="10008" y="23384"/>
                  </a:lnTo>
                  <a:lnTo>
                    <a:pt x="14211" y="23117"/>
                  </a:lnTo>
                  <a:close/>
                  <a:moveTo>
                    <a:pt x="9908" y="23384"/>
                  </a:moveTo>
                  <a:lnTo>
                    <a:pt x="10175" y="27587"/>
                  </a:lnTo>
                  <a:lnTo>
                    <a:pt x="5972" y="27821"/>
                  </a:lnTo>
                  <a:lnTo>
                    <a:pt x="5705" y="23651"/>
                  </a:lnTo>
                  <a:lnTo>
                    <a:pt x="9908" y="23384"/>
                  </a:lnTo>
                  <a:close/>
                  <a:moveTo>
                    <a:pt x="5605" y="23651"/>
                  </a:moveTo>
                  <a:lnTo>
                    <a:pt x="5872" y="27821"/>
                  </a:lnTo>
                  <a:lnTo>
                    <a:pt x="1669" y="28087"/>
                  </a:lnTo>
                  <a:lnTo>
                    <a:pt x="1435" y="23918"/>
                  </a:lnTo>
                  <a:lnTo>
                    <a:pt x="5605" y="23651"/>
                  </a:lnTo>
                  <a:close/>
                  <a:moveTo>
                    <a:pt x="40196" y="25853"/>
                  </a:moveTo>
                  <a:lnTo>
                    <a:pt x="40463" y="30022"/>
                  </a:lnTo>
                  <a:lnTo>
                    <a:pt x="36260" y="30289"/>
                  </a:lnTo>
                  <a:lnTo>
                    <a:pt x="35993" y="26086"/>
                  </a:lnTo>
                  <a:lnTo>
                    <a:pt x="40196" y="25853"/>
                  </a:lnTo>
                  <a:close/>
                  <a:moveTo>
                    <a:pt x="35926" y="26119"/>
                  </a:moveTo>
                  <a:lnTo>
                    <a:pt x="36160" y="30322"/>
                  </a:lnTo>
                  <a:lnTo>
                    <a:pt x="31957" y="30556"/>
                  </a:lnTo>
                  <a:lnTo>
                    <a:pt x="31723" y="26353"/>
                  </a:lnTo>
                  <a:lnTo>
                    <a:pt x="35926" y="26119"/>
                  </a:lnTo>
                  <a:close/>
                  <a:moveTo>
                    <a:pt x="31623" y="26386"/>
                  </a:moveTo>
                  <a:lnTo>
                    <a:pt x="31890" y="30589"/>
                  </a:lnTo>
                  <a:lnTo>
                    <a:pt x="27687" y="30823"/>
                  </a:lnTo>
                  <a:lnTo>
                    <a:pt x="27420" y="26620"/>
                  </a:lnTo>
                  <a:lnTo>
                    <a:pt x="31623" y="26386"/>
                  </a:lnTo>
                  <a:close/>
                  <a:moveTo>
                    <a:pt x="27354" y="26620"/>
                  </a:moveTo>
                  <a:lnTo>
                    <a:pt x="27587" y="30856"/>
                  </a:lnTo>
                  <a:lnTo>
                    <a:pt x="23384" y="31090"/>
                  </a:lnTo>
                  <a:lnTo>
                    <a:pt x="23151" y="26887"/>
                  </a:lnTo>
                  <a:lnTo>
                    <a:pt x="27354" y="26620"/>
                  </a:lnTo>
                  <a:close/>
                  <a:moveTo>
                    <a:pt x="23051" y="26887"/>
                  </a:moveTo>
                  <a:lnTo>
                    <a:pt x="23317" y="31090"/>
                  </a:lnTo>
                  <a:lnTo>
                    <a:pt x="19114" y="31356"/>
                  </a:lnTo>
                  <a:lnTo>
                    <a:pt x="18848" y="27153"/>
                  </a:lnTo>
                  <a:lnTo>
                    <a:pt x="23051" y="26887"/>
                  </a:lnTo>
                  <a:close/>
                  <a:moveTo>
                    <a:pt x="18748" y="27153"/>
                  </a:moveTo>
                  <a:lnTo>
                    <a:pt x="18981" y="31356"/>
                  </a:lnTo>
                  <a:lnTo>
                    <a:pt x="14811" y="31590"/>
                  </a:lnTo>
                  <a:lnTo>
                    <a:pt x="14545" y="27420"/>
                  </a:lnTo>
                  <a:lnTo>
                    <a:pt x="18748" y="27153"/>
                  </a:lnTo>
                  <a:close/>
                  <a:moveTo>
                    <a:pt x="14444" y="27387"/>
                  </a:moveTo>
                  <a:lnTo>
                    <a:pt x="14711" y="31623"/>
                  </a:lnTo>
                  <a:lnTo>
                    <a:pt x="10508" y="31857"/>
                  </a:lnTo>
                  <a:lnTo>
                    <a:pt x="10275" y="27654"/>
                  </a:lnTo>
                  <a:lnTo>
                    <a:pt x="14444" y="27387"/>
                  </a:lnTo>
                  <a:close/>
                  <a:moveTo>
                    <a:pt x="10175" y="27687"/>
                  </a:moveTo>
                  <a:lnTo>
                    <a:pt x="10408" y="31857"/>
                  </a:lnTo>
                  <a:lnTo>
                    <a:pt x="6239" y="32124"/>
                  </a:lnTo>
                  <a:lnTo>
                    <a:pt x="5972" y="27921"/>
                  </a:lnTo>
                  <a:lnTo>
                    <a:pt x="10175" y="27687"/>
                  </a:lnTo>
                  <a:close/>
                  <a:moveTo>
                    <a:pt x="5872" y="27921"/>
                  </a:moveTo>
                  <a:lnTo>
                    <a:pt x="6139" y="32124"/>
                  </a:lnTo>
                  <a:lnTo>
                    <a:pt x="1936" y="32391"/>
                  </a:lnTo>
                  <a:lnTo>
                    <a:pt x="1669" y="28188"/>
                  </a:lnTo>
                  <a:lnTo>
                    <a:pt x="5872" y="27921"/>
                  </a:lnTo>
                  <a:close/>
                  <a:moveTo>
                    <a:pt x="40463" y="30122"/>
                  </a:moveTo>
                  <a:lnTo>
                    <a:pt x="40730" y="34325"/>
                  </a:lnTo>
                  <a:lnTo>
                    <a:pt x="36527" y="34592"/>
                  </a:lnTo>
                  <a:lnTo>
                    <a:pt x="36260" y="30389"/>
                  </a:lnTo>
                  <a:lnTo>
                    <a:pt x="40463" y="30122"/>
                  </a:lnTo>
                  <a:close/>
                  <a:moveTo>
                    <a:pt x="36160" y="30389"/>
                  </a:moveTo>
                  <a:lnTo>
                    <a:pt x="36427" y="34592"/>
                  </a:lnTo>
                  <a:lnTo>
                    <a:pt x="32224" y="34859"/>
                  </a:lnTo>
                  <a:lnTo>
                    <a:pt x="31990" y="30656"/>
                  </a:lnTo>
                  <a:lnTo>
                    <a:pt x="36160" y="30389"/>
                  </a:lnTo>
                  <a:close/>
                  <a:moveTo>
                    <a:pt x="31890" y="30656"/>
                  </a:moveTo>
                  <a:lnTo>
                    <a:pt x="32124" y="34826"/>
                  </a:lnTo>
                  <a:lnTo>
                    <a:pt x="27954" y="35092"/>
                  </a:lnTo>
                  <a:lnTo>
                    <a:pt x="27687" y="30889"/>
                  </a:lnTo>
                  <a:lnTo>
                    <a:pt x="31890" y="30656"/>
                  </a:lnTo>
                  <a:close/>
                  <a:moveTo>
                    <a:pt x="27587" y="30956"/>
                  </a:moveTo>
                  <a:lnTo>
                    <a:pt x="27854" y="35126"/>
                  </a:lnTo>
                  <a:lnTo>
                    <a:pt x="23651" y="35393"/>
                  </a:lnTo>
                  <a:lnTo>
                    <a:pt x="23384" y="31190"/>
                  </a:lnTo>
                  <a:lnTo>
                    <a:pt x="27587" y="30956"/>
                  </a:lnTo>
                  <a:close/>
                  <a:moveTo>
                    <a:pt x="23317" y="31190"/>
                  </a:moveTo>
                  <a:lnTo>
                    <a:pt x="23584" y="35393"/>
                  </a:lnTo>
                  <a:lnTo>
                    <a:pt x="19381" y="35626"/>
                  </a:lnTo>
                  <a:lnTo>
                    <a:pt x="19114" y="31423"/>
                  </a:lnTo>
                  <a:lnTo>
                    <a:pt x="23317" y="31190"/>
                  </a:lnTo>
                  <a:close/>
                  <a:moveTo>
                    <a:pt x="19014" y="31457"/>
                  </a:moveTo>
                  <a:lnTo>
                    <a:pt x="19248" y="35626"/>
                  </a:lnTo>
                  <a:lnTo>
                    <a:pt x="15045" y="35893"/>
                  </a:lnTo>
                  <a:lnTo>
                    <a:pt x="14811" y="31690"/>
                  </a:lnTo>
                  <a:lnTo>
                    <a:pt x="19014" y="31457"/>
                  </a:lnTo>
                  <a:close/>
                  <a:moveTo>
                    <a:pt x="14711" y="31690"/>
                  </a:moveTo>
                  <a:lnTo>
                    <a:pt x="14978" y="35893"/>
                  </a:lnTo>
                  <a:lnTo>
                    <a:pt x="10775" y="36160"/>
                  </a:lnTo>
                  <a:lnTo>
                    <a:pt x="10508" y="31957"/>
                  </a:lnTo>
                  <a:lnTo>
                    <a:pt x="14711" y="31690"/>
                  </a:lnTo>
                  <a:close/>
                  <a:moveTo>
                    <a:pt x="10442" y="31990"/>
                  </a:moveTo>
                  <a:lnTo>
                    <a:pt x="10675" y="36160"/>
                  </a:lnTo>
                  <a:lnTo>
                    <a:pt x="6472" y="36427"/>
                  </a:lnTo>
                  <a:lnTo>
                    <a:pt x="6239" y="32257"/>
                  </a:lnTo>
                  <a:lnTo>
                    <a:pt x="10442" y="31990"/>
                  </a:lnTo>
                  <a:close/>
                  <a:moveTo>
                    <a:pt x="6139" y="32257"/>
                  </a:moveTo>
                  <a:lnTo>
                    <a:pt x="6405" y="36427"/>
                  </a:lnTo>
                  <a:lnTo>
                    <a:pt x="2202" y="36660"/>
                  </a:lnTo>
                  <a:lnTo>
                    <a:pt x="1936" y="32457"/>
                  </a:lnTo>
                  <a:lnTo>
                    <a:pt x="6139" y="32257"/>
                  </a:lnTo>
                  <a:close/>
                  <a:moveTo>
                    <a:pt x="40947" y="37844"/>
                  </a:moveTo>
                  <a:lnTo>
                    <a:pt x="40990" y="38629"/>
                  </a:lnTo>
                  <a:lnTo>
                    <a:pt x="40990" y="38629"/>
                  </a:lnTo>
                  <a:lnTo>
                    <a:pt x="40997" y="38628"/>
                  </a:lnTo>
                  <a:lnTo>
                    <a:pt x="40947" y="37844"/>
                  </a:lnTo>
                  <a:close/>
                  <a:moveTo>
                    <a:pt x="36427" y="34692"/>
                  </a:moveTo>
                  <a:lnTo>
                    <a:pt x="36694" y="38895"/>
                  </a:lnTo>
                  <a:lnTo>
                    <a:pt x="32491" y="39129"/>
                  </a:lnTo>
                  <a:lnTo>
                    <a:pt x="32224" y="34959"/>
                  </a:lnTo>
                  <a:lnTo>
                    <a:pt x="36427" y="34692"/>
                  </a:lnTo>
                  <a:close/>
                  <a:moveTo>
                    <a:pt x="32157" y="34926"/>
                  </a:moveTo>
                  <a:lnTo>
                    <a:pt x="32391" y="39129"/>
                  </a:lnTo>
                  <a:lnTo>
                    <a:pt x="28188" y="39396"/>
                  </a:lnTo>
                  <a:lnTo>
                    <a:pt x="27954" y="35193"/>
                  </a:lnTo>
                  <a:lnTo>
                    <a:pt x="32157" y="34926"/>
                  </a:lnTo>
                  <a:close/>
                  <a:moveTo>
                    <a:pt x="27854" y="35226"/>
                  </a:moveTo>
                  <a:lnTo>
                    <a:pt x="28121" y="39429"/>
                  </a:lnTo>
                  <a:lnTo>
                    <a:pt x="23918" y="39696"/>
                  </a:lnTo>
                  <a:lnTo>
                    <a:pt x="23651" y="35493"/>
                  </a:lnTo>
                  <a:lnTo>
                    <a:pt x="27854" y="35226"/>
                  </a:lnTo>
                  <a:close/>
                  <a:moveTo>
                    <a:pt x="23551" y="35493"/>
                  </a:moveTo>
                  <a:lnTo>
                    <a:pt x="23818" y="39662"/>
                  </a:lnTo>
                  <a:lnTo>
                    <a:pt x="19615" y="39929"/>
                  </a:lnTo>
                  <a:lnTo>
                    <a:pt x="19381" y="35726"/>
                  </a:lnTo>
                  <a:lnTo>
                    <a:pt x="23551" y="35493"/>
                  </a:lnTo>
                  <a:close/>
                  <a:moveTo>
                    <a:pt x="19281" y="35726"/>
                  </a:moveTo>
                  <a:lnTo>
                    <a:pt x="19515" y="39929"/>
                  </a:lnTo>
                  <a:lnTo>
                    <a:pt x="15312" y="40196"/>
                  </a:lnTo>
                  <a:lnTo>
                    <a:pt x="15078" y="35993"/>
                  </a:lnTo>
                  <a:lnTo>
                    <a:pt x="19281" y="35726"/>
                  </a:lnTo>
                  <a:close/>
                  <a:moveTo>
                    <a:pt x="14978" y="35993"/>
                  </a:moveTo>
                  <a:lnTo>
                    <a:pt x="15245" y="40196"/>
                  </a:lnTo>
                  <a:lnTo>
                    <a:pt x="11042" y="40430"/>
                  </a:lnTo>
                  <a:lnTo>
                    <a:pt x="10775" y="36260"/>
                  </a:lnTo>
                  <a:lnTo>
                    <a:pt x="14978" y="35993"/>
                  </a:lnTo>
                  <a:close/>
                  <a:moveTo>
                    <a:pt x="10675" y="36260"/>
                  </a:moveTo>
                  <a:lnTo>
                    <a:pt x="10942" y="40463"/>
                  </a:lnTo>
                  <a:lnTo>
                    <a:pt x="6739" y="40696"/>
                  </a:lnTo>
                  <a:lnTo>
                    <a:pt x="6505" y="36527"/>
                  </a:lnTo>
                  <a:lnTo>
                    <a:pt x="10675" y="36260"/>
                  </a:lnTo>
                  <a:close/>
                  <a:moveTo>
                    <a:pt x="6405" y="36527"/>
                  </a:moveTo>
                  <a:lnTo>
                    <a:pt x="6672" y="40730"/>
                  </a:lnTo>
                  <a:lnTo>
                    <a:pt x="2469" y="40963"/>
                  </a:lnTo>
                  <a:lnTo>
                    <a:pt x="2202" y="36760"/>
                  </a:lnTo>
                  <a:lnTo>
                    <a:pt x="6405" y="36527"/>
                  </a:lnTo>
                  <a:close/>
                  <a:moveTo>
                    <a:pt x="38728" y="1"/>
                  </a:moveTo>
                  <a:lnTo>
                    <a:pt x="34425" y="268"/>
                  </a:lnTo>
                  <a:lnTo>
                    <a:pt x="34359" y="268"/>
                  </a:lnTo>
                  <a:lnTo>
                    <a:pt x="30156" y="534"/>
                  </a:lnTo>
                  <a:lnTo>
                    <a:pt x="30056" y="534"/>
                  </a:lnTo>
                  <a:lnTo>
                    <a:pt x="25853" y="768"/>
                  </a:lnTo>
                  <a:lnTo>
                    <a:pt x="25753" y="768"/>
                  </a:lnTo>
                  <a:lnTo>
                    <a:pt x="21550" y="1035"/>
                  </a:lnTo>
                  <a:lnTo>
                    <a:pt x="21483" y="1035"/>
                  </a:lnTo>
                  <a:lnTo>
                    <a:pt x="17280" y="1302"/>
                  </a:lnTo>
                  <a:lnTo>
                    <a:pt x="17180" y="1302"/>
                  </a:lnTo>
                  <a:lnTo>
                    <a:pt x="13010" y="1535"/>
                  </a:lnTo>
                  <a:lnTo>
                    <a:pt x="12910" y="1535"/>
                  </a:lnTo>
                  <a:lnTo>
                    <a:pt x="8707" y="1802"/>
                  </a:lnTo>
                  <a:lnTo>
                    <a:pt x="8607" y="1802"/>
                  </a:lnTo>
                  <a:lnTo>
                    <a:pt x="4404" y="2102"/>
                  </a:lnTo>
                  <a:lnTo>
                    <a:pt x="4304" y="2102"/>
                  </a:lnTo>
                  <a:lnTo>
                    <a:pt x="1" y="2369"/>
                  </a:lnTo>
                  <a:lnTo>
                    <a:pt x="268" y="6639"/>
                  </a:lnTo>
                  <a:lnTo>
                    <a:pt x="268" y="6739"/>
                  </a:lnTo>
                  <a:lnTo>
                    <a:pt x="501" y="10942"/>
                  </a:lnTo>
                  <a:lnTo>
                    <a:pt x="501" y="11042"/>
                  </a:lnTo>
                  <a:lnTo>
                    <a:pt x="768" y="15212"/>
                  </a:lnTo>
                  <a:lnTo>
                    <a:pt x="768" y="15312"/>
                  </a:lnTo>
                  <a:lnTo>
                    <a:pt x="1035" y="19515"/>
                  </a:lnTo>
                  <a:lnTo>
                    <a:pt x="1035" y="19615"/>
                  </a:lnTo>
                  <a:lnTo>
                    <a:pt x="1268" y="23818"/>
                  </a:lnTo>
                  <a:lnTo>
                    <a:pt x="1268" y="23918"/>
                  </a:lnTo>
                  <a:lnTo>
                    <a:pt x="1535" y="28087"/>
                  </a:lnTo>
                  <a:lnTo>
                    <a:pt x="1535" y="28188"/>
                  </a:lnTo>
                  <a:lnTo>
                    <a:pt x="1802" y="32391"/>
                  </a:lnTo>
                  <a:lnTo>
                    <a:pt x="1802" y="32491"/>
                  </a:lnTo>
                  <a:lnTo>
                    <a:pt x="2036" y="36694"/>
                  </a:lnTo>
                  <a:lnTo>
                    <a:pt x="2036" y="36760"/>
                  </a:lnTo>
                  <a:lnTo>
                    <a:pt x="2302" y="41063"/>
                  </a:lnTo>
                  <a:lnTo>
                    <a:pt x="6606" y="40797"/>
                  </a:lnTo>
                  <a:lnTo>
                    <a:pt x="6706" y="40797"/>
                  </a:lnTo>
                  <a:lnTo>
                    <a:pt x="10875" y="40563"/>
                  </a:lnTo>
                  <a:lnTo>
                    <a:pt x="10975" y="40563"/>
                  </a:lnTo>
                  <a:lnTo>
                    <a:pt x="15178" y="40296"/>
                  </a:lnTo>
                  <a:lnTo>
                    <a:pt x="15278" y="40296"/>
                  </a:lnTo>
                  <a:lnTo>
                    <a:pt x="19481" y="40029"/>
                  </a:lnTo>
                  <a:lnTo>
                    <a:pt x="19548" y="40029"/>
                  </a:lnTo>
                  <a:lnTo>
                    <a:pt x="23751" y="39796"/>
                  </a:lnTo>
                  <a:lnTo>
                    <a:pt x="23851" y="39796"/>
                  </a:lnTo>
                  <a:lnTo>
                    <a:pt x="28054" y="39529"/>
                  </a:lnTo>
                  <a:lnTo>
                    <a:pt x="28154" y="39529"/>
                  </a:lnTo>
                  <a:lnTo>
                    <a:pt x="32324" y="39262"/>
                  </a:lnTo>
                  <a:lnTo>
                    <a:pt x="32424" y="39262"/>
                  </a:lnTo>
                  <a:lnTo>
                    <a:pt x="36627" y="39029"/>
                  </a:lnTo>
                  <a:lnTo>
                    <a:pt x="36727" y="39029"/>
                  </a:lnTo>
                  <a:lnTo>
                    <a:pt x="40997" y="38762"/>
                  </a:lnTo>
                  <a:lnTo>
                    <a:pt x="40990" y="38629"/>
                  </a:lnTo>
                  <a:lnTo>
                    <a:pt x="40990" y="38629"/>
                  </a:lnTo>
                  <a:lnTo>
                    <a:pt x="36794" y="38895"/>
                  </a:lnTo>
                  <a:lnTo>
                    <a:pt x="36560" y="34692"/>
                  </a:lnTo>
                  <a:lnTo>
                    <a:pt x="40730" y="34425"/>
                  </a:lnTo>
                  <a:lnTo>
                    <a:pt x="40947" y="37844"/>
                  </a:lnTo>
                  <a:lnTo>
                    <a:pt x="40763" y="34459"/>
                  </a:lnTo>
                  <a:lnTo>
                    <a:pt x="40763" y="34325"/>
                  </a:lnTo>
                  <a:lnTo>
                    <a:pt x="40563" y="30156"/>
                  </a:lnTo>
                  <a:lnTo>
                    <a:pt x="40563" y="30056"/>
                  </a:lnTo>
                  <a:lnTo>
                    <a:pt x="40296" y="25853"/>
                  </a:lnTo>
                  <a:lnTo>
                    <a:pt x="40296" y="25752"/>
                  </a:lnTo>
                  <a:lnTo>
                    <a:pt x="40029" y="21583"/>
                  </a:lnTo>
                  <a:lnTo>
                    <a:pt x="40029" y="21483"/>
                  </a:lnTo>
                  <a:lnTo>
                    <a:pt x="39796" y="17280"/>
                  </a:lnTo>
                  <a:lnTo>
                    <a:pt x="39796" y="17180"/>
                  </a:lnTo>
                  <a:lnTo>
                    <a:pt x="39529" y="12977"/>
                  </a:lnTo>
                  <a:lnTo>
                    <a:pt x="39529" y="12910"/>
                  </a:lnTo>
                  <a:lnTo>
                    <a:pt x="39262" y="8707"/>
                  </a:lnTo>
                  <a:lnTo>
                    <a:pt x="39262" y="8607"/>
                  </a:lnTo>
                  <a:lnTo>
                    <a:pt x="38995" y="4404"/>
                  </a:lnTo>
                  <a:lnTo>
                    <a:pt x="38995" y="4304"/>
                  </a:lnTo>
                  <a:lnTo>
                    <a:pt x="38728" y="1"/>
                  </a:lnTo>
                  <a:close/>
                </a:path>
              </a:pathLst>
            </a:custGeom>
            <a:solidFill>
              <a:srgbClr val="F1C23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04" name="Google Shape;204;p2">
            <a:extLst>
              <a:ext uri="{FF2B5EF4-FFF2-40B4-BE49-F238E27FC236}">
                <a16:creationId xmlns:a16="http://schemas.microsoft.com/office/drawing/2014/main" id="{A2FB721B-5E15-6C3E-703F-3680793698CA}"/>
              </a:ext>
            </a:extLst>
          </p:cNvPr>
          <p:cNvSpPr/>
          <p:nvPr/>
        </p:nvSpPr>
        <p:spPr>
          <a:xfrm rot="-397585">
            <a:off x="1221714" y="3789277"/>
            <a:ext cx="277491" cy="253489"/>
          </a:xfrm>
          <a:custGeom>
            <a:avLst/>
            <a:gdLst/>
            <a:ahLst/>
            <a:cxnLst/>
            <a:rect l="l" t="t" r="r" b="b"/>
            <a:pathLst>
              <a:path w="13110" h="11976" extrusionOk="0">
                <a:moveTo>
                  <a:pt x="6555" y="1"/>
                </a:moveTo>
                <a:cubicBezTo>
                  <a:pt x="5029" y="1"/>
                  <a:pt x="3503" y="584"/>
                  <a:pt x="2335" y="1752"/>
                </a:cubicBezTo>
                <a:cubicBezTo>
                  <a:pt x="0" y="4087"/>
                  <a:pt x="0" y="7890"/>
                  <a:pt x="2335" y="10225"/>
                </a:cubicBezTo>
                <a:cubicBezTo>
                  <a:pt x="3503" y="11392"/>
                  <a:pt x="5029" y="11976"/>
                  <a:pt x="6555" y="11976"/>
                </a:cubicBezTo>
                <a:cubicBezTo>
                  <a:pt x="8081" y="11976"/>
                  <a:pt x="9607" y="11392"/>
                  <a:pt x="10775" y="10225"/>
                </a:cubicBezTo>
                <a:cubicBezTo>
                  <a:pt x="13110" y="7890"/>
                  <a:pt x="13110" y="4087"/>
                  <a:pt x="10775" y="1752"/>
                </a:cubicBezTo>
                <a:cubicBezTo>
                  <a:pt x="9607" y="584"/>
                  <a:pt x="8081" y="1"/>
                  <a:pt x="655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0" name="Google Shape;210;p2">
            <a:extLst>
              <a:ext uri="{FF2B5EF4-FFF2-40B4-BE49-F238E27FC236}">
                <a16:creationId xmlns:a16="http://schemas.microsoft.com/office/drawing/2014/main" id="{AB13DFA9-5B95-D22D-B9C5-818C97443ECA}"/>
              </a:ext>
            </a:extLst>
          </p:cNvPr>
          <p:cNvGrpSpPr/>
          <p:nvPr/>
        </p:nvGrpSpPr>
        <p:grpSpPr>
          <a:xfrm>
            <a:off x="7887879" y="594932"/>
            <a:ext cx="726010" cy="725455"/>
            <a:chOff x="7335698" y="3570615"/>
            <a:chExt cx="799306" cy="798607"/>
          </a:xfrm>
        </p:grpSpPr>
        <p:sp>
          <p:nvSpPr>
            <p:cNvPr id="211" name="Google Shape;211;p2">
              <a:extLst>
                <a:ext uri="{FF2B5EF4-FFF2-40B4-BE49-F238E27FC236}">
                  <a16:creationId xmlns:a16="http://schemas.microsoft.com/office/drawing/2014/main" id="{D3FB0B7E-AA2C-EBDA-087D-6D47570D1E97}"/>
                </a:ext>
              </a:extLst>
            </p:cNvPr>
            <p:cNvSpPr/>
            <p:nvPr/>
          </p:nvSpPr>
          <p:spPr>
            <a:xfrm>
              <a:off x="7340990" y="3576489"/>
              <a:ext cx="788722" cy="786859"/>
            </a:xfrm>
            <a:custGeom>
              <a:avLst/>
              <a:gdLst/>
              <a:ahLst/>
              <a:cxnLst/>
              <a:rect l="l" t="t" r="r" b="b"/>
              <a:pathLst>
                <a:path w="37261" h="37173" extrusionOk="0">
                  <a:moveTo>
                    <a:pt x="3736" y="1"/>
                  </a:moveTo>
                  <a:cubicBezTo>
                    <a:pt x="3366" y="1"/>
                    <a:pt x="3067" y="260"/>
                    <a:pt x="3036" y="637"/>
                  </a:cubicBezTo>
                  <a:lnTo>
                    <a:pt x="34" y="33428"/>
                  </a:lnTo>
                  <a:cubicBezTo>
                    <a:pt x="0" y="33795"/>
                    <a:pt x="300" y="34128"/>
                    <a:pt x="667" y="34195"/>
                  </a:cubicBezTo>
                  <a:lnTo>
                    <a:pt x="33457" y="37164"/>
                  </a:lnTo>
                  <a:cubicBezTo>
                    <a:pt x="33492" y="37170"/>
                    <a:pt x="33527" y="37173"/>
                    <a:pt x="33561" y="37173"/>
                  </a:cubicBezTo>
                  <a:cubicBezTo>
                    <a:pt x="33890" y="37173"/>
                    <a:pt x="34194" y="36892"/>
                    <a:pt x="34225" y="36530"/>
                  </a:cubicBezTo>
                  <a:lnTo>
                    <a:pt x="37227" y="3773"/>
                  </a:lnTo>
                  <a:cubicBezTo>
                    <a:pt x="37260" y="3373"/>
                    <a:pt x="36960" y="3039"/>
                    <a:pt x="36593" y="3006"/>
                  </a:cubicBezTo>
                  <a:lnTo>
                    <a:pt x="3803" y="4"/>
                  </a:lnTo>
                  <a:cubicBezTo>
                    <a:pt x="3780" y="2"/>
                    <a:pt x="3758" y="1"/>
                    <a:pt x="37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2">
              <a:extLst>
                <a:ext uri="{FF2B5EF4-FFF2-40B4-BE49-F238E27FC236}">
                  <a16:creationId xmlns:a16="http://schemas.microsoft.com/office/drawing/2014/main" id="{A2D717DD-4BCC-B0D8-0410-6C0AB28821AB}"/>
                </a:ext>
              </a:extLst>
            </p:cNvPr>
            <p:cNvSpPr/>
            <p:nvPr/>
          </p:nvSpPr>
          <p:spPr>
            <a:xfrm>
              <a:off x="7335698" y="3570615"/>
              <a:ext cx="799306" cy="798607"/>
            </a:xfrm>
            <a:custGeom>
              <a:avLst/>
              <a:gdLst/>
              <a:ahLst/>
              <a:cxnLst/>
              <a:rect l="l" t="t" r="r" b="b"/>
              <a:pathLst>
                <a:path w="37761" h="37728" extrusionOk="0">
                  <a:moveTo>
                    <a:pt x="3169" y="1"/>
                  </a:moveTo>
                  <a:lnTo>
                    <a:pt x="3169" y="4"/>
                  </a:lnTo>
                  <a:lnTo>
                    <a:pt x="3169" y="4"/>
                  </a:lnTo>
                  <a:lnTo>
                    <a:pt x="3427" y="26"/>
                  </a:lnTo>
                  <a:lnTo>
                    <a:pt x="3427" y="26"/>
                  </a:lnTo>
                  <a:lnTo>
                    <a:pt x="3169" y="1"/>
                  </a:lnTo>
                  <a:close/>
                  <a:moveTo>
                    <a:pt x="7005" y="368"/>
                  </a:moveTo>
                  <a:lnTo>
                    <a:pt x="10741" y="701"/>
                  </a:lnTo>
                  <a:lnTo>
                    <a:pt x="10407" y="4471"/>
                  </a:lnTo>
                  <a:lnTo>
                    <a:pt x="6638" y="4104"/>
                  </a:lnTo>
                  <a:lnTo>
                    <a:pt x="7005" y="368"/>
                  </a:lnTo>
                  <a:close/>
                  <a:moveTo>
                    <a:pt x="14677" y="1068"/>
                  </a:moveTo>
                  <a:lnTo>
                    <a:pt x="18447" y="1402"/>
                  </a:lnTo>
                  <a:lnTo>
                    <a:pt x="18080" y="5171"/>
                  </a:lnTo>
                  <a:lnTo>
                    <a:pt x="14344" y="4804"/>
                  </a:lnTo>
                  <a:lnTo>
                    <a:pt x="14677" y="1068"/>
                  </a:lnTo>
                  <a:close/>
                  <a:moveTo>
                    <a:pt x="18547" y="1402"/>
                  </a:moveTo>
                  <a:lnTo>
                    <a:pt x="22283" y="1769"/>
                  </a:lnTo>
                  <a:lnTo>
                    <a:pt x="21949" y="5505"/>
                  </a:lnTo>
                  <a:lnTo>
                    <a:pt x="18180" y="5171"/>
                  </a:lnTo>
                  <a:lnTo>
                    <a:pt x="18547" y="1402"/>
                  </a:lnTo>
                  <a:close/>
                  <a:moveTo>
                    <a:pt x="22349" y="1769"/>
                  </a:moveTo>
                  <a:lnTo>
                    <a:pt x="26119" y="2102"/>
                  </a:lnTo>
                  <a:lnTo>
                    <a:pt x="25785" y="5872"/>
                  </a:lnTo>
                  <a:lnTo>
                    <a:pt x="22016" y="5538"/>
                  </a:lnTo>
                  <a:lnTo>
                    <a:pt x="22349" y="1769"/>
                  </a:lnTo>
                  <a:close/>
                  <a:moveTo>
                    <a:pt x="26185" y="2136"/>
                  </a:moveTo>
                  <a:lnTo>
                    <a:pt x="29955" y="2503"/>
                  </a:lnTo>
                  <a:lnTo>
                    <a:pt x="29621" y="6239"/>
                  </a:lnTo>
                  <a:lnTo>
                    <a:pt x="25852" y="5905"/>
                  </a:lnTo>
                  <a:lnTo>
                    <a:pt x="26185" y="2136"/>
                  </a:lnTo>
                  <a:close/>
                  <a:moveTo>
                    <a:pt x="30055" y="2503"/>
                  </a:moveTo>
                  <a:lnTo>
                    <a:pt x="33791" y="2836"/>
                  </a:lnTo>
                  <a:lnTo>
                    <a:pt x="33457" y="6606"/>
                  </a:lnTo>
                  <a:lnTo>
                    <a:pt x="29688" y="6239"/>
                  </a:lnTo>
                  <a:lnTo>
                    <a:pt x="30055" y="2503"/>
                  </a:lnTo>
                  <a:close/>
                  <a:moveTo>
                    <a:pt x="33891" y="2836"/>
                  </a:moveTo>
                  <a:lnTo>
                    <a:pt x="37660" y="3170"/>
                  </a:lnTo>
                  <a:lnTo>
                    <a:pt x="37327" y="6939"/>
                  </a:lnTo>
                  <a:lnTo>
                    <a:pt x="33557" y="6606"/>
                  </a:lnTo>
                  <a:lnTo>
                    <a:pt x="33891" y="2836"/>
                  </a:lnTo>
                  <a:close/>
                  <a:moveTo>
                    <a:pt x="2802" y="3837"/>
                  </a:moveTo>
                  <a:lnTo>
                    <a:pt x="6538" y="4204"/>
                  </a:lnTo>
                  <a:lnTo>
                    <a:pt x="6204" y="7940"/>
                  </a:lnTo>
                  <a:lnTo>
                    <a:pt x="2468" y="7606"/>
                  </a:lnTo>
                  <a:lnTo>
                    <a:pt x="2802" y="3837"/>
                  </a:lnTo>
                  <a:close/>
                  <a:moveTo>
                    <a:pt x="6638" y="4204"/>
                  </a:moveTo>
                  <a:lnTo>
                    <a:pt x="10407" y="4537"/>
                  </a:lnTo>
                  <a:lnTo>
                    <a:pt x="10041" y="8307"/>
                  </a:lnTo>
                  <a:lnTo>
                    <a:pt x="6305" y="7973"/>
                  </a:lnTo>
                  <a:lnTo>
                    <a:pt x="6638" y="4204"/>
                  </a:lnTo>
                  <a:close/>
                  <a:moveTo>
                    <a:pt x="2435" y="7706"/>
                  </a:moveTo>
                  <a:lnTo>
                    <a:pt x="2370" y="8440"/>
                  </a:lnTo>
                  <a:lnTo>
                    <a:pt x="2435" y="7773"/>
                  </a:lnTo>
                  <a:lnTo>
                    <a:pt x="2435" y="7706"/>
                  </a:lnTo>
                  <a:close/>
                  <a:moveTo>
                    <a:pt x="10508" y="4571"/>
                  </a:moveTo>
                  <a:lnTo>
                    <a:pt x="14244" y="4904"/>
                  </a:lnTo>
                  <a:lnTo>
                    <a:pt x="13910" y="8640"/>
                  </a:lnTo>
                  <a:lnTo>
                    <a:pt x="10141" y="8307"/>
                  </a:lnTo>
                  <a:lnTo>
                    <a:pt x="10508" y="4571"/>
                  </a:lnTo>
                  <a:close/>
                  <a:moveTo>
                    <a:pt x="14344" y="4904"/>
                  </a:moveTo>
                  <a:lnTo>
                    <a:pt x="18080" y="5238"/>
                  </a:lnTo>
                  <a:lnTo>
                    <a:pt x="17746" y="9007"/>
                  </a:lnTo>
                  <a:lnTo>
                    <a:pt x="13977" y="8674"/>
                  </a:lnTo>
                  <a:lnTo>
                    <a:pt x="14344" y="4904"/>
                  </a:lnTo>
                  <a:close/>
                  <a:moveTo>
                    <a:pt x="18180" y="5271"/>
                  </a:moveTo>
                  <a:lnTo>
                    <a:pt x="21916" y="5605"/>
                  </a:lnTo>
                  <a:lnTo>
                    <a:pt x="21582" y="9341"/>
                  </a:lnTo>
                  <a:lnTo>
                    <a:pt x="17846" y="9007"/>
                  </a:lnTo>
                  <a:lnTo>
                    <a:pt x="18180" y="5271"/>
                  </a:lnTo>
                  <a:close/>
                  <a:moveTo>
                    <a:pt x="22016" y="5605"/>
                  </a:moveTo>
                  <a:lnTo>
                    <a:pt x="25752" y="5972"/>
                  </a:lnTo>
                  <a:lnTo>
                    <a:pt x="25418" y="9708"/>
                  </a:lnTo>
                  <a:lnTo>
                    <a:pt x="21682" y="9374"/>
                  </a:lnTo>
                  <a:lnTo>
                    <a:pt x="22016" y="5605"/>
                  </a:lnTo>
                  <a:close/>
                  <a:moveTo>
                    <a:pt x="25852" y="5972"/>
                  </a:moveTo>
                  <a:lnTo>
                    <a:pt x="29621" y="6339"/>
                  </a:lnTo>
                  <a:lnTo>
                    <a:pt x="29254" y="10075"/>
                  </a:lnTo>
                  <a:lnTo>
                    <a:pt x="25518" y="9741"/>
                  </a:lnTo>
                  <a:lnTo>
                    <a:pt x="25852" y="5972"/>
                  </a:lnTo>
                  <a:close/>
                  <a:moveTo>
                    <a:pt x="29688" y="6339"/>
                  </a:moveTo>
                  <a:lnTo>
                    <a:pt x="33457" y="6672"/>
                  </a:lnTo>
                  <a:lnTo>
                    <a:pt x="33090" y="10442"/>
                  </a:lnTo>
                  <a:lnTo>
                    <a:pt x="29354" y="10108"/>
                  </a:lnTo>
                  <a:lnTo>
                    <a:pt x="29688" y="6339"/>
                  </a:lnTo>
                  <a:close/>
                  <a:moveTo>
                    <a:pt x="33557" y="6672"/>
                  </a:moveTo>
                  <a:lnTo>
                    <a:pt x="37293" y="7006"/>
                  </a:lnTo>
                  <a:lnTo>
                    <a:pt x="36960" y="10775"/>
                  </a:lnTo>
                  <a:lnTo>
                    <a:pt x="33190" y="10442"/>
                  </a:lnTo>
                  <a:lnTo>
                    <a:pt x="33557" y="6672"/>
                  </a:lnTo>
                  <a:close/>
                  <a:moveTo>
                    <a:pt x="6305" y="8040"/>
                  </a:moveTo>
                  <a:lnTo>
                    <a:pt x="10041" y="8407"/>
                  </a:lnTo>
                  <a:lnTo>
                    <a:pt x="9707" y="12143"/>
                  </a:lnTo>
                  <a:lnTo>
                    <a:pt x="5938" y="11809"/>
                  </a:lnTo>
                  <a:lnTo>
                    <a:pt x="6305" y="8040"/>
                  </a:lnTo>
                  <a:close/>
                  <a:moveTo>
                    <a:pt x="10141" y="8407"/>
                  </a:moveTo>
                  <a:lnTo>
                    <a:pt x="13910" y="8740"/>
                  </a:lnTo>
                  <a:lnTo>
                    <a:pt x="13543" y="12510"/>
                  </a:lnTo>
                  <a:lnTo>
                    <a:pt x="9807" y="12143"/>
                  </a:lnTo>
                  <a:lnTo>
                    <a:pt x="10141" y="8407"/>
                  </a:lnTo>
                  <a:close/>
                  <a:moveTo>
                    <a:pt x="13977" y="8740"/>
                  </a:moveTo>
                  <a:lnTo>
                    <a:pt x="17746" y="9107"/>
                  </a:lnTo>
                  <a:lnTo>
                    <a:pt x="17379" y="12843"/>
                  </a:lnTo>
                  <a:lnTo>
                    <a:pt x="13643" y="12510"/>
                  </a:lnTo>
                  <a:lnTo>
                    <a:pt x="13977" y="8740"/>
                  </a:lnTo>
                  <a:close/>
                  <a:moveTo>
                    <a:pt x="17813" y="9107"/>
                  </a:moveTo>
                  <a:lnTo>
                    <a:pt x="21582" y="9441"/>
                  </a:lnTo>
                  <a:lnTo>
                    <a:pt x="21249" y="13210"/>
                  </a:lnTo>
                  <a:lnTo>
                    <a:pt x="17479" y="12843"/>
                  </a:lnTo>
                  <a:lnTo>
                    <a:pt x="17813" y="9107"/>
                  </a:lnTo>
                  <a:close/>
                  <a:moveTo>
                    <a:pt x="21682" y="9441"/>
                  </a:moveTo>
                  <a:lnTo>
                    <a:pt x="25418" y="9808"/>
                  </a:lnTo>
                  <a:lnTo>
                    <a:pt x="25085" y="13544"/>
                  </a:lnTo>
                  <a:lnTo>
                    <a:pt x="21315" y="13210"/>
                  </a:lnTo>
                  <a:lnTo>
                    <a:pt x="21682" y="9441"/>
                  </a:lnTo>
                  <a:close/>
                  <a:moveTo>
                    <a:pt x="25518" y="9841"/>
                  </a:moveTo>
                  <a:lnTo>
                    <a:pt x="29254" y="10175"/>
                  </a:lnTo>
                  <a:lnTo>
                    <a:pt x="28921" y="13944"/>
                  </a:lnTo>
                  <a:lnTo>
                    <a:pt x="25151" y="13577"/>
                  </a:lnTo>
                  <a:lnTo>
                    <a:pt x="25518" y="9841"/>
                  </a:lnTo>
                  <a:close/>
                  <a:moveTo>
                    <a:pt x="29354" y="10175"/>
                  </a:moveTo>
                  <a:lnTo>
                    <a:pt x="33090" y="10542"/>
                  </a:lnTo>
                  <a:lnTo>
                    <a:pt x="32757" y="14278"/>
                  </a:lnTo>
                  <a:lnTo>
                    <a:pt x="28987" y="13944"/>
                  </a:lnTo>
                  <a:lnTo>
                    <a:pt x="29354" y="10175"/>
                  </a:lnTo>
                  <a:close/>
                  <a:moveTo>
                    <a:pt x="33190" y="10542"/>
                  </a:moveTo>
                  <a:lnTo>
                    <a:pt x="36960" y="10875"/>
                  </a:lnTo>
                  <a:lnTo>
                    <a:pt x="36626" y="14611"/>
                  </a:lnTo>
                  <a:lnTo>
                    <a:pt x="32857" y="14278"/>
                  </a:lnTo>
                  <a:lnTo>
                    <a:pt x="33190" y="10542"/>
                  </a:lnTo>
                  <a:close/>
                  <a:moveTo>
                    <a:pt x="2102" y="11542"/>
                  </a:moveTo>
                  <a:lnTo>
                    <a:pt x="5871" y="11876"/>
                  </a:lnTo>
                  <a:lnTo>
                    <a:pt x="5504" y="15645"/>
                  </a:lnTo>
                  <a:lnTo>
                    <a:pt x="1768" y="15278"/>
                  </a:lnTo>
                  <a:lnTo>
                    <a:pt x="2102" y="11542"/>
                  </a:lnTo>
                  <a:close/>
                  <a:moveTo>
                    <a:pt x="5938" y="11876"/>
                  </a:moveTo>
                  <a:lnTo>
                    <a:pt x="9707" y="12243"/>
                  </a:lnTo>
                  <a:lnTo>
                    <a:pt x="9340" y="15979"/>
                  </a:lnTo>
                  <a:lnTo>
                    <a:pt x="5604" y="15645"/>
                  </a:lnTo>
                  <a:lnTo>
                    <a:pt x="5938" y="11876"/>
                  </a:lnTo>
                  <a:close/>
                  <a:moveTo>
                    <a:pt x="9774" y="12243"/>
                  </a:moveTo>
                  <a:lnTo>
                    <a:pt x="13543" y="12576"/>
                  </a:lnTo>
                  <a:lnTo>
                    <a:pt x="13209" y="16346"/>
                  </a:lnTo>
                  <a:lnTo>
                    <a:pt x="9440" y="16012"/>
                  </a:lnTo>
                  <a:lnTo>
                    <a:pt x="9774" y="12243"/>
                  </a:lnTo>
                  <a:close/>
                  <a:moveTo>
                    <a:pt x="13643" y="12610"/>
                  </a:moveTo>
                  <a:lnTo>
                    <a:pt x="17379" y="12943"/>
                  </a:lnTo>
                  <a:lnTo>
                    <a:pt x="17046" y="16679"/>
                  </a:lnTo>
                  <a:lnTo>
                    <a:pt x="13276" y="16346"/>
                  </a:lnTo>
                  <a:lnTo>
                    <a:pt x="13643" y="12610"/>
                  </a:lnTo>
                  <a:close/>
                  <a:moveTo>
                    <a:pt x="17479" y="12943"/>
                  </a:moveTo>
                  <a:lnTo>
                    <a:pt x="21215" y="13277"/>
                  </a:lnTo>
                  <a:lnTo>
                    <a:pt x="20882" y="17046"/>
                  </a:lnTo>
                  <a:lnTo>
                    <a:pt x="17146" y="16713"/>
                  </a:lnTo>
                  <a:lnTo>
                    <a:pt x="17479" y="12943"/>
                  </a:lnTo>
                  <a:close/>
                  <a:moveTo>
                    <a:pt x="21315" y="13310"/>
                  </a:moveTo>
                  <a:lnTo>
                    <a:pt x="25085" y="13644"/>
                  </a:lnTo>
                  <a:lnTo>
                    <a:pt x="24718" y="17380"/>
                  </a:lnTo>
                  <a:lnTo>
                    <a:pt x="20982" y="17046"/>
                  </a:lnTo>
                  <a:lnTo>
                    <a:pt x="21315" y="13310"/>
                  </a:lnTo>
                  <a:close/>
                  <a:moveTo>
                    <a:pt x="25151" y="13677"/>
                  </a:moveTo>
                  <a:lnTo>
                    <a:pt x="28887" y="14011"/>
                  </a:lnTo>
                  <a:lnTo>
                    <a:pt x="28554" y="17780"/>
                  </a:lnTo>
                  <a:lnTo>
                    <a:pt x="24818" y="17413"/>
                  </a:lnTo>
                  <a:lnTo>
                    <a:pt x="25151" y="13677"/>
                  </a:lnTo>
                  <a:close/>
                  <a:moveTo>
                    <a:pt x="28987" y="14011"/>
                  </a:moveTo>
                  <a:lnTo>
                    <a:pt x="32757" y="14378"/>
                  </a:lnTo>
                  <a:lnTo>
                    <a:pt x="32390" y="18114"/>
                  </a:lnTo>
                  <a:lnTo>
                    <a:pt x="28654" y="17780"/>
                  </a:lnTo>
                  <a:lnTo>
                    <a:pt x="28987" y="14011"/>
                  </a:lnTo>
                  <a:close/>
                  <a:moveTo>
                    <a:pt x="32857" y="14378"/>
                  </a:moveTo>
                  <a:lnTo>
                    <a:pt x="36593" y="14711"/>
                  </a:lnTo>
                  <a:lnTo>
                    <a:pt x="36259" y="18481"/>
                  </a:lnTo>
                  <a:lnTo>
                    <a:pt x="32523" y="18114"/>
                  </a:lnTo>
                  <a:lnTo>
                    <a:pt x="32857" y="14378"/>
                  </a:lnTo>
                  <a:close/>
                  <a:moveTo>
                    <a:pt x="1735" y="15378"/>
                  </a:moveTo>
                  <a:lnTo>
                    <a:pt x="1401" y="19148"/>
                  </a:lnTo>
                  <a:lnTo>
                    <a:pt x="1404" y="19148"/>
                  </a:lnTo>
                  <a:lnTo>
                    <a:pt x="1404" y="19148"/>
                  </a:lnTo>
                  <a:lnTo>
                    <a:pt x="1735" y="15445"/>
                  </a:lnTo>
                  <a:lnTo>
                    <a:pt x="1735" y="15378"/>
                  </a:lnTo>
                  <a:close/>
                  <a:moveTo>
                    <a:pt x="5604" y="15745"/>
                  </a:moveTo>
                  <a:lnTo>
                    <a:pt x="9340" y="16079"/>
                  </a:lnTo>
                  <a:lnTo>
                    <a:pt x="9006" y="19815"/>
                  </a:lnTo>
                  <a:lnTo>
                    <a:pt x="5237" y="19481"/>
                  </a:lnTo>
                  <a:lnTo>
                    <a:pt x="5604" y="15745"/>
                  </a:lnTo>
                  <a:close/>
                  <a:moveTo>
                    <a:pt x="9440" y="16079"/>
                  </a:moveTo>
                  <a:lnTo>
                    <a:pt x="13176" y="16413"/>
                  </a:lnTo>
                  <a:lnTo>
                    <a:pt x="12843" y="20182"/>
                  </a:lnTo>
                  <a:lnTo>
                    <a:pt x="9107" y="19848"/>
                  </a:lnTo>
                  <a:lnTo>
                    <a:pt x="9440" y="16079"/>
                  </a:lnTo>
                  <a:close/>
                  <a:moveTo>
                    <a:pt x="13276" y="16446"/>
                  </a:moveTo>
                  <a:lnTo>
                    <a:pt x="17046" y="16779"/>
                  </a:lnTo>
                  <a:lnTo>
                    <a:pt x="16679" y="20549"/>
                  </a:lnTo>
                  <a:lnTo>
                    <a:pt x="12943" y="20182"/>
                  </a:lnTo>
                  <a:lnTo>
                    <a:pt x="13276" y="16446"/>
                  </a:lnTo>
                  <a:close/>
                  <a:moveTo>
                    <a:pt x="17112" y="16779"/>
                  </a:moveTo>
                  <a:lnTo>
                    <a:pt x="20882" y="17146"/>
                  </a:lnTo>
                  <a:lnTo>
                    <a:pt x="20515" y="20882"/>
                  </a:lnTo>
                  <a:lnTo>
                    <a:pt x="16779" y="20549"/>
                  </a:lnTo>
                  <a:lnTo>
                    <a:pt x="17112" y="16779"/>
                  </a:lnTo>
                  <a:close/>
                  <a:moveTo>
                    <a:pt x="20948" y="17146"/>
                  </a:moveTo>
                  <a:lnTo>
                    <a:pt x="24718" y="17480"/>
                  </a:lnTo>
                  <a:lnTo>
                    <a:pt x="24384" y="21249"/>
                  </a:lnTo>
                  <a:lnTo>
                    <a:pt x="20615" y="20882"/>
                  </a:lnTo>
                  <a:lnTo>
                    <a:pt x="20948" y="17146"/>
                  </a:lnTo>
                  <a:close/>
                  <a:moveTo>
                    <a:pt x="24818" y="17513"/>
                  </a:moveTo>
                  <a:lnTo>
                    <a:pt x="28554" y="17880"/>
                  </a:lnTo>
                  <a:lnTo>
                    <a:pt x="28220" y="21616"/>
                  </a:lnTo>
                  <a:lnTo>
                    <a:pt x="24451" y="21283"/>
                  </a:lnTo>
                  <a:lnTo>
                    <a:pt x="24818" y="17513"/>
                  </a:lnTo>
                  <a:close/>
                  <a:moveTo>
                    <a:pt x="28654" y="17880"/>
                  </a:moveTo>
                  <a:lnTo>
                    <a:pt x="32390" y="18214"/>
                  </a:lnTo>
                  <a:lnTo>
                    <a:pt x="32056" y="21950"/>
                  </a:lnTo>
                  <a:lnTo>
                    <a:pt x="28287" y="21616"/>
                  </a:lnTo>
                  <a:lnTo>
                    <a:pt x="28654" y="17880"/>
                  </a:lnTo>
                  <a:close/>
                  <a:moveTo>
                    <a:pt x="32490" y="18214"/>
                  </a:moveTo>
                  <a:lnTo>
                    <a:pt x="36226" y="18547"/>
                  </a:lnTo>
                  <a:lnTo>
                    <a:pt x="35892" y="22317"/>
                  </a:lnTo>
                  <a:lnTo>
                    <a:pt x="32123" y="21983"/>
                  </a:lnTo>
                  <a:lnTo>
                    <a:pt x="32490" y="18214"/>
                  </a:lnTo>
                  <a:close/>
                  <a:moveTo>
                    <a:pt x="1401" y="19215"/>
                  </a:moveTo>
                  <a:lnTo>
                    <a:pt x="1067" y="22984"/>
                  </a:lnTo>
                  <a:lnTo>
                    <a:pt x="1070" y="22984"/>
                  </a:lnTo>
                  <a:lnTo>
                    <a:pt x="1070" y="22984"/>
                  </a:lnTo>
                  <a:lnTo>
                    <a:pt x="1401" y="19281"/>
                  </a:lnTo>
                  <a:lnTo>
                    <a:pt x="1401" y="19215"/>
                  </a:lnTo>
                  <a:close/>
                  <a:moveTo>
                    <a:pt x="5237" y="19581"/>
                  </a:moveTo>
                  <a:lnTo>
                    <a:pt x="9006" y="19915"/>
                  </a:lnTo>
                  <a:lnTo>
                    <a:pt x="8640" y="23684"/>
                  </a:lnTo>
                  <a:lnTo>
                    <a:pt x="4904" y="23318"/>
                  </a:lnTo>
                  <a:lnTo>
                    <a:pt x="5237" y="19581"/>
                  </a:lnTo>
                  <a:close/>
                  <a:moveTo>
                    <a:pt x="9107" y="19948"/>
                  </a:moveTo>
                  <a:lnTo>
                    <a:pt x="12843" y="20282"/>
                  </a:lnTo>
                  <a:lnTo>
                    <a:pt x="12509" y="24018"/>
                  </a:lnTo>
                  <a:lnTo>
                    <a:pt x="8740" y="23684"/>
                  </a:lnTo>
                  <a:lnTo>
                    <a:pt x="9107" y="19948"/>
                  </a:lnTo>
                  <a:close/>
                  <a:moveTo>
                    <a:pt x="12909" y="20282"/>
                  </a:moveTo>
                  <a:lnTo>
                    <a:pt x="16679" y="20616"/>
                  </a:lnTo>
                  <a:lnTo>
                    <a:pt x="16345" y="24385"/>
                  </a:lnTo>
                  <a:lnTo>
                    <a:pt x="12576" y="24018"/>
                  </a:lnTo>
                  <a:lnTo>
                    <a:pt x="12909" y="20282"/>
                  </a:lnTo>
                  <a:close/>
                  <a:moveTo>
                    <a:pt x="16779" y="20649"/>
                  </a:moveTo>
                  <a:lnTo>
                    <a:pt x="20515" y="20982"/>
                  </a:lnTo>
                  <a:lnTo>
                    <a:pt x="20181" y="24719"/>
                  </a:lnTo>
                  <a:lnTo>
                    <a:pt x="16412" y="24385"/>
                  </a:lnTo>
                  <a:lnTo>
                    <a:pt x="16779" y="20649"/>
                  </a:lnTo>
                  <a:close/>
                  <a:moveTo>
                    <a:pt x="20615" y="20982"/>
                  </a:moveTo>
                  <a:lnTo>
                    <a:pt x="24384" y="21316"/>
                  </a:lnTo>
                  <a:lnTo>
                    <a:pt x="24017" y="25085"/>
                  </a:lnTo>
                  <a:lnTo>
                    <a:pt x="20281" y="24752"/>
                  </a:lnTo>
                  <a:lnTo>
                    <a:pt x="20615" y="20982"/>
                  </a:lnTo>
                  <a:close/>
                  <a:moveTo>
                    <a:pt x="24451" y="21349"/>
                  </a:moveTo>
                  <a:lnTo>
                    <a:pt x="28220" y="21716"/>
                  </a:lnTo>
                  <a:lnTo>
                    <a:pt x="27853" y="25452"/>
                  </a:lnTo>
                  <a:lnTo>
                    <a:pt x="24117" y="25119"/>
                  </a:lnTo>
                  <a:lnTo>
                    <a:pt x="24451" y="21349"/>
                  </a:lnTo>
                  <a:close/>
                  <a:moveTo>
                    <a:pt x="28287" y="21716"/>
                  </a:moveTo>
                  <a:lnTo>
                    <a:pt x="32023" y="22050"/>
                  </a:lnTo>
                  <a:lnTo>
                    <a:pt x="31689" y="25819"/>
                  </a:lnTo>
                  <a:lnTo>
                    <a:pt x="27953" y="25452"/>
                  </a:lnTo>
                  <a:lnTo>
                    <a:pt x="28287" y="21716"/>
                  </a:lnTo>
                  <a:close/>
                  <a:moveTo>
                    <a:pt x="32123" y="22050"/>
                  </a:moveTo>
                  <a:lnTo>
                    <a:pt x="35892" y="22417"/>
                  </a:lnTo>
                  <a:lnTo>
                    <a:pt x="35525" y="26153"/>
                  </a:lnTo>
                  <a:lnTo>
                    <a:pt x="31789" y="25819"/>
                  </a:lnTo>
                  <a:lnTo>
                    <a:pt x="32123" y="22050"/>
                  </a:lnTo>
                  <a:close/>
                  <a:moveTo>
                    <a:pt x="1067" y="23084"/>
                  </a:moveTo>
                  <a:lnTo>
                    <a:pt x="701" y="26820"/>
                  </a:lnTo>
                  <a:lnTo>
                    <a:pt x="704" y="26820"/>
                  </a:lnTo>
                  <a:lnTo>
                    <a:pt x="704" y="26820"/>
                  </a:lnTo>
                  <a:lnTo>
                    <a:pt x="1067" y="23117"/>
                  </a:lnTo>
                  <a:lnTo>
                    <a:pt x="1067" y="23084"/>
                  </a:lnTo>
                  <a:close/>
                  <a:moveTo>
                    <a:pt x="4904" y="23418"/>
                  </a:moveTo>
                  <a:lnTo>
                    <a:pt x="8640" y="23751"/>
                  </a:lnTo>
                  <a:lnTo>
                    <a:pt x="8306" y="27521"/>
                  </a:lnTo>
                  <a:lnTo>
                    <a:pt x="4537" y="27187"/>
                  </a:lnTo>
                  <a:lnTo>
                    <a:pt x="4904" y="23418"/>
                  </a:lnTo>
                  <a:close/>
                  <a:moveTo>
                    <a:pt x="8740" y="23785"/>
                  </a:moveTo>
                  <a:lnTo>
                    <a:pt x="12476" y="24118"/>
                  </a:lnTo>
                  <a:lnTo>
                    <a:pt x="12142" y="27854"/>
                  </a:lnTo>
                  <a:lnTo>
                    <a:pt x="8406" y="27521"/>
                  </a:lnTo>
                  <a:lnTo>
                    <a:pt x="8740" y="23785"/>
                  </a:lnTo>
                  <a:close/>
                  <a:moveTo>
                    <a:pt x="12576" y="24118"/>
                  </a:moveTo>
                  <a:lnTo>
                    <a:pt x="16312" y="24452"/>
                  </a:lnTo>
                  <a:lnTo>
                    <a:pt x="15978" y="28221"/>
                  </a:lnTo>
                  <a:lnTo>
                    <a:pt x="12242" y="27887"/>
                  </a:lnTo>
                  <a:lnTo>
                    <a:pt x="12576" y="24118"/>
                  </a:lnTo>
                  <a:close/>
                  <a:moveTo>
                    <a:pt x="16412" y="24485"/>
                  </a:moveTo>
                  <a:lnTo>
                    <a:pt x="20181" y="24819"/>
                  </a:lnTo>
                  <a:lnTo>
                    <a:pt x="19814" y="28588"/>
                  </a:lnTo>
                  <a:lnTo>
                    <a:pt x="16078" y="28221"/>
                  </a:lnTo>
                  <a:lnTo>
                    <a:pt x="16412" y="24485"/>
                  </a:lnTo>
                  <a:close/>
                  <a:moveTo>
                    <a:pt x="20248" y="24819"/>
                  </a:moveTo>
                  <a:lnTo>
                    <a:pt x="24017" y="25186"/>
                  </a:lnTo>
                  <a:lnTo>
                    <a:pt x="23684" y="28922"/>
                  </a:lnTo>
                  <a:lnTo>
                    <a:pt x="19914" y="28588"/>
                  </a:lnTo>
                  <a:lnTo>
                    <a:pt x="20248" y="24819"/>
                  </a:lnTo>
                  <a:close/>
                  <a:moveTo>
                    <a:pt x="24084" y="25219"/>
                  </a:moveTo>
                  <a:lnTo>
                    <a:pt x="27853" y="25552"/>
                  </a:lnTo>
                  <a:lnTo>
                    <a:pt x="27520" y="29322"/>
                  </a:lnTo>
                  <a:lnTo>
                    <a:pt x="23750" y="28955"/>
                  </a:lnTo>
                  <a:lnTo>
                    <a:pt x="24084" y="25219"/>
                  </a:lnTo>
                  <a:close/>
                  <a:moveTo>
                    <a:pt x="27953" y="25552"/>
                  </a:moveTo>
                  <a:lnTo>
                    <a:pt x="31689" y="25886"/>
                  </a:lnTo>
                  <a:lnTo>
                    <a:pt x="31356" y="29655"/>
                  </a:lnTo>
                  <a:lnTo>
                    <a:pt x="27586" y="29322"/>
                  </a:lnTo>
                  <a:lnTo>
                    <a:pt x="27953" y="25552"/>
                  </a:lnTo>
                  <a:close/>
                  <a:moveTo>
                    <a:pt x="31789" y="25919"/>
                  </a:moveTo>
                  <a:lnTo>
                    <a:pt x="35525" y="26253"/>
                  </a:lnTo>
                  <a:lnTo>
                    <a:pt x="35192" y="29989"/>
                  </a:lnTo>
                  <a:lnTo>
                    <a:pt x="31422" y="29655"/>
                  </a:lnTo>
                  <a:lnTo>
                    <a:pt x="31789" y="25919"/>
                  </a:lnTo>
                  <a:close/>
                  <a:moveTo>
                    <a:pt x="701" y="26920"/>
                  </a:moveTo>
                  <a:lnTo>
                    <a:pt x="367" y="30656"/>
                  </a:lnTo>
                  <a:lnTo>
                    <a:pt x="370" y="30656"/>
                  </a:lnTo>
                  <a:lnTo>
                    <a:pt x="370" y="30656"/>
                  </a:lnTo>
                  <a:lnTo>
                    <a:pt x="701" y="26953"/>
                  </a:lnTo>
                  <a:lnTo>
                    <a:pt x="701" y="26920"/>
                  </a:lnTo>
                  <a:close/>
                  <a:moveTo>
                    <a:pt x="4537" y="27254"/>
                  </a:moveTo>
                  <a:lnTo>
                    <a:pt x="8273" y="27621"/>
                  </a:lnTo>
                  <a:lnTo>
                    <a:pt x="7939" y="31357"/>
                  </a:lnTo>
                  <a:lnTo>
                    <a:pt x="4203" y="31023"/>
                  </a:lnTo>
                  <a:lnTo>
                    <a:pt x="4537" y="27254"/>
                  </a:lnTo>
                  <a:close/>
                  <a:moveTo>
                    <a:pt x="8373" y="27621"/>
                  </a:moveTo>
                  <a:lnTo>
                    <a:pt x="12142" y="27954"/>
                  </a:lnTo>
                  <a:lnTo>
                    <a:pt x="11808" y="31724"/>
                  </a:lnTo>
                  <a:lnTo>
                    <a:pt x="8039" y="31390"/>
                  </a:lnTo>
                  <a:lnTo>
                    <a:pt x="8373" y="27621"/>
                  </a:lnTo>
                  <a:close/>
                  <a:moveTo>
                    <a:pt x="12242" y="27954"/>
                  </a:moveTo>
                  <a:lnTo>
                    <a:pt x="15978" y="28321"/>
                  </a:lnTo>
                  <a:lnTo>
                    <a:pt x="15645" y="32057"/>
                  </a:lnTo>
                  <a:lnTo>
                    <a:pt x="11875" y="31724"/>
                  </a:lnTo>
                  <a:lnTo>
                    <a:pt x="12242" y="27954"/>
                  </a:lnTo>
                  <a:close/>
                  <a:moveTo>
                    <a:pt x="16078" y="28321"/>
                  </a:moveTo>
                  <a:lnTo>
                    <a:pt x="19814" y="28655"/>
                  </a:lnTo>
                  <a:lnTo>
                    <a:pt x="19481" y="32424"/>
                  </a:lnTo>
                  <a:lnTo>
                    <a:pt x="15711" y="32057"/>
                  </a:lnTo>
                  <a:lnTo>
                    <a:pt x="16078" y="28321"/>
                  </a:lnTo>
                  <a:close/>
                  <a:moveTo>
                    <a:pt x="19914" y="28688"/>
                  </a:moveTo>
                  <a:lnTo>
                    <a:pt x="23650" y="29022"/>
                  </a:lnTo>
                  <a:lnTo>
                    <a:pt x="23317" y="32758"/>
                  </a:lnTo>
                  <a:lnTo>
                    <a:pt x="19581" y="32424"/>
                  </a:lnTo>
                  <a:lnTo>
                    <a:pt x="19914" y="28688"/>
                  </a:lnTo>
                  <a:close/>
                  <a:moveTo>
                    <a:pt x="23750" y="29022"/>
                  </a:moveTo>
                  <a:lnTo>
                    <a:pt x="27486" y="29355"/>
                  </a:lnTo>
                  <a:lnTo>
                    <a:pt x="27153" y="33125"/>
                  </a:lnTo>
                  <a:lnTo>
                    <a:pt x="23417" y="32791"/>
                  </a:lnTo>
                  <a:lnTo>
                    <a:pt x="23750" y="29022"/>
                  </a:lnTo>
                  <a:close/>
                  <a:moveTo>
                    <a:pt x="27586" y="29389"/>
                  </a:moveTo>
                  <a:lnTo>
                    <a:pt x="31356" y="29755"/>
                  </a:lnTo>
                  <a:lnTo>
                    <a:pt x="30989" y="33491"/>
                  </a:lnTo>
                  <a:lnTo>
                    <a:pt x="27253" y="33158"/>
                  </a:lnTo>
                  <a:lnTo>
                    <a:pt x="27586" y="29389"/>
                  </a:lnTo>
                  <a:close/>
                  <a:moveTo>
                    <a:pt x="31422" y="29755"/>
                  </a:moveTo>
                  <a:lnTo>
                    <a:pt x="35192" y="30089"/>
                  </a:lnTo>
                  <a:lnTo>
                    <a:pt x="34825" y="33858"/>
                  </a:lnTo>
                  <a:lnTo>
                    <a:pt x="31089" y="33491"/>
                  </a:lnTo>
                  <a:lnTo>
                    <a:pt x="31422" y="29755"/>
                  </a:lnTo>
                  <a:close/>
                  <a:moveTo>
                    <a:pt x="334" y="30756"/>
                  </a:moveTo>
                  <a:lnTo>
                    <a:pt x="0" y="34526"/>
                  </a:lnTo>
                  <a:lnTo>
                    <a:pt x="10" y="34526"/>
                  </a:lnTo>
                  <a:lnTo>
                    <a:pt x="367" y="30790"/>
                  </a:lnTo>
                  <a:lnTo>
                    <a:pt x="367" y="30759"/>
                  </a:lnTo>
                  <a:lnTo>
                    <a:pt x="367" y="30759"/>
                  </a:lnTo>
                  <a:lnTo>
                    <a:pt x="334" y="30756"/>
                  </a:lnTo>
                  <a:close/>
                  <a:moveTo>
                    <a:pt x="4203" y="31123"/>
                  </a:moveTo>
                  <a:lnTo>
                    <a:pt x="7939" y="31457"/>
                  </a:lnTo>
                  <a:lnTo>
                    <a:pt x="7605" y="35193"/>
                  </a:lnTo>
                  <a:lnTo>
                    <a:pt x="3836" y="34859"/>
                  </a:lnTo>
                  <a:lnTo>
                    <a:pt x="4203" y="31123"/>
                  </a:lnTo>
                  <a:close/>
                  <a:moveTo>
                    <a:pt x="8039" y="31457"/>
                  </a:moveTo>
                  <a:lnTo>
                    <a:pt x="11775" y="31790"/>
                  </a:lnTo>
                  <a:lnTo>
                    <a:pt x="11442" y="35560"/>
                  </a:lnTo>
                  <a:lnTo>
                    <a:pt x="7706" y="35226"/>
                  </a:lnTo>
                  <a:lnTo>
                    <a:pt x="8039" y="31457"/>
                  </a:lnTo>
                  <a:close/>
                  <a:moveTo>
                    <a:pt x="11875" y="31824"/>
                  </a:moveTo>
                  <a:lnTo>
                    <a:pt x="15611" y="32157"/>
                  </a:lnTo>
                  <a:lnTo>
                    <a:pt x="15278" y="35893"/>
                  </a:lnTo>
                  <a:lnTo>
                    <a:pt x="11542" y="35560"/>
                  </a:lnTo>
                  <a:lnTo>
                    <a:pt x="11875" y="31824"/>
                  </a:lnTo>
                  <a:close/>
                  <a:moveTo>
                    <a:pt x="15711" y="32157"/>
                  </a:moveTo>
                  <a:lnTo>
                    <a:pt x="19481" y="32491"/>
                  </a:lnTo>
                  <a:lnTo>
                    <a:pt x="19114" y="36260"/>
                  </a:lnTo>
                  <a:lnTo>
                    <a:pt x="15378" y="35927"/>
                  </a:lnTo>
                  <a:lnTo>
                    <a:pt x="15711" y="32157"/>
                  </a:lnTo>
                  <a:close/>
                  <a:moveTo>
                    <a:pt x="19547" y="32524"/>
                  </a:moveTo>
                  <a:lnTo>
                    <a:pt x="23317" y="32858"/>
                  </a:lnTo>
                  <a:lnTo>
                    <a:pt x="22983" y="36627"/>
                  </a:lnTo>
                  <a:lnTo>
                    <a:pt x="19214" y="36260"/>
                  </a:lnTo>
                  <a:lnTo>
                    <a:pt x="19547" y="32524"/>
                  </a:lnTo>
                  <a:close/>
                  <a:moveTo>
                    <a:pt x="23383" y="32858"/>
                  </a:moveTo>
                  <a:lnTo>
                    <a:pt x="27153" y="33225"/>
                  </a:lnTo>
                  <a:lnTo>
                    <a:pt x="26819" y="36961"/>
                  </a:lnTo>
                  <a:lnTo>
                    <a:pt x="23050" y="36627"/>
                  </a:lnTo>
                  <a:lnTo>
                    <a:pt x="23383" y="32858"/>
                  </a:lnTo>
                  <a:close/>
                  <a:moveTo>
                    <a:pt x="27219" y="33258"/>
                  </a:moveTo>
                  <a:lnTo>
                    <a:pt x="30989" y="33592"/>
                  </a:lnTo>
                  <a:lnTo>
                    <a:pt x="30655" y="37328"/>
                  </a:lnTo>
                  <a:lnTo>
                    <a:pt x="26886" y="36994"/>
                  </a:lnTo>
                  <a:lnTo>
                    <a:pt x="27219" y="33258"/>
                  </a:lnTo>
                  <a:close/>
                  <a:moveTo>
                    <a:pt x="31089" y="33592"/>
                  </a:moveTo>
                  <a:lnTo>
                    <a:pt x="34825" y="33925"/>
                  </a:lnTo>
                  <a:lnTo>
                    <a:pt x="34491" y="37694"/>
                  </a:lnTo>
                  <a:lnTo>
                    <a:pt x="30722" y="37361"/>
                  </a:lnTo>
                  <a:lnTo>
                    <a:pt x="31089" y="33592"/>
                  </a:lnTo>
                  <a:close/>
                  <a:moveTo>
                    <a:pt x="3136" y="1"/>
                  </a:moveTo>
                  <a:lnTo>
                    <a:pt x="2769" y="3837"/>
                  </a:lnTo>
                  <a:lnTo>
                    <a:pt x="2769" y="3937"/>
                  </a:lnTo>
                  <a:lnTo>
                    <a:pt x="2435" y="7673"/>
                  </a:lnTo>
                  <a:lnTo>
                    <a:pt x="2435" y="7706"/>
                  </a:lnTo>
                  <a:lnTo>
                    <a:pt x="6204" y="8040"/>
                  </a:lnTo>
                  <a:lnTo>
                    <a:pt x="5871" y="11809"/>
                  </a:lnTo>
                  <a:lnTo>
                    <a:pt x="2102" y="11442"/>
                  </a:lnTo>
                  <a:lnTo>
                    <a:pt x="2370" y="8440"/>
                  </a:lnTo>
                  <a:lnTo>
                    <a:pt x="2068" y="11509"/>
                  </a:lnTo>
                  <a:lnTo>
                    <a:pt x="2068" y="11609"/>
                  </a:lnTo>
                  <a:lnTo>
                    <a:pt x="1735" y="15345"/>
                  </a:lnTo>
                  <a:lnTo>
                    <a:pt x="1735" y="15378"/>
                  </a:lnTo>
                  <a:lnTo>
                    <a:pt x="5504" y="15745"/>
                  </a:lnTo>
                  <a:lnTo>
                    <a:pt x="5170" y="19481"/>
                  </a:lnTo>
                  <a:lnTo>
                    <a:pt x="1404" y="19148"/>
                  </a:lnTo>
                  <a:lnTo>
                    <a:pt x="1404" y="19148"/>
                  </a:lnTo>
                  <a:lnTo>
                    <a:pt x="1401" y="19181"/>
                  </a:lnTo>
                  <a:lnTo>
                    <a:pt x="1401" y="19215"/>
                  </a:lnTo>
                  <a:lnTo>
                    <a:pt x="5137" y="19581"/>
                  </a:lnTo>
                  <a:lnTo>
                    <a:pt x="4803" y="23318"/>
                  </a:lnTo>
                  <a:lnTo>
                    <a:pt x="1070" y="22984"/>
                  </a:lnTo>
                  <a:lnTo>
                    <a:pt x="1070" y="22984"/>
                  </a:lnTo>
                  <a:lnTo>
                    <a:pt x="1067" y="23017"/>
                  </a:lnTo>
                  <a:lnTo>
                    <a:pt x="1067" y="23084"/>
                  </a:lnTo>
                  <a:lnTo>
                    <a:pt x="4803" y="23418"/>
                  </a:lnTo>
                  <a:lnTo>
                    <a:pt x="4470" y="27187"/>
                  </a:lnTo>
                  <a:lnTo>
                    <a:pt x="704" y="26820"/>
                  </a:lnTo>
                  <a:lnTo>
                    <a:pt x="704" y="26820"/>
                  </a:lnTo>
                  <a:lnTo>
                    <a:pt x="701" y="26853"/>
                  </a:lnTo>
                  <a:lnTo>
                    <a:pt x="701" y="26920"/>
                  </a:lnTo>
                  <a:lnTo>
                    <a:pt x="4437" y="27254"/>
                  </a:lnTo>
                  <a:lnTo>
                    <a:pt x="4103" y="31023"/>
                  </a:lnTo>
                  <a:lnTo>
                    <a:pt x="370" y="30656"/>
                  </a:lnTo>
                  <a:lnTo>
                    <a:pt x="370" y="30656"/>
                  </a:lnTo>
                  <a:lnTo>
                    <a:pt x="367" y="30689"/>
                  </a:lnTo>
                  <a:lnTo>
                    <a:pt x="367" y="30759"/>
                  </a:lnTo>
                  <a:lnTo>
                    <a:pt x="367" y="30759"/>
                  </a:lnTo>
                  <a:lnTo>
                    <a:pt x="4103" y="31123"/>
                  </a:lnTo>
                  <a:lnTo>
                    <a:pt x="3769" y="34859"/>
                  </a:lnTo>
                  <a:lnTo>
                    <a:pt x="10" y="34526"/>
                  </a:lnTo>
                  <a:lnTo>
                    <a:pt x="0" y="34626"/>
                  </a:lnTo>
                  <a:lnTo>
                    <a:pt x="3869" y="34993"/>
                  </a:lnTo>
                  <a:lnTo>
                    <a:pt x="3936" y="34993"/>
                  </a:lnTo>
                  <a:lnTo>
                    <a:pt x="7706" y="35326"/>
                  </a:lnTo>
                  <a:lnTo>
                    <a:pt x="7772" y="35326"/>
                  </a:lnTo>
                  <a:lnTo>
                    <a:pt x="11542" y="35660"/>
                  </a:lnTo>
                  <a:lnTo>
                    <a:pt x="11608" y="35660"/>
                  </a:lnTo>
                  <a:lnTo>
                    <a:pt x="15378" y="36027"/>
                  </a:lnTo>
                  <a:lnTo>
                    <a:pt x="15444" y="36027"/>
                  </a:lnTo>
                  <a:lnTo>
                    <a:pt x="19214" y="36360"/>
                  </a:lnTo>
                  <a:lnTo>
                    <a:pt x="19314" y="36360"/>
                  </a:lnTo>
                  <a:lnTo>
                    <a:pt x="23050" y="36694"/>
                  </a:lnTo>
                  <a:lnTo>
                    <a:pt x="23150" y="36694"/>
                  </a:lnTo>
                  <a:lnTo>
                    <a:pt x="26886" y="37027"/>
                  </a:lnTo>
                  <a:lnTo>
                    <a:pt x="26986" y="37027"/>
                  </a:lnTo>
                  <a:lnTo>
                    <a:pt x="30722" y="37394"/>
                  </a:lnTo>
                  <a:lnTo>
                    <a:pt x="30822" y="37394"/>
                  </a:lnTo>
                  <a:lnTo>
                    <a:pt x="34658" y="37728"/>
                  </a:lnTo>
                  <a:lnTo>
                    <a:pt x="34992" y="33892"/>
                  </a:lnTo>
                  <a:lnTo>
                    <a:pt x="34992" y="33792"/>
                  </a:lnTo>
                  <a:lnTo>
                    <a:pt x="35359" y="30056"/>
                  </a:lnTo>
                  <a:lnTo>
                    <a:pt x="35359" y="29956"/>
                  </a:lnTo>
                  <a:lnTo>
                    <a:pt x="35692" y="26220"/>
                  </a:lnTo>
                  <a:lnTo>
                    <a:pt x="35692" y="26120"/>
                  </a:lnTo>
                  <a:lnTo>
                    <a:pt x="36026" y="22384"/>
                  </a:lnTo>
                  <a:lnTo>
                    <a:pt x="36026" y="22283"/>
                  </a:lnTo>
                  <a:lnTo>
                    <a:pt x="36393" y="18547"/>
                  </a:lnTo>
                  <a:lnTo>
                    <a:pt x="36393" y="18447"/>
                  </a:lnTo>
                  <a:lnTo>
                    <a:pt x="36726" y="14711"/>
                  </a:lnTo>
                  <a:lnTo>
                    <a:pt x="36726" y="14611"/>
                  </a:lnTo>
                  <a:lnTo>
                    <a:pt x="37060" y="10875"/>
                  </a:lnTo>
                  <a:lnTo>
                    <a:pt x="37060" y="10775"/>
                  </a:lnTo>
                  <a:lnTo>
                    <a:pt x="37427" y="7039"/>
                  </a:lnTo>
                  <a:lnTo>
                    <a:pt x="37427" y="6939"/>
                  </a:lnTo>
                  <a:lnTo>
                    <a:pt x="37760" y="3103"/>
                  </a:lnTo>
                  <a:lnTo>
                    <a:pt x="33924" y="2736"/>
                  </a:lnTo>
                  <a:lnTo>
                    <a:pt x="33824" y="2736"/>
                  </a:lnTo>
                  <a:lnTo>
                    <a:pt x="30055" y="2403"/>
                  </a:lnTo>
                  <a:lnTo>
                    <a:pt x="29988" y="2403"/>
                  </a:lnTo>
                  <a:lnTo>
                    <a:pt x="26219" y="2069"/>
                  </a:lnTo>
                  <a:lnTo>
                    <a:pt x="26152" y="2069"/>
                  </a:lnTo>
                  <a:lnTo>
                    <a:pt x="22383" y="1735"/>
                  </a:lnTo>
                  <a:lnTo>
                    <a:pt x="22316" y="1735"/>
                  </a:lnTo>
                  <a:lnTo>
                    <a:pt x="18547" y="1368"/>
                  </a:lnTo>
                  <a:lnTo>
                    <a:pt x="18480" y="1368"/>
                  </a:lnTo>
                  <a:lnTo>
                    <a:pt x="14711" y="1035"/>
                  </a:lnTo>
                  <a:lnTo>
                    <a:pt x="14644" y="1035"/>
                  </a:lnTo>
                  <a:lnTo>
                    <a:pt x="10874" y="701"/>
                  </a:lnTo>
                  <a:lnTo>
                    <a:pt x="10841" y="701"/>
                  </a:lnTo>
                  <a:lnTo>
                    <a:pt x="14577" y="1068"/>
                  </a:lnTo>
                  <a:lnTo>
                    <a:pt x="14244" y="4804"/>
                  </a:lnTo>
                  <a:lnTo>
                    <a:pt x="10508" y="4471"/>
                  </a:lnTo>
                  <a:lnTo>
                    <a:pt x="10841" y="701"/>
                  </a:lnTo>
                  <a:lnTo>
                    <a:pt x="10808" y="701"/>
                  </a:lnTo>
                  <a:lnTo>
                    <a:pt x="7038" y="334"/>
                  </a:lnTo>
                  <a:lnTo>
                    <a:pt x="6972" y="334"/>
                  </a:lnTo>
                  <a:lnTo>
                    <a:pt x="3427" y="26"/>
                  </a:lnTo>
                  <a:lnTo>
                    <a:pt x="3427" y="26"/>
                  </a:lnTo>
                  <a:lnTo>
                    <a:pt x="6905" y="368"/>
                  </a:lnTo>
                  <a:lnTo>
                    <a:pt x="6571" y="4104"/>
                  </a:lnTo>
                  <a:lnTo>
                    <a:pt x="2802" y="3770"/>
                  </a:lnTo>
                  <a:lnTo>
                    <a:pt x="3169" y="4"/>
                  </a:lnTo>
                  <a:lnTo>
                    <a:pt x="3169" y="4"/>
                  </a:lnTo>
                  <a:lnTo>
                    <a:pt x="3136" y="1"/>
                  </a:lnTo>
                  <a:close/>
                </a:path>
              </a:pathLst>
            </a:custGeom>
            <a:solidFill>
              <a:srgbClr val="A8D8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3" name="Google Shape;213;p2">
            <a:extLst>
              <a:ext uri="{FF2B5EF4-FFF2-40B4-BE49-F238E27FC236}">
                <a16:creationId xmlns:a16="http://schemas.microsoft.com/office/drawing/2014/main" id="{59DDAA01-55FD-BB6A-F5EE-CD741D6BE673}"/>
              </a:ext>
            </a:extLst>
          </p:cNvPr>
          <p:cNvSpPr/>
          <p:nvPr/>
        </p:nvSpPr>
        <p:spPr>
          <a:xfrm rot="-4609788">
            <a:off x="7838444" y="443804"/>
            <a:ext cx="319365" cy="41556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25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2">
            <a:extLst>
              <a:ext uri="{FF2B5EF4-FFF2-40B4-BE49-F238E27FC236}">
                <a16:creationId xmlns:a16="http://schemas.microsoft.com/office/drawing/2014/main" id="{A4E64FC1-EB58-DB98-E8F3-A1365A2E3196}"/>
              </a:ext>
            </a:extLst>
          </p:cNvPr>
          <p:cNvSpPr/>
          <p:nvPr/>
        </p:nvSpPr>
        <p:spPr>
          <a:xfrm rot="-4609788">
            <a:off x="8315811" y="1018370"/>
            <a:ext cx="319365" cy="41556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25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2">
            <a:extLst>
              <a:ext uri="{FF2B5EF4-FFF2-40B4-BE49-F238E27FC236}">
                <a16:creationId xmlns:a16="http://schemas.microsoft.com/office/drawing/2014/main" id="{E637D9B4-DBD2-A9CD-59C7-95040EB2AD6A}"/>
              </a:ext>
            </a:extLst>
          </p:cNvPr>
          <p:cNvSpPr/>
          <p:nvPr/>
        </p:nvSpPr>
        <p:spPr>
          <a:xfrm rot="-4609478">
            <a:off x="7465862" y="3695739"/>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2">
            <a:extLst>
              <a:ext uri="{FF2B5EF4-FFF2-40B4-BE49-F238E27FC236}">
                <a16:creationId xmlns:a16="http://schemas.microsoft.com/office/drawing/2014/main" id="{6F7BADFB-A898-A6B7-FC4C-6C7B939188E9}"/>
              </a:ext>
            </a:extLst>
          </p:cNvPr>
          <p:cNvSpPr/>
          <p:nvPr/>
        </p:nvSpPr>
        <p:spPr>
          <a:xfrm rot="-4609478">
            <a:off x="7618262" y="3848139"/>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 name="SocialVideo_1761966673809">
            <a:hlinkClick r:id="" action="ppaction://media"/>
            <a:extLst>
              <a:ext uri="{FF2B5EF4-FFF2-40B4-BE49-F238E27FC236}">
                <a16:creationId xmlns:a16="http://schemas.microsoft.com/office/drawing/2014/main" id="{C76A20B6-41ED-3FAA-BFD8-C20C3262C7A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27653" y="398421"/>
            <a:ext cx="5654711" cy="4370910"/>
          </a:xfrm>
          <a:prstGeom prst="rect">
            <a:avLst/>
          </a:prstGeom>
        </p:spPr>
      </p:pic>
    </p:spTree>
    <p:extLst>
      <p:ext uri="{BB962C8B-B14F-4D97-AF65-F5344CB8AC3E}">
        <p14:creationId xmlns:p14="http://schemas.microsoft.com/office/powerpoint/2010/main" val="70049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4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grpSp>
        <p:nvGrpSpPr>
          <p:cNvPr id="179" name="Google Shape;179;p2"/>
          <p:cNvGrpSpPr/>
          <p:nvPr/>
        </p:nvGrpSpPr>
        <p:grpSpPr>
          <a:xfrm>
            <a:off x="938019" y="447965"/>
            <a:ext cx="7267974" cy="3600183"/>
            <a:chOff x="938019" y="447965"/>
            <a:chExt cx="7267974" cy="3600183"/>
          </a:xfrm>
        </p:grpSpPr>
        <p:sp>
          <p:nvSpPr>
            <p:cNvPr id="180" name="Google Shape;180;p2"/>
            <p:cNvSpPr/>
            <p:nvPr/>
          </p:nvSpPr>
          <p:spPr>
            <a:xfrm rot="296113">
              <a:off x="1072560" y="1406042"/>
              <a:ext cx="6875677" cy="2331400"/>
            </a:xfrm>
            <a:custGeom>
              <a:avLst/>
              <a:gdLst/>
              <a:ahLst/>
              <a:cxnLst/>
              <a:rect l="l" t="t" r="r" b="b"/>
              <a:pathLst>
                <a:path w="61712" h="36194" extrusionOk="0">
                  <a:moveTo>
                    <a:pt x="56975" y="1"/>
                  </a:moveTo>
                  <a:lnTo>
                    <a:pt x="1" y="5705"/>
                  </a:lnTo>
                  <a:lnTo>
                    <a:pt x="4737" y="36194"/>
                  </a:lnTo>
                  <a:lnTo>
                    <a:pt x="61711" y="30489"/>
                  </a:lnTo>
                  <a:lnTo>
                    <a:pt x="56975" y="1"/>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1" name="Google Shape;181;p2"/>
            <p:cNvGrpSpPr/>
            <p:nvPr/>
          </p:nvGrpSpPr>
          <p:grpSpPr>
            <a:xfrm>
              <a:off x="938019" y="447965"/>
              <a:ext cx="7267974" cy="3600183"/>
              <a:chOff x="938019" y="447965"/>
              <a:chExt cx="7267974" cy="3600183"/>
            </a:xfrm>
          </p:grpSpPr>
          <p:sp>
            <p:nvSpPr>
              <p:cNvPr id="182" name="Google Shape;182;p2"/>
              <p:cNvSpPr/>
              <p:nvPr/>
            </p:nvSpPr>
            <p:spPr>
              <a:xfrm rot="296113">
                <a:off x="1054283" y="745020"/>
                <a:ext cx="7035447" cy="3006073"/>
              </a:xfrm>
              <a:custGeom>
                <a:avLst/>
                <a:gdLst/>
                <a:ahLst/>
                <a:cxnLst/>
                <a:rect l="l" t="t" r="r" b="b"/>
                <a:pathLst>
                  <a:path w="63146" h="46668" extrusionOk="0">
                    <a:moveTo>
                      <a:pt x="57909" y="1"/>
                    </a:moveTo>
                    <a:cubicBezTo>
                      <a:pt x="50070" y="8540"/>
                      <a:pt x="1" y="12543"/>
                      <a:pt x="1" y="12543"/>
                    </a:cubicBezTo>
                    <a:lnTo>
                      <a:pt x="5204" y="46668"/>
                    </a:lnTo>
                    <a:cubicBezTo>
                      <a:pt x="5204" y="46668"/>
                      <a:pt x="54840" y="43132"/>
                      <a:pt x="63146" y="34125"/>
                    </a:cubicBezTo>
                    <a:lnTo>
                      <a:pt x="5790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2"/>
              <p:cNvSpPr/>
              <p:nvPr/>
            </p:nvSpPr>
            <p:spPr>
              <a:xfrm>
                <a:off x="1129775" y="1252275"/>
                <a:ext cx="1251975" cy="2266900"/>
              </a:xfrm>
              <a:custGeom>
                <a:avLst/>
                <a:gdLst/>
                <a:ahLst/>
                <a:cxnLst/>
                <a:rect l="l" t="t" r="r" b="b"/>
                <a:pathLst>
                  <a:path w="50079" h="90676" extrusionOk="0">
                    <a:moveTo>
                      <a:pt x="14825" y="89411"/>
                    </a:moveTo>
                    <a:lnTo>
                      <a:pt x="50079" y="90676"/>
                    </a:lnTo>
                    <a:lnTo>
                      <a:pt x="35458" y="1100"/>
                    </a:lnTo>
                    <a:lnTo>
                      <a:pt x="0" y="0"/>
                    </a:lnTo>
                    <a:close/>
                  </a:path>
                </a:pathLst>
              </a:custGeom>
              <a:solidFill>
                <a:srgbClr val="EDD634"/>
              </a:solidFill>
              <a:ln>
                <a:noFill/>
              </a:ln>
            </p:spPr>
          </p:sp>
        </p:grpSp>
      </p:grpSp>
      <p:grpSp>
        <p:nvGrpSpPr>
          <p:cNvPr id="184" name="Google Shape;184;p2"/>
          <p:cNvGrpSpPr/>
          <p:nvPr/>
        </p:nvGrpSpPr>
        <p:grpSpPr>
          <a:xfrm>
            <a:off x="2277551" y="3770067"/>
            <a:ext cx="4588897" cy="585711"/>
            <a:chOff x="611550" y="2773950"/>
            <a:chExt cx="2698875" cy="344475"/>
          </a:xfrm>
        </p:grpSpPr>
        <p:sp>
          <p:nvSpPr>
            <p:cNvPr id="185" name="Google Shape;185;p2"/>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2"/>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87" name="Google Shape;187;p2"/>
          <p:cNvSpPr txBox="1">
            <a:spLocks noGrp="1"/>
          </p:cNvSpPr>
          <p:nvPr>
            <p:ph type="ctrTitle"/>
          </p:nvPr>
        </p:nvSpPr>
        <p:spPr>
          <a:xfrm>
            <a:off x="2021821" y="1464375"/>
            <a:ext cx="5591400" cy="18759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Clr>
                <a:schemeClr val="dk1"/>
              </a:buClr>
              <a:buSzPts val="1100"/>
              <a:buFont typeface="Arial"/>
              <a:buNone/>
            </a:pPr>
            <a:r>
              <a:rPr lang="en" dirty="0"/>
              <a:t>¿El Autismo es una enfermedad?</a:t>
            </a:r>
            <a:endParaRPr dirty="0"/>
          </a:p>
        </p:txBody>
      </p:sp>
      <p:grpSp>
        <p:nvGrpSpPr>
          <p:cNvPr id="188" name="Google Shape;188;p2"/>
          <p:cNvGrpSpPr/>
          <p:nvPr/>
        </p:nvGrpSpPr>
        <p:grpSpPr>
          <a:xfrm rot="-397609">
            <a:off x="1077900" y="3845602"/>
            <a:ext cx="941915" cy="939078"/>
            <a:chOff x="7043510" y="2506013"/>
            <a:chExt cx="941933" cy="939096"/>
          </a:xfrm>
        </p:grpSpPr>
        <p:sp>
          <p:nvSpPr>
            <p:cNvPr id="189" name="Google Shape;189;p2"/>
            <p:cNvSpPr/>
            <p:nvPr/>
          </p:nvSpPr>
          <p:spPr>
            <a:xfrm>
              <a:off x="7065397" y="2586746"/>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2"/>
            <p:cNvSpPr/>
            <p:nvPr/>
          </p:nvSpPr>
          <p:spPr>
            <a:xfrm>
              <a:off x="7043510" y="2506013"/>
              <a:ext cx="941933" cy="939096"/>
            </a:xfrm>
            <a:custGeom>
              <a:avLst/>
              <a:gdLst/>
              <a:ahLst/>
              <a:cxnLst/>
              <a:rect l="l" t="t" r="r" b="b"/>
              <a:pathLst>
                <a:path w="44499" h="44365" extrusionOk="0">
                  <a:moveTo>
                    <a:pt x="36962" y="1"/>
                  </a:moveTo>
                  <a:cubicBezTo>
                    <a:pt x="36918" y="1"/>
                    <a:pt x="36872" y="4"/>
                    <a:pt x="36827" y="12"/>
                  </a:cubicBezTo>
                  <a:lnTo>
                    <a:pt x="634" y="6784"/>
                  </a:lnTo>
                  <a:cubicBezTo>
                    <a:pt x="267" y="6850"/>
                    <a:pt x="0" y="7217"/>
                    <a:pt x="100" y="7617"/>
                  </a:cubicBezTo>
                  <a:lnTo>
                    <a:pt x="6872" y="43810"/>
                  </a:lnTo>
                  <a:cubicBezTo>
                    <a:pt x="6929" y="44124"/>
                    <a:pt x="7206" y="44365"/>
                    <a:pt x="7515" y="44365"/>
                  </a:cubicBezTo>
                  <a:cubicBezTo>
                    <a:pt x="7567" y="44365"/>
                    <a:pt x="7620" y="44358"/>
                    <a:pt x="7673" y="44344"/>
                  </a:cubicBezTo>
                  <a:lnTo>
                    <a:pt x="43865" y="37572"/>
                  </a:lnTo>
                  <a:cubicBezTo>
                    <a:pt x="44232" y="37506"/>
                    <a:pt x="44499" y="37139"/>
                    <a:pt x="44432" y="36772"/>
                  </a:cubicBezTo>
                  <a:lnTo>
                    <a:pt x="37661" y="579"/>
                  </a:lnTo>
                  <a:cubicBezTo>
                    <a:pt x="37602" y="224"/>
                    <a:pt x="37307" y="1"/>
                    <a:pt x="36962"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2"/>
            <p:cNvSpPr/>
            <p:nvPr/>
          </p:nvSpPr>
          <p:spPr>
            <a:xfrm>
              <a:off x="7128942" y="2636172"/>
              <a:ext cx="151136" cy="794374"/>
            </a:xfrm>
            <a:custGeom>
              <a:avLst/>
              <a:gdLst/>
              <a:ahLst/>
              <a:cxnLst/>
              <a:rect l="l" t="t" r="r" b="b"/>
              <a:pathLst>
                <a:path w="7140" h="37528" extrusionOk="0">
                  <a:moveTo>
                    <a:pt x="101" y="1"/>
                  </a:moveTo>
                  <a:lnTo>
                    <a:pt x="1" y="34"/>
                  </a:lnTo>
                  <a:lnTo>
                    <a:pt x="7039"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2"/>
            <p:cNvSpPr/>
            <p:nvPr/>
          </p:nvSpPr>
          <p:spPr>
            <a:xfrm>
              <a:off x="7056211" y="2578279"/>
              <a:ext cx="795792" cy="150416"/>
            </a:xfrm>
            <a:custGeom>
              <a:avLst/>
              <a:gdLst/>
              <a:ahLst/>
              <a:cxnLst/>
              <a:rect l="l" t="t" r="r" b="b"/>
              <a:pathLst>
                <a:path w="37595" h="7106" extrusionOk="0">
                  <a:moveTo>
                    <a:pt x="37594" y="0"/>
                  </a:moveTo>
                  <a:lnTo>
                    <a:pt x="1" y="7005"/>
                  </a:lnTo>
                  <a:lnTo>
                    <a:pt x="34" y="7106"/>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2"/>
            <p:cNvSpPr/>
            <p:nvPr/>
          </p:nvSpPr>
          <p:spPr>
            <a:xfrm>
              <a:off x="7071748" y="2658779"/>
              <a:ext cx="795792" cy="150416"/>
            </a:xfrm>
            <a:custGeom>
              <a:avLst/>
              <a:gdLst/>
              <a:ahLst/>
              <a:cxnLst/>
              <a:rect l="l" t="t" r="r" b="b"/>
              <a:pathLst>
                <a:path w="37595" h="7106" extrusionOk="0">
                  <a:moveTo>
                    <a:pt x="37561" y="0"/>
                  </a:moveTo>
                  <a:lnTo>
                    <a:pt x="1" y="7005"/>
                  </a:lnTo>
                  <a:lnTo>
                    <a:pt x="1" y="7105"/>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2"/>
            <p:cNvSpPr/>
            <p:nvPr/>
          </p:nvSpPr>
          <p:spPr>
            <a:xfrm>
              <a:off x="7086586" y="2739258"/>
              <a:ext cx="795771" cy="151136"/>
            </a:xfrm>
            <a:custGeom>
              <a:avLst/>
              <a:gdLst/>
              <a:ahLst/>
              <a:cxnLst/>
              <a:rect l="l" t="t" r="r" b="b"/>
              <a:pathLst>
                <a:path w="37594" h="7140" extrusionOk="0">
                  <a:moveTo>
                    <a:pt x="37560" y="1"/>
                  </a:moveTo>
                  <a:lnTo>
                    <a:pt x="0" y="7039"/>
                  </a:lnTo>
                  <a:lnTo>
                    <a:pt x="34" y="7139"/>
                  </a:lnTo>
                  <a:lnTo>
                    <a:pt x="37594" y="101"/>
                  </a:lnTo>
                  <a:lnTo>
                    <a:pt x="37560"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2"/>
            <p:cNvSpPr/>
            <p:nvPr/>
          </p:nvSpPr>
          <p:spPr>
            <a:xfrm>
              <a:off x="7101403" y="2819758"/>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2"/>
            <p:cNvSpPr/>
            <p:nvPr/>
          </p:nvSpPr>
          <p:spPr>
            <a:xfrm>
              <a:off x="7116940" y="2900258"/>
              <a:ext cx="795792" cy="151115"/>
            </a:xfrm>
            <a:custGeom>
              <a:avLst/>
              <a:gdLst/>
              <a:ahLst/>
              <a:cxnLst/>
              <a:rect l="l" t="t" r="r" b="b"/>
              <a:pathLst>
                <a:path w="37595" h="7139" extrusionOk="0">
                  <a:moveTo>
                    <a:pt x="37561" y="0"/>
                  </a:moveTo>
                  <a:lnTo>
                    <a:pt x="1" y="7039"/>
                  </a:lnTo>
                  <a:lnTo>
                    <a:pt x="1"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2"/>
            <p:cNvSpPr/>
            <p:nvPr/>
          </p:nvSpPr>
          <p:spPr>
            <a:xfrm>
              <a:off x="7131779" y="2980758"/>
              <a:ext cx="795771" cy="151115"/>
            </a:xfrm>
            <a:custGeom>
              <a:avLst/>
              <a:gdLst/>
              <a:ahLst/>
              <a:cxnLst/>
              <a:rect l="l" t="t" r="r" b="b"/>
              <a:pathLst>
                <a:path w="37594" h="7139" extrusionOk="0">
                  <a:moveTo>
                    <a:pt x="37560" y="0"/>
                  </a:moveTo>
                  <a:lnTo>
                    <a:pt x="0" y="7038"/>
                  </a:lnTo>
                  <a:lnTo>
                    <a:pt x="33" y="7138"/>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2"/>
            <p:cNvSpPr/>
            <p:nvPr/>
          </p:nvSpPr>
          <p:spPr>
            <a:xfrm>
              <a:off x="7147294" y="3061236"/>
              <a:ext cx="795094" cy="151136"/>
            </a:xfrm>
            <a:custGeom>
              <a:avLst/>
              <a:gdLst/>
              <a:ahLst/>
              <a:cxnLst/>
              <a:rect l="l" t="t" r="r" b="b"/>
              <a:pathLst>
                <a:path w="37562"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2"/>
            <p:cNvSpPr/>
            <p:nvPr/>
          </p:nvSpPr>
          <p:spPr>
            <a:xfrm>
              <a:off x="7162133" y="3141736"/>
              <a:ext cx="795771" cy="151115"/>
            </a:xfrm>
            <a:custGeom>
              <a:avLst/>
              <a:gdLst/>
              <a:ahLst/>
              <a:cxnLst/>
              <a:rect l="l" t="t" r="r" b="b"/>
              <a:pathLst>
                <a:path w="37594" h="7139" extrusionOk="0">
                  <a:moveTo>
                    <a:pt x="37561" y="0"/>
                  </a:moveTo>
                  <a:lnTo>
                    <a:pt x="0" y="7039"/>
                  </a:lnTo>
                  <a:lnTo>
                    <a:pt x="34" y="7139"/>
                  </a:lnTo>
                  <a:lnTo>
                    <a:pt x="37594" y="101"/>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2"/>
            <p:cNvSpPr/>
            <p:nvPr/>
          </p:nvSpPr>
          <p:spPr>
            <a:xfrm>
              <a:off x="7176950" y="3222236"/>
              <a:ext cx="795792" cy="151115"/>
            </a:xfrm>
            <a:custGeom>
              <a:avLst/>
              <a:gdLst/>
              <a:ahLst/>
              <a:cxnLst/>
              <a:rect l="l" t="t" r="r" b="b"/>
              <a:pathLst>
                <a:path w="37595" h="7139" extrusionOk="0">
                  <a:moveTo>
                    <a:pt x="37561" y="0"/>
                  </a:moveTo>
                  <a:lnTo>
                    <a:pt x="1" y="7039"/>
                  </a:lnTo>
                  <a:lnTo>
                    <a:pt x="34" y="7139"/>
                  </a:lnTo>
                  <a:lnTo>
                    <a:pt x="37594" y="100"/>
                  </a:lnTo>
                  <a:lnTo>
                    <a:pt x="37561"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01" name="Google Shape;201;p2"/>
          <p:cNvGrpSpPr/>
          <p:nvPr/>
        </p:nvGrpSpPr>
        <p:grpSpPr>
          <a:xfrm rot="-397609">
            <a:off x="519945" y="3794209"/>
            <a:ext cx="861773" cy="855823"/>
            <a:chOff x="6500275" y="2386225"/>
            <a:chExt cx="861790" cy="855840"/>
          </a:xfrm>
        </p:grpSpPr>
        <p:sp>
          <p:nvSpPr>
            <p:cNvPr id="202" name="Google Shape;202;p2"/>
            <p:cNvSpPr/>
            <p:nvPr/>
          </p:nvSpPr>
          <p:spPr>
            <a:xfrm>
              <a:off x="6502725" y="2387575"/>
              <a:ext cx="859340" cy="854490"/>
            </a:xfrm>
            <a:custGeom>
              <a:avLst/>
              <a:gdLst/>
              <a:ahLst/>
              <a:cxnLst/>
              <a:rect l="l" t="t" r="r" b="b"/>
              <a:pathLst>
                <a:path w="40430" h="40368" extrusionOk="0">
                  <a:moveTo>
                    <a:pt x="37488" y="0"/>
                  </a:moveTo>
                  <a:cubicBezTo>
                    <a:pt x="37468" y="0"/>
                    <a:pt x="37448" y="1"/>
                    <a:pt x="37427" y="3"/>
                  </a:cubicBezTo>
                  <a:lnTo>
                    <a:pt x="668" y="2238"/>
                  </a:lnTo>
                  <a:cubicBezTo>
                    <a:pt x="301" y="2238"/>
                    <a:pt x="0" y="2571"/>
                    <a:pt x="34" y="2971"/>
                  </a:cubicBezTo>
                  <a:lnTo>
                    <a:pt x="2235" y="39698"/>
                  </a:lnTo>
                  <a:cubicBezTo>
                    <a:pt x="2267" y="40078"/>
                    <a:pt x="2569" y="40367"/>
                    <a:pt x="2942" y="40367"/>
                  </a:cubicBezTo>
                  <a:cubicBezTo>
                    <a:pt x="2962" y="40367"/>
                    <a:pt x="2982" y="40367"/>
                    <a:pt x="3003" y="40365"/>
                  </a:cubicBezTo>
                  <a:lnTo>
                    <a:pt x="39729" y="38130"/>
                  </a:lnTo>
                  <a:cubicBezTo>
                    <a:pt x="40129" y="38130"/>
                    <a:pt x="40429" y="37796"/>
                    <a:pt x="40396" y="37396"/>
                  </a:cubicBezTo>
                  <a:lnTo>
                    <a:pt x="38161" y="636"/>
                  </a:lnTo>
                  <a:cubicBezTo>
                    <a:pt x="38129" y="288"/>
                    <a:pt x="37857" y="0"/>
                    <a:pt x="3748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
            <p:cNvSpPr/>
            <p:nvPr/>
          </p:nvSpPr>
          <p:spPr>
            <a:xfrm>
              <a:off x="6500275" y="2386225"/>
              <a:ext cx="859400" cy="854542"/>
            </a:xfrm>
            <a:custGeom>
              <a:avLst/>
              <a:gdLst/>
              <a:ahLst/>
              <a:cxnLst/>
              <a:rect l="l" t="t" r="r" b="b"/>
              <a:pathLst>
                <a:path w="40997" h="41064" extrusionOk="0">
                  <a:moveTo>
                    <a:pt x="38628" y="101"/>
                  </a:moveTo>
                  <a:lnTo>
                    <a:pt x="38895" y="4304"/>
                  </a:lnTo>
                  <a:lnTo>
                    <a:pt x="34692" y="4571"/>
                  </a:lnTo>
                  <a:lnTo>
                    <a:pt x="34459" y="368"/>
                  </a:lnTo>
                  <a:lnTo>
                    <a:pt x="38628" y="101"/>
                  </a:lnTo>
                  <a:close/>
                  <a:moveTo>
                    <a:pt x="34359" y="368"/>
                  </a:moveTo>
                  <a:lnTo>
                    <a:pt x="34626" y="4571"/>
                  </a:lnTo>
                  <a:lnTo>
                    <a:pt x="30423" y="4837"/>
                  </a:lnTo>
                  <a:lnTo>
                    <a:pt x="30156" y="634"/>
                  </a:lnTo>
                  <a:lnTo>
                    <a:pt x="34359" y="368"/>
                  </a:lnTo>
                  <a:close/>
                  <a:moveTo>
                    <a:pt x="30056" y="634"/>
                  </a:moveTo>
                  <a:lnTo>
                    <a:pt x="30322" y="4837"/>
                  </a:lnTo>
                  <a:lnTo>
                    <a:pt x="26119" y="5071"/>
                  </a:lnTo>
                  <a:lnTo>
                    <a:pt x="25853" y="901"/>
                  </a:lnTo>
                  <a:lnTo>
                    <a:pt x="30056" y="634"/>
                  </a:lnTo>
                  <a:close/>
                  <a:moveTo>
                    <a:pt x="25753" y="868"/>
                  </a:moveTo>
                  <a:lnTo>
                    <a:pt x="26019" y="5071"/>
                  </a:lnTo>
                  <a:lnTo>
                    <a:pt x="21816" y="5338"/>
                  </a:lnTo>
                  <a:lnTo>
                    <a:pt x="21583" y="1135"/>
                  </a:lnTo>
                  <a:lnTo>
                    <a:pt x="25753" y="868"/>
                  </a:lnTo>
                  <a:close/>
                  <a:moveTo>
                    <a:pt x="21483" y="1168"/>
                  </a:moveTo>
                  <a:lnTo>
                    <a:pt x="21716" y="5371"/>
                  </a:lnTo>
                  <a:lnTo>
                    <a:pt x="17547" y="5605"/>
                  </a:lnTo>
                  <a:lnTo>
                    <a:pt x="17280" y="1435"/>
                  </a:lnTo>
                  <a:lnTo>
                    <a:pt x="21483" y="1168"/>
                  </a:lnTo>
                  <a:close/>
                  <a:moveTo>
                    <a:pt x="17180" y="1435"/>
                  </a:moveTo>
                  <a:lnTo>
                    <a:pt x="17447" y="5605"/>
                  </a:lnTo>
                  <a:lnTo>
                    <a:pt x="13244" y="5872"/>
                  </a:lnTo>
                  <a:lnTo>
                    <a:pt x="12977" y="1669"/>
                  </a:lnTo>
                  <a:lnTo>
                    <a:pt x="17180" y="1435"/>
                  </a:lnTo>
                  <a:close/>
                  <a:moveTo>
                    <a:pt x="12877" y="1669"/>
                  </a:moveTo>
                  <a:lnTo>
                    <a:pt x="13144" y="5872"/>
                  </a:lnTo>
                  <a:lnTo>
                    <a:pt x="8941" y="6138"/>
                  </a:lnTo>
                  <a:lnTo>
                    <a:pt x="8707" y="1935"/>
                  </a:lnTo>
                  <a:lnTo>
                    <a:pt x="12877" y="1669"/>
                  </a:lnTo>
                  <a:close/>
                  <a:moveTo>
                    <a:pt x="8607" y="1969"/>
                  </a:moveTo>
                  <a:lnTo>
                    <a:pt x="8874" y="6138"/>
                  </a:lnTo>
                  <a:lnTo>
                    <a:pt x="4671" y="6405"/>
                  </a:lnTo>
                  <a:lnTo>
                    <a:pt x="4404" y="2202"/>
                  </a:lnTo>
                  <a:lnTo>
                    <a:pt x="8607" y="1969"/>
                  </a:lnTo>
                  <a:close/>
                  <a:moveTo>
                    <a:pt x="4304" y="2202"/>
                  </a:moveTo>
                  <a:lnTo>
                    <a:pt x="4571" y="6405"/>
                  </a:lnTo>
                  <a:lnTo>
                    <a:pt x="368" y="6639"/>
                  </a:lnTo>
                  <a:lnTo>
                    <a:pt x="134" y="2436"/>
                  </a:lnTo>
                  <a:lnTo>
                    <a:pt x="4304" y="2202"/>
                  </a:lnTo>
                  <a:close/>
                  <a:moveTo>
                    <a:pt x="38895" y="4404"/>
                  </a:moveTo>
                  <a:lnTo>
                    <a:pt x="39162" y="8607"/>
                  </a:lnTo>
                  <a:lnTo>
                    <a:pt x="34959" y="8840"/>
                  </a:lnTo>
                  <a:lnTo>
                    <a:pt x="34692" y="4671"/>
                  </a:lnTo>
                  <a:lnTo>
                    <a:pt x="38895" y="4404"/>
                  </a:lnTo>
                  <a:close/>
                  <a:moveTo>
                    <a:pt x="34626" y="4671"/>
                  </a:moveTo>
                  <a:lnTo>
                    <a:pt x="34892" y="8874"/>
                  </a:lnTo>
                  <a:lnTo>
                    <a:pt x="30689" y="9107"/>
                  </a:lnTo>
                  <a:lnTo>
                    <a:pt x="30423" y="4904"/>
                  </a:lnTo>
                  <a:lnTo>
                    <a:pt x="34626" y="4671"/>
                  </a:lnTo>
                  <a:close/>
                  <a:moveTo>
                    <a:pt x="30322" y="4938"/>
                  </a:moveTo>
                  <a:lnTo>
                    <a:pt x="30589" y="9107"/>
                  </a:lnTo>
                  <a:lnTo>
                    <a:pt x="26386" y="9374"/>
                  </a:lnTo>
                  <a:lnTo>
                    <a:pt x="26119" y="5171"/>
                  </a:lnTo>
                  <a:lnTo>
                    <a:pt x="30322" y="4938"/>
                  </a:lnTo>
                  <a:close/>
                  <a:moveTo>
                    <a:pt x="26019" y="5171"/>
                  </a:moveTo>
                  <a:lnTo>
                    <a:pt x="26286" y="9374"/>
                  </a:lnTo>
                  <a:lnTo>
                    <a:pt x="22083" y="9608"/>
                  </a:lnTo>
                  <a:lnTo>
                    <a:pt x="21816" y="5438"/>
                  </a:lnTo>
                  <a:lnTo>
                    <a:pt x="26019" y="5171"/>
                  </a:lnTo>
                  <a:close/>
                  <a:moveTo>
                    <a:pt x="21750" y="5471"/>
                  </a:moveTo>
                  <a:lnTo>
                    <a:pt x="21983" y="9641"/>
                  </a:lnTo>
                  <a:lnTo>
                    <a:pt x="17814" y="9908"/>
                  </a:lnTo>
                  <a:lnTo>
                    <a:pt x="17547" y="5705"/>
                  </a:lnTo>
                  <a:lnTo>
                    <a:pt x="21750" y="5471"/>
                  </a:lnTo>
                  <a:close/>
                  <a:moveTo>
                    <a:pt x="17447" y="5705"/>
                  </a:moveTo>
                  <a:lnTo>
                    <a:pt x="17713" y="9908"/>
                  </a:lnTo>
                  <a:lnTo>
                    <a:pt x="13510" y="10175"/>
                  </a:lnTo>
                  <a:lnTo>
                    <a:pt x="13244" y="5972"/>
                  </a:lnTo>
                  <a:lnTo>
                    <a:pt x="17447" y="5705"/>
                  </a:lnTo>
                  <a:close/>
                  <a:moveTo>
                    <a:pt x="13144" y="5972"/>
                  </a:moveTo>
                  <a:lnTo>
                    <a:pt x="13410" y="10141"/>
                  </a:lnTo>
                  <a:lnTo>
                    <a:pt x="9207" y="10408"/>
                  </a:lnTo>
                  <a:lnTo>
                    <a:pt x="8974" y="6205"/>
                  </a:lnTo>
                  <a:lnTo>
                    <a:pt x="13144" y="5972"/>
                  </a:lnTo>
                  <a:close/>
                  <a:moveTo>
                    <a:pt x="8874" y="6238"/>
                  </a:moveTo>
                  <a:lnTo>
                    <a:pt x="9141" y="10442"/>
                  </a:lnTo>
                  <a:lnTo>
                    <a:pt x="4938" y="10708"/>
                  </a:lnTo>
                  <a:lnTo>
                    <a:pt x="4671" y="6505"/>
                  </a:lnTo>
                  <a:lnTo>
                    <a:pt x="8874" y="6238"/>
                  </a:lnTo>
                  <a:close/>
                  <a:moveTo>
                    <a:pt x="4571" y="6472"/>
                  </a:moveTo>
                  <a:lnTo>
                    <a:pt x="4838" y="10675"/>
                  </a:lnTo>
                  <a:lnTo>
                    <a:pt x="635" y="10942"/>
                  </a:lnTo>
                  <a:lnTo>
                    <a:pt x="368" y="6739"/>
                  </a:lnTo>
                  <a:lnTo>
                    <a:pt x="4571" y="6472"/>
                  </a:lnTo>
                  <a:close/>
                  <a:moveTo>
                    <a:pt x="39162" y="8707"/>
                  </a:moveTo>
                  <a:lnTo>
                    <a:pt x="39429" y="12877"/>
                  </a:lnTo>
                  <a:lnTo>
                    <a:pt x="35226" y="13143"/>
                  </a:lnTo>
                  <a:lnTo>
                    <a:pt x="34959" y="8940"/>
                  </a:lnTo>
                  <a:lnTo>
                    <a:pt x="39162" y="8707"/>
                  </a:lnTo>
                  <a:close/>
                  <a:moveTo>
                    <a:pt x="34859" y="8940"/>
                  </a:moveTo>
                  <a:lnTo>
                    <a:pt x="35126" y="13143"/>
                  </a:lnTo>
                  <a:lnTo>
                    <a:pt x="30956" y="13410"/>
                  </a:lnTo>
                  <a:lnTo>
                    <a:pt x="30656" y="9207"/>
                  </a:lnTo>
                  <a:lnTo>
                    <a:pt x="34859" y="8940"/>
                  </a:lnTo>
                  <a:close/>
                  <a:moveTo>
                    <a:pt x="30589" y="9207"/>
                  </a:moveTo>
                  <a:lnTo>
                    <a:pt x="30823" y="13410"/>
                  </a:lnTo>
                  <a:lnTo>
                    <a:pt x="26653" y="13677"/>
                  </a:lnTo>
                  <a:lnTo>
                    <a:pt x="26386" y="9474"/>
                  </a:lnTo>
                  <a:lnTo>
                    <a:pt x="30589" y="9207"/>
                  </a:lnTo>
                  <a:close/>
                  <a:moveTo>
                    <a:pt x="26286" y="9474"/>
                  </a:moveTo>
                  <a:lnTo>
                    <a:pt x="26553" y="13644"/>
                  </a:lnTo>
                  <a:lnTo>
                    <a:pt x="22350" y="13911"/>
                  </a:lnTo>
                  <a:lnTo>
                    <a:pt x="22083" y="9741"/>
                  </a:lnTo>
                  <a:lnTo>
                    <a:pt x="26286" y="9474"/>
                  </a:lnTo>
                  <a:close/>
                  <a:moveTo>
                    <a:pt x="21983" y="9741"/>
                  </a:moveTo>
                  <a:lnTo>
                    <a:pt x="22250" y="13944"/>
                  </a:lnTo>
                  <a:lnTo>
                    <a:pt x="18047" y="14211"/>
                  </a:lnTo>
                  <a:lnTo>
                    <a:pt x="17814" y="10008"/>
                  </a:lnTo>
                  <a:lnTo>
                    <a:pt x="21983" y="9741"/>
                  </a:lnTo>
                  <a:close/>
                  <a:moveTo>
                    <a:pt x="17713" y="10008"/>
                  </a:moveTo>
                  <a:lnTo>
                    <a:pt x="17947" y="14178"/>
                  </a:lnTo>
                  <a:lnTo>
                    <a:pt x="13777" y="14444"/>
                  </a:lnTo>
                  <a:lnTo>
                    <a:pt x="13510" y="10241"/>
                  </a:lnTo>
                  <a:lnTo>
                    <a:pt x="17713" y="10008"/>
                  </a:lnTo>
                  <a:close/>
                  <a:moveTo>
                    <a:pt x="13410" y="10241"/>
                  </a:moveTo>
                  <a:lnTo>
                    <a:pt x="13677" y="14444"/>
                  </a:lnTo>
                  <a:lnTo>
                    <a:pt x="9474" y="14711"/>
                  </a:lnTo>
                  <a:lnTo>
                    <a:pt x="9207" y="10508"/>
                  </a:lnTo>
                  <a:lnTo>
                    <a:pt x="13410" y="10241"/>
                  </a:lnTo>
                  <a:close/>
                  <a:moveTo>
                    <a:pt x="9141" y="10542"/>
                  </a:moveTo>
                  <a:lnTo>
                    <a:pt x="9408" y="14745"/>
                  </a:lnTo>
                  <a:lnTo>
                    <a:pt x="5205" y="14978"/>
                  </a:lnTo>
                  <a:lnTo>
                    <a:pt x="4938" y="10775"/>
                  </a:lnTo>
                  <a:lnTo>
                    <a:pt x="9141" y="10542"/>
                  </a:lnTo>
                  <a:close/>
                  <a:moveTo>
                    <a:pt x="4838" y="10775"/>
                  </a:moveTo>
                  <a:lnTo>
                    <a:pt x="5104" y="14945"/>
                  </a:lnTo>
                  <a:lnTo>
                    <a:pt x="901" y="15212"/>
                  </a:lnTo>
                  <a:lnTo>
                    <a:pt x="635" y="11042"/>
                  </a:lnTo>
                  <a:lnTo>
                    <a:pt x="4838" y="10775"/>
                  </a:lnTo>
                  <a:close/>
                  <a:moveTo>
                    <a:pt x="39429" y="12977"/>
                  </a:moveTo>
                  <a:lnTo>
                    <a:pt x="39662" y="17146"/>
                  </a:lnTo>
                  <a:lnTo>
                    <a:pt x="35493" y="17413"/>
                  </a:lnTo>
                  <a:lnTo>
                    <a:pt x="35259" y="13244"/>
                  </a:lnTo>
                  <a:lnTo>
                    <a:pt x="39429" y="12977"/>
                  </a:lnTo>
                  <a:close/>
                  <a:moveTo>
                    <a:pt x="35126" y="13210"/>
                  </a:moveTo>
                  <a:lnTo>
                    <a:pt x="35393" y="17447"/>
                  </a:lnTo>
                  <a:lnTo>
                    <a:pt x="31190" y="17680"/>
                  </a:lnTo>
                  <a:lnTo>
                    <a:pt x="30923" y="13477"/>
                  </a:lnTo>
                  <a:lnTo>
                    <a:pt x="35126" y="13210"/>
                  </a:lnTo>
                  <a:close/>
                  <a:moveTo>
                    <a:pt x="30823" y="13510"/>
                  </a:moveTo>
                  <a:lnTo>
                    <a:pt x="31090" y="17713"/>
                  </a:lnTo>
                  <a:lnTo>
                    <a:pt x="26887" y="17947"/>
                  </a:lnTo>
                  <a:lnTo>
                    <a:pt x="26653" y="13744"/>
                  </a:lnTo>
                  <a:lnTo>
                    <a:pt x="30823" y="13510"/>
                  </a:lnTo>
                  <a:close/>
                  <a:moveTo>
                    <a:pt x="26553" y="13744"/>
                  </a:moveTo>
                  <a:lnTo>
                    <a:pt x="26820" y="17947"/>
                  </a:lnTo>
                  <a:lnTo>
                    <a:pt x="22617" y="18214"/>
                  </a:lnTo>
                  <a:lnTo>
                    <a:pt x="22350" y="14011"/>
                  </a:lnTo>
                  <a:lnTo>
                    <a:pt x="26553" y="13744"/>
                  </a:lnTo>
                  <a:close/>
                  <a:moveTo>
                    <a:pt x="22250" y="14044"/>
                  </a:moveTo>
                  <a:lnTo>
                    <a:pt x="22517" y="18247"/>
                  </a:lnTo>
                  <a:lnTo>
                    <a:pt x="18314" y="18481"/>
                  </a:lnTo>
                  <a:lnTo>
                    <a:pt x="18047" y="14311"/>
                  </a:lnTo>
                  <a:lnTo>
                    <a:pt x="22250" y="14044"/>
                  </a:lnTo>
                  <a:close/>
                  <a:moveTo>
                    <a:pt x="17980" y="14278"/>
                  </a:moveTo>
                  <a:lnTo>
                    <a:pt x="18214" y="18481"/>
                  </a:lnTo>
                  <a:lnTo>
                    <a:pt x="14044" y="18747"/>
                  </a:lnTo>
                  <a:lnTo>
                    <a:pt x="13777" y="14544"/>
                  </a:lnTo>
                  <a:lnTo>
                    <a:pt x="17980" y="14278"/>
                  </a:lnTo>
                  <a:close/>
                  <a:moveTo>
                    <a:pt x="13677" y="14544"/>
                  </a:moveTo>
                  <a:lnTo>
                    <a:pt x="13944" y="18747"/>
                  </a:lnTo>
                  <a:lnTo>
                    <a:pt x="9741" y="18981"/>
                  </a:lnTo>
                  <a:lnTo>
                    <a:pt x="9474" y="14811"/>
                  </a:lnTo>
                  <a:lnTo>
                    <a:pt x="13677" y="14544"/>
                  </a:lnTo>
                  <a:close/>
                  <a:moveTo>
                    <a:pt x="9374" y="14811"/>
                  </a:moveTo>
                  <a:lnTo>
                    <a:pt x="9641" y="18981"/>
                  </a:lnTo>
                  <a:lnTo>
                    <a:pt x="5438" y="19248"/>
                  </a:lnTo>
                  <a:lnTo>
                    <a:pt x="5205" y="15045"/>
                  </a:lnTo>
                  <a:lnTo>
                    <a:pt x="9374" y="14811"/>
                  </a:lnTo>
                  <a:close/>
                  <a:moveTo>
                    <a:pt x="5104" y="15045"/>
                  </a:moveTo>
                  <a:lnTo>
                    <a:pt x="5338" y="19248"/>
                  </a:lnTo>
                  <a:lnTo>
                    <a:pt x="1168" y="19515"/>
                  </a:lnTo>
                  <a:lnTo>
                    <a:pt x="901" y="15312"/>
                  </a:lnTo>
                  <a:lnTo>
                    <a:pt x="5104" y="15045"/>
                  </a:lnTo>
                  <a:close/>
                  <a:moveTo>
                    <a:pt x="39696" y="17246"/>
                  </a:moveTo>
                  <a:lnTo>
                    <a:pt x="39929" y="21449"/>
                  </a:lnTo>
                  <a:lnTo>
                    <a:pt x="35726" y="21716"/>
                  </a:lnTo>
                  <a:lnTo>
                    <a:pt x="35493" y="17513"/>
                  </a:lnTo>
                  <a:lnTo>
                    <a:pt x="39696" y="17246"/>
                  </a:lnTo>
                  <a:close/>
                  <a:moveTo>
                    <a:pt x="35393" y="17513"/>
                  </a:moveTo>
                  <a:lnTo>
                    <a:pt x="35660" y="21716"/>
                  </a:lnTo>
                  <a:lnTo>
                    <a:pt x="31457" y="21983"/>
                  </a:lnTo>
                  <a:lnTo>
                    <a:pt x="31223" y="17780"/>
                  </a:lnTo>
                  <a:lnTo>
                    <a:pt x="35393" y="17513"/>
                  </a:lnTo>
                  <a:close/>
                  <a:moveTo>
                    <a:pt x="31090" y="17813"/>
                  </a:moveTo>
                  <a:lnTo>
                    <a:pt x="31357" y="21983"/>
                  </a:lnTo>
                  <a:lnTo>
                    <a:pt x="27154" y="22250"/>
                  </a:lnTo>
                  <a:lnTo>
                    <a:pt x="26920" y="18080"/>
                  </a:lnTo>
                  <a:lnTo>
                    <a:pt x="31090" y="17813"/>
                  </a:lnTo>
                  <a:close/>
                  <a:moveTo>
                    <a:pt x="26820" y="18047"/>
                  </a:moveTo>
                  <a:lnTo>
                    <a:pt x="27053" y="22250"/>
                  </a:lnTo>
                  <a:lnTo>
                    <a:pt x="22884" y="22483"/>
                  </a:lnTo>
                  <a:lnTo>
                    <a:pt x="22617" y="18280"/>
                  </a:lnTo>
                  <a:lnTo>
                    <a:pt x="26820" y="18047"/>
                  </a:lnTo>
                  <a:close/>
                  <a:moveTo>
                    <a:pt x="22517" y="18347"/>
                  </a:moveTo>
                  <a:lnTo>
                    <a:pt x="22784" y="22517"/>
                  </a:lnTo>
                  <a:lnTo>
                    <a:pt x="18581" y="22784"/>
                  </a:lnTo>
                  <a:lnTo>
                    <a:pt x="18314" y="18581"/>
                  </a:lnTo>
                  <a:lnTo>
                    <a:pt x="22517" y="18347"/>
                  </a:lnTo>
                  <a:close/>
                  <a:moveTo>
                    <a:pt x="18214" y="18581"/>
                  </a:moveTo>
                  <a:lnTo>
                    <a:pt x="18481" y="22750"/>
                  </a:lnTo>
                  <a:lnTo>
                    <a:pt x="14278" y="23017"/>
                  </a:lnTo>
                  <a:lnTo>
                    <a:pt x="14011" y="18814"/>
                  </a:lnTo>
                  <a:lnTo>
                    <a:pt x="18214" y="18581"/>
                  </a:lnTo>
                  <a:close/>
                  <a:moveTo>
                    <a:pt x="13944" y="18848"/>
                  </a:moveTo>
                  <a:lnTo>
                    <a:pt x="14178" y="23017"/>
                  </a:lnTo>
                  <a:lnTo>
                    <a:pt x="10008" y="23284"/>
                  </a:lnTo>
                  <a:lnTo>
                    <a:pt x="9741" y="19081"/>
                  </a:lnTo>
                  <a:lnTo>
                    <a:pt x="13944" y="18848"/>
                  </a:lnTo>
                  <a:close/>
                  <a:moveTo>
                    <a:pt x="9641" y="19081"/>
                  </a:moveTo>
                  <a:lnTo>
                    <a:pt x="9908" y="23284"/>
                  </a:lnTo>
                  <a:lnTo>
                    <a:pt x="5705" y="23551"/>
                  </a:lnTo>
                  <a:lnTo>
                    <a:pt x="5438" y="19348"/>
                  </a:lnTo>
                  <a:lnTo>
                    <a:pt x="9641" y="19081"/>
                  </a:lnTo>
                  <a:close/>
                  <a:moveTo>
                    <a:pt x="5371" y="19348"/>
                  </a:moveTo>
                  <a:lnTo>
                    <a:pt x="5605" y="23551"/>
                  </a:lnTo>
                  <a:lnTo>
                    <a:pt x="1402" y="23784"/>
                  </a:lnTo>
                  <a:lnTo>
                    <a:pt x="1168" y="19615"/>
                  </a:lnTo>
                  <a:lnTo>
                    <a:pt x="5371" y="19348"/>
                  </a:lnTo>
                  <a:close/>
                  <a:moveTo>
                    <a:pt x="39929" y="21549"/>
                  </a:moveTo>
                  <a:lnTo>
                    <a:pt x="40196" y="25752"/>
                  </a:lnTo>
                  <a:lnTo>
                    <a:pt x="35993" y="25986"/>
                  </a:lnTo>
                  <a:lnTo>
                    <a:pt x="35760" y="21816"/>
                  </a:lnTo>
                  <a:lnTo>
                    <a:pt x="39929" y="21549"/>
                  </a:lnTo>
                  <a:close/>
                  <a:moveTo>
                    <a:pt x="35660" y="21816"/>
                  </a:moveTo>
                  <a:lnTo>
                    <a:pt x="35893" y="26019"/>
                  </a:lnTo>
                  <a:lnTo>
                    <a:pt x="31723" y="26286"/>
                  </a:lnTo>
                  <a:lnTo>
                    <a:pt x="31457" y="22083"/>
                  </a:lnTo>
                  <a:lnTo>
                    <a:pt x="35660" y="21816"/>
                  </a:lnTo>
                  <a:close/>
                  <a:moveTo>
                    <a:pt x="31357" y="22083"/>
                  </a:moveTo>
                  <a:lnTo>
                    <a:pt x="31623" y="26286"/>
                  </a:lnTo>
                  <a:lnTo>
                    <a:pt x="27420" y="26553"/>
                  </a:lnTo>
                  <a:lnTo>
                    <a:pt x="27154" y="22350"/>
                  </a:lnTo>
                  <a:lnTo>
                    <a:pt x="31357" y="22083"/>
                  </a:lnTo>
                  <a:close/>
                  <a:moveTo>
                    <a:pt x="27053" y="22350"/>
                  </a:moveTo>
                  <a:lnTo>
                    <a:pt x="27320" y="26553"/>
                  </a:lnTo>
                  <a:lnTo>
                    <a:pt x="23117" y="26787"/>
                  </a:lnTo>
                  <a:lnTo>
                    <a:pt x="22884" y="22584"/>
                  </a:lnTo>
                  <a:lnTo>
                    <a:pt x="27053" y="22350"/>
                  </a:lnTo>
                  <a:close/>
                  <a:moveTo>
                    <a:pt x="22750" y="22617"/>
                  </a:moveTo>
                  <a:lnTo>
                    <a:pt x="23051" y="26820"/>
                  </a:lnTo>
                  <a:lnTo>
                    <a:pt x="18848" y="27087"/>
                  </a:lnTo>
                  <a:lnTo>
                    <a:pt x="18581" y="22850"/>
                  </a:lnTo>
                  <a:lnTo>
                    <a:pt x="22750" y="22617"/>
                  </a:lnTo>
                  <a:close/>
                  <a:moveTo>
                    <a:pt x="18481" y="22850"/>
                  </a:moveTo>
                  <a:lnTo>
                    <a:pt x="18748" y="27053"/>
                  </a:lnTo>
                  <a:lnTo>
                    <a:pt x="14545" y="27320"/>
                  </a:lnTo>
                  <a:lnTo>
                    <a:pt x="14278" y="23117"/>
                  </a:lnTo>
                  <a:lnTo>
                    <a:pt x="18481" y="22850"/>
                  </a:lnTo>
                  <a:close/>
                  <a:moveTo>
                    <a:pt x="14211" y="23117"/>
                  </a:moveTo>
                  <a:lnTo>
                    <a:pt x="14444" y="27320"/>
                  </a:lnTo>
                  <a:lnTo>
                    <a:pt x="10241" y="27587"/>
                  </a:lnTo>
                  <a:lnTo>
                    <a:pt x="10008" y="23384"/>
                  </a:lnTo>
                  <a:lnTo>
                    <a:pt x="14211" y="23117"/>
                  </a:lnTo>
                  <a:close/>
                  <a:moveTo>
                    <a:pt x="9908" y="23384"/>
                  </a:moveTo>
                  <a:lnTo>
                    <a:pt x="10175" y="27587"/>
                  </a:lnTo>
                  <a:lnTo>
                    <a:pt x="5972" y="27821"/>
                  </a:lnTo>
                  <a:lnTo>
                    <a:pt x="5705" y="23651"/>
                  </a:lnTo>
                  <a:lnTo>
                    <a:pt x="9908" y="23384"/>
                  </a:lnTo>
                  <a:close/>
                  <a:moveTo>
                    <a:pt x="5605" y="23651"/>
                  </a:moveTo>
                  <a:lnTo>
                    <a:pt x="5872" y="27821"/>
                  </a:lnTo>
                  <a:lnTo>
                    <a:pt x="1669" y="28087"/>
                  </a:lnTo>
                  <a:lnTo>
                    <a:pt x="1435" y="23918"/>
                  </a:lnTo>
                  <a:lnTo>
                    <a:pt x="5605" y="23651"/>
                  </a:lnTo>
                  <a:close/>
                  <a:moveTo>
                    <a:pt x="40196" y="25853"/>
                  </a:moveTo>
                  <a:lnTo>
                    <a:pt x="40463" y="30022"/>
                  </a:lnTo>
                  <a:lnTo>
                    <a:pt x="36260" y="30289"/>
                  </a:lnTo>
                  <a:lnTo>
                    <a:pt x="35993" y="26086"/>
                  </a:lnTo>
                  <a:lnTo>
                    <a:pt x="40196" y="25853"/>
                  </a:lnTo>
                  <a:close/>
                  <a:moveTo>
                    <a:pt x="35926" y="26119"/>
                  </a:moveTo>
                  <a:lnTo>
                    <a:pt x="36160" y="30322"/>
                  </a:lnTo>
                  <a:lnTo>
                    <a:pt x="31957" y="30556"/>
                  </a:lnTo>
                  <a:lnTo>
                    <a:pt x="31723" y="26353"/>
                  </a:lnTo>
                  <a:lnTo>
                    <a:pt x="35926" y="26119"/>
                  </a:lnTo>
                  <a:close/>
                  <a:moveTo>
                    <a:pt x="31623" y="26386"/>
                  </a:moveTo>
                  <a:lnTo>
                    <a:pt x="31890" y="30589"/>
                  </a:lnTo>
                  <a:lnTo>
                    <a:pt x="27687" y="30823"/>
                  </a:lnTo>
                  <a:lnTo>
                    <a:pt x="27420" y="26620"/>
                  </a:lnTo>
                  <a:lnTo>
                    <a:pt x="31623" y="26386"/>
                  </a:lnTo>
                  <a:close/>
                  <a:moveTo>
                    <a:pt x="27354" y="26620"/>
                  </a:moveTo>
                  <a:lnTo>
                    <a:pt x="27587" y="30856"/>
                  </a:lnTo>
                  <a:lnTo>
                    <a:pt x="23384" y="31090"/>
                  </a:lnTo>
                  <a:lnTo>
                    <a:pt x="23151" y="26887"/>
                  </a:lnTo>
                  <a:lnTo>
                    <a:pt x="27354" y="26620"/>
                  </a:lnTo>
                  <a:close/>
                  <a:moveTo>
                    <a:pt x="23051" y="26887"/>
                  </a:moveTo>
                  <a:lnTo>
                    <a:pt x="23317" y="31090"/>
                  </a:lnTo>
                  <a:lnTo>
                    <a:pt x="19114" y="31356"/>
                  </a:lnTo>
                  <a:lnTo>
                    <a:pt x="18848" y="27153"/>
                  </a:lnTo>
                  <a:lnTo>
                    <a:pt x="23051" y="26887"/>
                  </a:lnTo>
                  <a:close/>
                  <a:moveTo>
                    <a:pt x="18748" y="27153"/>
                  </a:moveTo>
                  <a:lnTo>
                    <a:pt x="18981" y="31356"/>
                  </a:lnTo>
                  <a:lnTo>
                    <a:pt x="14811" y="31590"/>
                  </a:lnTo>
                  <a:lnTo>
                    <a:pt x="14545" y="27420"/>
                  </a:lnTo>
                  <a:lnTo>
                    <a:pt x="18748" y="27153"/>
                  </a:lnTo>
                  <a:close/>
                  <a:moveTo>
                    <a:pt x="14444" y="27387"/>
                  </a:moveTo>
                  <a:lnTo>
                    <a:pt x="14711" y="31623"/>
                  </a:lnTo>
                  <a:lnTo>
                    <a:pt x="10508" y="31857"/>
                  </a:lnTo>
                  <a:lnTo>
                    <a:pt x="10275" y="27654"/>
                  </a:lnTo>
                  <a:lnTo>
                    <a:pt x="14444" y="27387"/>
                  </a:lnTo>
                  <a:close/>
                  <a:moveTo>
                    <a:pt x="10175" y="27687"/>
                  </a:moveTo>
                  <a:lnTo>
                    <a:pt x="10408" y="31857"/>
                  </a:lnTo>
                  <a:lnTo>
                    <a:pt x="6239" y="32124"/>
                  </a:lnTo>
                  <a:lnTo>
                    <a:pt x="5972" y="27921"/>
                  </a:lnTo>
                  <a:lnTo>
                    <a:pt x="10175" y="27687"/>
                  </a:lnTo>
                  <a:close/>
                  <a:moveTo>
                    <a:pt x="5872" y="27921"/>
                  </a:moveTo>
                  <a:lnTo>
                    <a:pt x="6139" y="32124"/>
                  </a:lnTo>
                  <a:lnTo>
                    <a:pt x="1936" y="32391"/>
                  </a:lnTo>
                  <a:lnTo>
                    <a:pt x="1669" y="28188"/>
                  </a:lnTo>
                  <a:lnTo>
                    <a:pt x="5872" y="27921"/>
                  </a:lnTo>
                  <a:close/>
                  <a:moveTo>
                    <a:pt x="40463" y="30122"/>
                  </a:moveTo>
                  <a:lnTo>
                    <a:pt x="40730" y="34325"/>
                  </a:lnTo>
                  <a:lnTo>
                    <a:pt x="36527" y="34592"/>
                  </a:lnTo>
                  <a:lnTo>
                    <a:pt x="36260" y="30389"/>
                  </a:lnTo>
                  <a:lnTo>
                    <a:pt x="40463" y="30122"/>
                  </a:lnTo>
                  <a:close/>
                  <a:moveTo>
                    <a:pt x="36160" y="30389"/>
                  </a:moveTo>
                  <a:lnTo>
                    <a:pt x="36427" y="34592"/>
                  </a:lnTo>
                  <a:lnTo>
                    <a:pt x="32224" y="34859"/>
                  </a:lnTo>
                  <a:lnTo>
                    <a:pt x="31990" y="30656"/>
                  </a:lnTo>
                  <a:lnTo>
                    <a:pt x="36160" y="30389"/>
                  </a:lnTo>
                  <a:close/>
                  <a:moveTo>
                    <a:pt x="31890" y="30656"/>
                  </a:moveTo>
                  <a:lnTo>
                    <a:pt x="32124" y="34826"/>
                  </a:lnTo>
                  <a:lnTo>
                    <a:pt x="27954" y="35092"/>
                  </a:lnTo>
                  <a:lnTo>
                    <a:pt x="27687" y="30889"/>
                  </a:lnTo>
                  <a:lnTo>
                    <a:pt x="31890" y="30656"/>
                  </a:lnTo>
                  <a:close/>
                  <a:moveTo>
                    <a:pt x="27587" y="30956"/>
                  </a:moveTo>
                  <a:lnTo>
                    <a:pt x="27854" y="35126"/>
                  </a:lnTo>
                  <a:lnTo>
                    <a:pt x="23651" y="35393"/>
                  </a:lnTo>
                  <a:lnTo>
                    <a:pt x="23384" y="31190"/>
                  </a:lnTo>
                  <a:lnTo>
                    <a:pt x="27587" y="30956"/>
                  </a:lnTo>
                  <a:close/>
                  <a:moveTo>
                    <a:pt x="23317" y="31190"/>
                  </a:moveTo>
                  <a:lnTo>
                    <a:pt x="23584" y="35393"/>
                  </a:lnTo>
                  <a:lnTo>
                    <a:pt x="19381" y="35626"/>
                  </a:lnTo>
                  <a:lnTo>
                    <a:pt x="19114" y="31423"/>
                  </a:lnTo>
                  <a:lnTo>
                    <a:pt x="23317" y="31190"/>
                  </a:lnTo>
                  <a:close/>
                  <a:moveTo>
                    <a:pt x="19014" y="31457"/>
                  </a:moveTo>
                  <a:lnTo>
                    <a:pt x="19248" y="35626"/>
                  </a:lnTo>
                  <a:lnTo>
                    <a:pt x="15045" y="35893"/>
                  </a:lnTo>
                  <a:lnTo>
                    <a:pt x="14811" y="31690"/>
                  </a:lnTo>
                  <a:lnTo>
                    <a:pt x="19014" y="31457"/>
                  </a:lnTo>
                  <a:close/>
                  <a:moveTo>
                    <a:pt x="14711" y="31690"/>
                  </a:moveTo>
                  <a:lnTo>
                    <a:pt x="14978" y="35893"/>
                  </a:lnTo>
                  <a:lnTo>
                    <a:pt x="10775" y="36160"/>
                  </a:lnTo>
                  <a:lnTo>
                    <a:pt x="10508" y="31957"/>
                  </a:lnTo>
                  <a:lnTo>
                    <a:pt x="14711" y="31690"/>
                  </a:lnTo>
                  <a:close/>
                  <a:moveTo>
                    <a:pt x="10442" y="31990"/>
                  </a:moveTo>
                  <a:lnTo>
                    <a:pt x="10675" y="36160"/>
                  </a:lnTo>
                  <a:lnTo>
                    <a:pt x="6472" y="36427"/>
                  </a:lnTo>
                  <a:lnTo>
                    <a:pt x="6239" y="32257"/>
                  </a:lnTo>
                  <a:lnTo>
                    <a:pt x="10442" y="31990"/>
                  </a:lnTo>
                  <a:close/>
                  <a:moveTo>
                    <a:pt x="6139" y="32257"/>
                  </a:moveTo>
                  <a:lnTo>
                    <a:pt x="6405" y="36427"/>
                  </a:lnTo>
                  <a:lnTo>
                    <a:pt x="2202" y="36660"/>
                  </a:lnTo>
                  <a:lnTo>
                    <a:pt x="1936" y="32457"/>
                  </a:lnTo>
                  <a:lnTo>
                    <a:pt x="6139" y="32257"/>
                  </a:lnTo>
                  <a:close/>
                  <a:moveTo>
                    <a:pt x="40947" y="37844"/>
                  </a:moveTo>
                  <a:lnTo>
                    <a:pt x="40990" y="38629"/>
                  </a:lnTo>
                  <a:lnTo>
                    <a:pt x="40990" y="38629"/>
                  </a:lnTo>
                  <a:lnTo>
                    <a:pt x="40997" y="38628"/>
                  </a:lnTo>
                  <a:lnTo>
                    <a:pt x="40947" y="37844"/>
                  </a:lnTo>
                  <a:close/>
                  <a:moveTo>
                    <a:pt x="36427" y="34692"/>
                  </a:moveTo>
                  <a:lnTo>
                    <a:pt x="36694" y="38895"/>
                  </a:lnTo>
                  <a:lnTo>
                    <a:pt x="32491" y="39129"/>
                  </a:lnTo>
                  <a:lnTo>
                    <a:pt x="32224" y="34959"/>
                  </a:lnTo>
                  <a:lnTo>
                    <a:pt x="36427" y="34692"/>
                  </a:lnTo>
                  <a:close/>
                  <a:moveTo>
                    <a:pt x="32157" y="34926"/>
                  </a:moveTo>
                  <a:lnTo>
                    <a:pt x="32391" y="39129"/>
                  </a:lnTo>
                  <a:lnTo>
                    <a:pt x="28188" y="39396"/>
                  </a:lnTo>
                  <a:lnTo>
                    <a:pt x="27954" y="35193"/>
                  </a:lnTo>
                  <a:lnTo>
                    <a:pt x="32157" y="34926"/>
                  </a:lnTo>
                  <a:close/>
                  <a:moveTo>
                    <a:pt x="27854" y="35226"/>
                  </a:moveTo>
                  <a:lnTo>
                    <a:pt x="28121" y="39429"/>
                  </a:lnTo>
                  <a:lnTo>
                    <a:pt x="23918" y="39696"/>
                  </a:lnTo>
                  <a:lnTo>
                    <a:pt x="23651" y="35493"/>
                  </a:lnTo>
                  <a:lnTo>
                    <a:pt x="27854" y="35226"/>
                  </a:lnTo>
                  <a:close/>
                  <a:moveTo>
                    <a:pt x="23551" y="35493"/>
                  </a:moveTo>
                  <a:lnTo>
                    <a:pt x="23818" y="39662"/>
                  </a:lnTo>
                  <a:lnTo>
                    <a:pt x="19615" y="39929"/>
                  </a:lnTo>
                  <a:lnTo>
                    <a:pt x="19381" y="35726"/>
                  </a:lnTo>
                  <a:lnTo>
                    <a:pt x="23551" y="35493"/>
                  </a:lnTo>
                  <a:close/>
                  <a:moveTo>
                    <a:pt x="19281" y="35726"/>
                  </a:moveTo>
                  <a:lnTo>
                    <a:pt x="19515" y="39929"/>
                  </a:lnTo>
                  <a:lnTo>
                    <a:pt x="15312" y="40196"/>
                  </a:lnTo>
                  <a:lnTo>
                    <a:pt x="15078" y="35993"/>
                  </a:lnTo>
                  <a:lnTo>
                    <a:pt x="19281" y="35726"/>
                  </a:lnTo>
                  <a:close/>
                  <a:moveTo>
                    <a:pt x="14978" y="35993"/>
                  </a:moveTo>
                  <a:lnTo>
                    <a:pt x="15245" y="40196"/>
                  </a:lnTo>
                  <a:lnTo>
                    <a:pt x="11042" y="40430"/>
                  </a:lnTo>
                  <a:lnTo>
                    <a:pt x="10775" y="36260"/>
                  </a:lnTo>
                  <a:lnTo>
                    <a:pt x="14978" y="35993"/>
                  </a:lnTo>
                  <a:close/>
                  <a:moveTo>
                    <a:pt x="10675" y="36260"/>
                  </a:moveTo>
                  <a:lnTo>
                    <a:pt x="10942" y="40463"/>
                  </a:lnTo>
                  <a:lnTo>
                    <a:pt x="6739" y="40696"/>
                  </a:lnTo>
                  <a:lnTo>
                    <a:pt x="6505" y="36527"/>
                  </a:lnTo>
                  <a:lnTo>
                    <a:pt x="10675" y="36260"/>
                  </a:lnTo>
                  <a:close/>
                  <a:moveTo>
                    <a:pt x="6405" y="36527"/>
                  </a:moveTo>
                  <a:lnTo>
                    <a:pt x="6672" y="40730"/>
                  </a:lnTo>
                  <a:lnTo>
                    <a:pt x="2469" y="40963"/>
                  </a:lnTo>
                  <a:lnTo>
                    <a:pt x="2202" y="36760"/>
                  </a:lnTo>
                  <a:lnTo>
                    <a:pt x="6405" y="36527"/>
                  </a:lnTo>
                  <a:close/>
                  <a:moveTo>
                    <a:pt x="38728" y="1"/>
                  </a:moveTo>
                  <a:lnTo>
                    <a:pt x="34425" y="268"/>
                  </a:lnTo>
                  <a:lnTo>
                    <a:pt x="34359" y="268"/>
                  </a:lnTo>
                  <a:lnTo>
                    <a:pt x="30156" y="534"/>
                  </a:lnTo>
                  <a:lnTo>
                    <a:pt x="30056" y="534"/>
                  </a:lnTo>
                  <a:lnTo>
                    <a:pt x="25853" y="768"/>
                  </a:lnTo>
                  <a:lnTo>
                    <a:pt x="25753" y="768"/>
                  </a:lnTo>
                  <a:lnTo>
                    <a:pt x="21550" y="1035"/>
                  </a:lnTo>
                  <a:lnTo>
                    <a:pt x="21483" y="1035"/>
                  </a:lnTo>
                  <a:lnTo>
                    <a:pt x="17280" y="1302"/>
                  </a:lnTo>
                  <a:lnTo>
                    <a:pt x="17180" y="1302"/>
                  </a:lnTo>
                  <a:lnTo>
                    <a:pt x="13010" y="1535"/>
                  </a:lnTo>
                  <a:lnTo>
                    <a:pt x="12910" y="1535"/>
                  </a:lnTo>
                  <a:lnTo>
                    <a:pt x="8707" y="1802"/>
                  </a:lnTo>
                  <a:lnTo>
                    <a:pt x="8607" y="1802"/>
                  </a:lnTo>
                  <a:lnTo>
                    <a:pt x="4404" y="2102"/>
                  </a:lnTo>
                  <a:lnTo>
                    <a:pt x="4304" y="2102"/>
                  </a:lnTo>
                  <a:lnTo>
                    <a:pt x="1" y="2369"/>
                  </a:lnTo>
                  <a:lnTo>
                    <a:pt x="268" y="6639"/>
                  </a:lnTo>
                  <a:lnTo>
                    <a:pt x="268" y="6739"/>
                  </a:lnTo>
                  <a:lnTo>
                    <a:pt x="501" y="10942"/>
                  </a:lnTo>
                  <a:lnTo>
                    <a:pt x="501" y="11042"/>
                  </a:lnTo>
                  <a:lnTo>
                    <a:pt x="768" y="15212"/>
                  </a:lnTo>
                  <a:lnTo>
                    <a:pt x="768" y="15312"/>
                  </a:lnTo>
                  <a:lnTo>
                    <a:pt x="1035" y="19515"/>
                  </a:lnTo>
                  <a:lnTo>
                    <a:pt x="1035" y="19615"/>
                  </a:lnTo>
                  <a:lnTo>
                    <a:pt x="1268" y="23818"/>
                  </a:lnTo>
                  <a:lnTo>
                    <a:pt x="1268" y="23918"/>
                  </a:lnTo>
                  <a:lnTo>
                    <a:pt x="1535" y="28087"/>
                  </a:lnTo>
                  <a:lnTo>
                    <a:pt x="1535" y="28188"/>
                  </a:lnTo>
                  <a:lnTo>
                    <a:pt x="1802" y="32391"/>
                  </a:lnTo>
                  <a:lnTo>
                    <a:pt x="1802" y="32491"/>
                  </a:lnTo>
                  <a:lnTo>
                    <a:pt x="2036" y="36694"/>
                  </a:lnTo>
                  <a:lnTo>
                    <a:pt x="2036" y="36760"/>
                  </a:lnTo>
                  <a:lnTo>
                    <a:pt x="2302" y="41063"/>
                  </a:lnTo>
                  <a:lnTo>
                    <a:pt x="6606" y="40797"/>
                  </a:lnTo>
                  <a:lnTo>
                    <a:pt x="6706" y="40797"/>
                  </a:lnTo>
                  <a:lnTo>
                    <a:pt x="10875" y="40563"/>
                  </a:lnTo>
                  <a:lnTo>
                    <a:pt x="10975" y="40563"/>
                  </a:lnTo>
                  <a:lnTo>
                    <a:pt x="15178" y="40296"/>
                  </a:lnTo>
                  <a:lnTo>
                    <a:pt x="15278" y="40296"/>
                  </a:lnTo>
                  <a:lnTo>
                    <a:pt x="19481" y="40029"/>
                  </a:lnTo>
                  <a:lnTo>
                    <a:pt x="19548" y="40029"/>
                  </a:lnTo>
                  <a:lnTo>
                    <a:pt x="23751" y="39796"/>
                  </a:lnTo>
                  <a:lnTo>
                    <a:pt x="23851" y="39796"/>
                  </a:lnTo>
                  <a:lnTo>
                    <a:pt x="28054" y="39529"/>
                  </a:lnTo>
                  <a:lnTo>
                    <a:pt x="28154" y="39529"/>
                  </a:lnTo>
                  <a:lnTo>
                    <a:pt x="32324" y="39262"/>
                  </a:lnTo>
                  <a:lnTo>
                    <a:pt x="32424" y="39262"/>
                  </a:lnTo>
                  <a:lnTo>
                    <a:pt x="36627" y="39029"/>
                  </a:lnTo>
                  <a:lnTo>
                    <a:pt x="36727" y="39029"/>
                  </a:lnTo>
                  <a:lnTo>
                    <a:pt x="40997" y="38762"/>
                  </a:lnTo>
                  <a:lnTo>
                    <a:pt x="40990" y="38629"/>
                  </a:lnTo>
                  <a:lnTo>
                    <a:pt x="40990" y="38629"/>
                  </a:lnTo>
                  <a:lnTo>
                    <a:pt x="36794" y="38895"/>
                  </a:lnTo>
                  <a:lnTo>
                    <a:pt x="36560" y="34692"/>
                  </a:lnTo>
                  <a:lnTo>
                    <a:pt x="40730" y="34425"/>
                  </a:lnTo>
                  <a:lnTo>
                    <a:pt x="40947" y="37844"/>
                  </a:lnTo>
                  <a:lnTo>
                    <a:pt x="40763" y="34459"/>
                  </a:lnTo>
                  <a:lnTo>
                    <a:pt x="40763" y="34325"/>
                  </a:lnTo>
                  <a:lnTo>
                    <a:pt x="40563" y="30156"/>
                  </a:lnTo>
                  <a:lnTo>
                    <a:pt x="40563" y="30056"/>
                  </a:lnTo>
                  <a:lnTo>
                    <a:pt x="40296" y="25853"/>
                  </a:lnTo>
                  <a:lnTo>
                    <a:pt x="40296" y="25752"/>
                  </a:lnTo>
                  <a:lnTo>
                    <a:pt x="40029" y="21583"/>
                  </a:lnTo>
                  <a:lnTo>
                    <a:pt x="40029" y="21483"/>
                  </a:lnTo>
                  <a:lnTo>
                    <a:pt x="39796" y="17280"/>
                  </a:lnTo>
                  <a:lnTo>
                    <a:pt x="39796" y="17180"/>
                  </a:lnTo>
                  <a:lnTo>
                    <a:pt x="39529" y="12977"/>
                  </a:lnTo>
                  <a:lnTo>
                    <a:pt x="39529" y="12910"/>
                  </a:lnTo>
                  <a:lnTo>
                    <a:pt x="39262" y="8707"/>
                  </a:lnTo>
                  <a:lnTo>
                    <a:pt x="39262" y="8607"/>
                  </a:lnTo>
                  <a:lnTo>
                    <a:pt x="38995" y="4404"/>
                  </a:lnTo>
                  <a:lnTo>
                    <a:pt x="38995" y="4304"/>
                  </a:lnTo>
                  <a:lnTo>
                    <a:pt x="38728" y="1"/>
                  </a:lnTo>
                  <a:close/>
                </a:path>
              </a:pathLst>
            </a:custGeom>
            <a:solidFill>
              <a:srgbClr val="F1C23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04" name="Google Shape;204;p2"/>
          <p:cNvSpPr/>
          <p:nvPr/>
        </p:nvSpPr>
        <p:spPr>
          <a:xfrm rot="-397585">
            <a:off x="1221714" y="3789277"/>
            <a:ext cx="277491" cy="253489"/>
          </a:xfrm>
          <a:custGeom>
            <a:avLst/>
            <a:gdLst/>
            <a:ahLst/>
            <a:cxnLst/>
            <a:rect l="l" t="t" r="r" b="b"/>
            <a:pathLst>
              <a:path w="13110" h="11976" extrusionOk="0">
                <a:moveTo>
                  <a:pt x="6555" y="1"/>
                </a:moveTo>
                <a:cubicBezTo>
                  <a:pt x="5029" y="1"/>
                  <a:pt x="3503" y="584"/>
                  <a:pt x="2335" y="1752"/>
                </a:cubicBezTo>
                <a:cubicBezTo>
                  <a:pt x="0" y="4087"/>
                  <a:pt x="0" y="7890"/>
                  <a:pt x="2335" y="10225"/>
                </a:cubicBezTo>
                <a:cubicBezTo>
                  <a:pt x="3503" y="11392"/>
                  <a:pt x="5029" y="11976"/>
                  <a:pt x="6555" y="11976"/>
                </a:cubicBezTo>
                <a:cubicBezTo>
                  <a:pt x="8081" y="11976"/>
                  <a:pt x="9607" y="11392"/>
                  <a:pt x="10775" y="10225"/>
                </a:cubicBezTo>
                <a:cubicBezTo>
                  <a:pt x="13110" y="7890"/>
                  <a:pt x="13110" y="4087"/>
                  <a:pt x="10775" y="1752"/>
                </a:cubicBezTo>
                <a:cubicBezTo>
                  <a:pt x="9607" y="584"/>
                  <a:pt x="8081" y="1"/>
                  <a:pt x="655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05" name="Google Shape;205;p2"/>
          <p:cNvGrpSpPr/>
          <p:nvPr/>
        </p:nvGrpSpPr>
        <p:grpSpPr>
          <a:xfrm flipH="1">
            <a:off x="1428219" y="1964160"/>
            <a:ext cx="327586" cy="485471"/>
            <a:chOff x="4508863" y="1528200"/>
            <a:chExt cx="318850" cy="472800"/>
          </a:xfrm>
        </p:grpSpPr>
        <p:sp>
          <p:nvSpPr>
            <p:cNvPr id="206" name="Google Shape;206;p2"/>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2"/>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2"/>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2"/>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10" name="Google Shape;210;p2"/>
          <p:cNvGrpSpPr/>
          <p:nvPr/>
        </p:nvGrpSpPr>
        <p:grpSpPr>
          <a:xfrm>
            <a:off x="7887879" y="594932"/>
            <a:ext cx="726010" cy="725455"/>
            <a:chOff x="7335698" y="3570615"/>
            <a:chExt cx="799306" cy="798607"/>
          </a:xfrm>
        </p:grpSpPr>
        <p:sp>
          <p:nvSpPr>
            <p:cNvPr id="211" name="Google Shape;211;p2"/>
            <p:cNvSpPr/>
            <p:nvPr/>
          </p:nvSpPr>
          <p:spPr>
            <a:xfrm>
              <a:off x="7340990" y="3576489"/>
              <a:ext cx="788722" cy="786859"/>
            </a:xfrm>
            <a:custGeom>
              <a:avLst/>
              <a:gdLst/>
              <a:ahLst/>
              <a:cxnLst/>
              <a:rect l="l" t="t" r="r" b="b"/>
              <a:pathLst>
                <a:path w="37261" h="37173" extrusionOk="0">
                  <a:moveTo>
                    <a:pt x="3736" y="1"/>
                  </a:moveTo>
                  <a:cubicBezTo>
                    <a:pt x="3366" y="1"/>
                    <a:pt x="3067" y="260"/>
                    <a:pt x="3036" y="637"/>
                  </a:cubicBezTo>
                  <a:lnTo>
                    <a:pt x="34" y="33428"/>
                  </a:lnTo>
                  <a:cubicBezTo>
                    <a:pt x="0" y="33795"/>
                    <a:pt x="300" y="34128"/>
                    <a:pt x="667" y="34195"/>
                  </a:cubicBezTo>
                  <a:lnTo>
                    <a:pt x="33457" y="37164"/>
                  </a:lnTo>
                  <a:cubicBezTo>
                    <a:pt x="33492" y="37170"/>
                    <a:pt x="33527" y="37173"/>
                    <a:pt x="33561" y="37173"/>
                  </a:cubicBezTo>
                  <a:cubicBezTo>
                    <a:pt x="33890" y="37173"/>
                    <a:pt x="34194" y="36892"/>
                    <a:pt x="34225" y="36530"/>
                  </a:cubicBezTo>
                  <a:lnTo>
                    <a:pt x="37227" y="3773"/>
                  </a:lnTo>
                  <a:cubicBezTo>
                    <a:pt x="37260" y="3373"/>
                    <a:pt x="36960" y="3039"/>
                    <a:pt x="36593" y="3006"/>
                  </a:cubicBezTo>
                  <a:lnTo>
                    <a:pt x="3803" y="4"/>
                  </a:lnTo>
                  <a:cubicBezTo>
                    <a:pt x="3780" y="2"/>
                    <a:pt x="3758" y="1"/>
                    <a:pt x="373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2"/>
            <p:cNvSpPr/>
            <p:nvPr/>
          </p:nvSpPr>
          <p:spPr>
            <a:xfrm>
              <a:off x="7335698" y="3570615"/>
              <a:ext cx="799306" cy="798607"/>
            </a:xfrm>
            <a:custGeom>
              <a:avLst/>
              <a:gdLst/>
              <a:ahLst/>
              <a:cxnLst/>
              <a:rect l="l" t="t" r="r" b="b"/>
              <a:pathLst>
                <a:path w="37761" h="37728" extrusionOk="0">
                  <a:moveTo>
                    <a:pt x="3169" y="1"/>
                  </a:moveTo>
                  <a:lnTo>
                    <a:pt x="3169" y="4"/>
                  </a:lnTo>
                  <a:lnTo>
                    <a:pt x="3169" y="4"/>
                  </a:lnTo>
                  <a:lnTo>
                    <a:pt x="3427" y="26"/>
                  </a:lnTo>
                  <a:lnTo>
                    <a:pt x="3427" y="26"/>
                  </a:lnTo>
                  <a:lnTo>
                    <a:pt x="3169" y="1"/>
                  </a:lnTo>
                  <a:close/>
                  <a:moveTo>
                    <a:pt x="7005" y="368"/>
                  </a:moveTo>
                  <a:lnTo>
                    <a:pt x="10741" y="701"/>
                  </a:lnTo>
                  <a:lnTo>
                    <a:pt x="10407" y="4471"/>
                  </a:lnTo>
                  <a:lnTo>
                    <a:pt x="6638" y="4104"/>
                  </a:lnTo>
                  <a:lnTo>
                    <a:pt x="7005" y="368"/>
                  </a:lnTo>
                  <a:close/>
                  <a:moveTo>
                    <a:pt x="14677" y="1068"/>
                  </a:moveTo>
                  <a:lnTo>
                    <a:pt x="18447" y="1402"/>
                  </a:lnTo>
                  <a:lnTo>
                    <a:pt x="18080" y="5171"/>
                  </a:lnTo>
                  <a:lnTo>
                    <a:pt x="14344" y="4804"/>
                  </a:lnTo>
                  <a:lnTo>
                    <a:pt x="14677" y="1068"/>
                  </a:lnTo>
                  <a:close/>
                  <a:moveTo>
                    <a:pt x="18547" y="1402"/>
                  </a:moveTo>
                  <a:lnTo>
                    <a:pt x="22283" y="1769"/>
                  </a:lnTo>
                  <a:lnTo>
                    <a:pt x="21949" y="5505"/>
                  </a:lnTo>
                  <a:lnTo>
                    <a:pt x="18180" y="5171"/>
                  </a:lnTo>
                  <a:lnTo>
                    <a:pt x="18547" y="1402"/>
                  </a:lnTo>
                  <a:close/>
                  <a:moveTo>
                    <a:pt x="22349" y="1769"/>
                  </a:moveTo>
                  <a:lnTo>
                    <a:pt x="26119" y="2102"/>
                  </a:lnTo>
                  <a:lnTo>
                    <a:pt x="25785" y="5872"/>
                  </a:lnTo>
                  <a:lnTo>
                    <a:pt x="22016" y="5538"/>
                  </a:lnTo>
                  <a:lnTo>
                    <a:pt x="22349" y="1769"/>
                  </a:lnTo>
                  <a:close/>
                  <a:moveTo>
                    <a:pt x="26185" y="2136"/>
                  </a:moveTo>
                  <a:lnTo>
                    <a:pt x="29955" y="2503"/>
                  </a:lnTo>
                  <a:lnTo>
                    <a:pt x="29621" y="6239"/>
                  </a:lnTo>
                  <a:lnTo>
                    <a:pt x="25852" y="5905"/>
                  </a:lnTo>
                  <a:lnTo>
                    <a:pt x="26185" y="2136"/>
                  </a:lnTo>
                  <a:close/>
                  <a:moveTo>
                    <a:pt x="30055" y="2503"/>
                  </a:moveTo>
                  <a:lnTo>
                    <a:pt x="33791" y="2836"/>
                  </a:lnTo>
                  <a:lnTo>
                    <a:pt x="33457" y="6606"/>
                  </a:lnTo>
                  <a:lnTo>
                    <a:pt x="29688" y="6239"/>
                  </a:lnTo>
                  <a:lnTo>
                    <a:pt x="30055" y="2503"/>
                  </a:lnTo>
                  <a:close/>
                  <a:moveTo>
                    <a:pt x="33891" y="2836"/>
                  </a:moveTo>
                  <a:lnTo>
                    <a:pt x="37660" y="3170"/>
                  </a:lnTo>
                  <a:lnTo>
                    <a:pt x="37327" y="6939"/>
                  </a:lnTo>
                  <a:lnTo>
                    <a:pt x="33557" y="6606"/>
                  </a:lnTo>
                  <a:lnTo>
                    <a:pt x="33891" y="2836"/>
                  </a:lnTo>
                  <a:close/>
                  <a:moveTo>
                    <a:pt x="2802" y="3837"/>
                  </a:moveTo>
                  <a:lnTo>
                    <a:pt x="6538" y="4204"/>
                  </a:lnTo>
                  <a:lnTo>
                    <a:pt x="6204" y="7940"/>
                  </a:lnTo>
                  <a:lnTo>
                    <a:pt x="2468" y="7606"/>
                  </a:lnTo>
                  <a:lnTo>
                    <a:pt x="2802" y="3837"/>
                  </a:lnTo>
                  <a:close/>
                  <a:moveTo>
                    <a:pt x="6638" y="4204"/>
                  </a:moveTo>
                  <a:lnTo>
                    <a:pt x="10407" y="4537"/>
                  </a:lnTo>
                  <a:lnTo>
                    <a:pt x="10041" y="8307"/>
                  </a:lnTo>
                  <a:lnTo>
                    <a:pt x="6305" y="7973"/>
                  </a:lnTo>
                  <a:lnTo>
                    <a:pt x="6638" y="4204"/>
                  </a:lnTo>
                  <a:close/>
                  <a:moveTo>
                    <a:pt x="2435" y="7706"/>
                  </a:moveTo>
                  <a:lnTo>
                    <a:pt x="2370" y="8440"/>
                  </a:lnTo>
                  <a:lnTo>
                    <a:pt x="2435" y="7773"/>
                  </a:lnTo>
                  <a:lnTo>
                    <a:pt x="2435" y="7706"/>
                  </a:lnTo>
                  <a:close/>
                  <a:moveTo>
                    <a:pt x="10508" y="4571"/>
                  </a:moveTo>
                  <a:lnTo>
                    <a:pt x="14244" y="4904"/>
                  </a:lnTo>
                  <a:lnTo>
                    <a:pt x="13910" y="8640"/>
                  </a:lnTo>
                  <a:lnTo>
                    <a:pt x="10141" y="8307"/>
                  </a:lnTo>
                  <a:lnTo>
                    <a:pt x="10508" y="4571"/>
                  </a:lnTo>
                  <a:close/>
                  <a:moveTo>
                    <a:pt x="14344" y="4904"/>
                  </a:moveTo>
                  <a:lnTo>
                    <a:pt x="18080" y="5238"/>
                  </a:lnTo>
                  <a:lnTo>
                    <a:pt x="17746" y="9007"/>
                  </a:lnTo>
                  <a:lnTo>
                    <a:pt x="13977" y="8674"/>
                  </a:lnTo>
                  <a:lnTo>
                    <a:pt x="14344" y="4904"/>
                  </a:lnTo>
                  <a:close/>
                  <a:moveTo>
                    <a:pt x="18180" y="5271"/>
                  </a:moveTo>
                  <a:lnTo>
                    <a:pt x="21916" y="5605"/>
                  </a:lnTo>
                  <a:lnTo>
                    <a:pt x="21582" y="9341"/>
                  </a:lnTo>
                  <a:lnTo>
                    <a:pt x="17846" y="9007"/>
                  </a:lnTo>
                  <a:lnTo>
                    <a:pt x="18180" y="5271"/>
                  </a:lnTo>
                  <a:close/>
                  <a:moveTo>
                    <a:pt x="22016" y="5605"/>
                  </a:moveTo>
                  <a:lnTo>
                    <a:pt x="25752" y="5972"/>
                  </a:lnTo>
                  <a:lnTo>
                    <a:pt x="25418" y="9708"/>
                  </a:lnTo>
                  <a:lnTo>
                    <a:pt x="21682" y="9374"/>
                  </a:lnTo>
                  <a:lnTo>
                    <a:pt x="22016" y="5605"/>
                  </a:lnTo>
                  <a:close/>
                  <a:moveTo>
                    <a:pt x="25852" y="5972"/>
                  </a:moveTo>
                  <a:lnTo>
                    <a:pt x="29621" y="6339"/>
                  </a:lnTo>
                  <a:lnTo>
                    <a:pt x="29254" y="10075"/>
                  </a:lnTo>
                  <a:lnTo>
                    <a:pt x="25518" y="9741"/>
                  </a:lnTo>
                  <a:lnTo>
                    <a:pt x="25852" y="5972"/>
                  </a:lnTo>
                  <a:close/>
                  <a:moveTo>
                    <a:pt x="29688" y="6339"/>
                  </a:moveTo>
                  <a:lnTo>
                    <a:pt x="33457" y="6672"/>
                  </a:lnTo>
                  <a:lnTo>
                    <a:pt x="33090" y="10442"/>
                  </a:lnTo>
                  <a:lnTo>
                    <a:pt x="29354" y="10108"/>
                  </a:lnTo>
                  <a:lnTo>
                    <a:pt x="29688" y="6339"/>
                  </a:lnTo>
                  <a:close/>
                  <a:moveTo>
                    <a:pt x="33557" y="6672"/>
                  </a:moveTo>
                  <a:lnTo>
                    <a:pt x="37293" y="7006"/>
                  </a:lnTo>
                  <a:lnTo>
                    <a:pt x="36960" y="10775"/>
                  </a:lnTo>
                  <a:lnTo>
                    <a:pt x="33190" y="10442"/>
                  </a:lnTo>
                  <a:lnTo>
                    <a:pt x="33557" y="6672"/>
                  </a:lnTo>
                  <a:close/>
                  <a:moveTo>
                    <a:pt x="6305" y="8040"/>
                  </a:moveTo>
                  <a:lnTo>
                    <a:pt x="10041" y="8407"/>
                  </a:lnTo>
                  <a:lnTo>
                    <a:pt x="9707" y="12143"/>
                  </a:lnTo>
                  <a:lnTo>
                    <a:pt x="5938" y="11809"/>
                  </a:lnTo>
                  <a:lnTo>
                    <a:pt x="6305" y="8040"/>
                  </a:lnTo>
                  <a:close/>
                  <a:moveTo>
                    <a:pt x="10141" y="8407"/>
                  </a:moveTo>
                  <a:lnTo>
                    <a:pt x="13910" y="8740"/>
                  </a:lnTo>
                  <a:lnTo>
                    <a:pt x="13543" y="12510"/>
                  </a:lnTo>
                  <a:lnTo>
                    <a:pt x="9807" y="12143"/>
                  </a:lnTo>
                  <a:lnTo>
                    <a:pt x="10141" y="8407"/>
                  </a:lnTo>
                  <a:close/>
                  <a:moveTo>
                    <a:pt x="13977" y="8740"/>
                  </a:moveTo>
                  <a:lnTo>
                    <a:pt x="17746" y="9107"/>
                  </a:lnTo>
                  <a:lnTo>
                    <a:pt x="17379" y="12843"/>
                  </a:lnTo>
                  <a:lnTo>
                    <a:pt x="13643" y="12510"/>
                  </a:lnTo>
                  <a:lnTo>
                    <a:pt x="13977" y="8740"/>
                  </a:lnTo>
                  <a:close/>
                  <a:moveTo>
                    <a:pt x="17813" y="9107"/>
                  </a:moveTo>
                  <a:lnTo>
                    <a:pt x="21582" y="9441"/>
                  </a:lnTo>
                  <a:lnTo>
                    <a:pt x="21249" y="13210"/>
                  </a:lnTo>
                  <a:lnTo>
                    <a:pt x="17479" y="12843"/>
                  </a:lnTo>
                  <a:lnTo>
                    <a:pt x="17813" y="9107"/>
                  </a:lnTo>
                  <a:close/>
                  <a:moveTo>
                    <a:pt x="21682" y="9441"/>
                  </a:moveTo>
                  <a:lnTo>
                    <a:pt x="25418" y="9808"/>
                  </a:lnTo>
                  <a:lnTo>
                    <a:pt x="25085" y="13544"/>
                  </a:lnTo>
                  <a:lnTo>
                    <a:pt x="21315" y="13210"/>
                  </a:lnTo>
                  <a:lnTo>
                    <a:pt x="21682" y="9441"/>
                  </a:lnTo>
                  <a:close/>
                  <a:moveTo>
                    <a:pt x="25518" y="9841"/>
                  </a:moveTo>
                  <a:lnTo>
                    <a:pt x="29254" y="10175"/>
                  </a:lnTo>
                  <a:lnTo>
                    <a:pt x="28921" y="13944"/>
                  </a:lnTo>
                  <a:lnTo>
                    <a:pt x="25151" y="13577"/>
                  </a:lnTo>
                  <a:lnTo>
                    <a:pt x="25518" y="9841"/>
                  </a:lnTo>
                  <a:close/>
                  <a:moveTo>
                    <a:pt x="29354" y="10175"/>
                  </a:moveTo>
                  <a:lnTo>
                    <a:pt x="33090" y="10542"/>
                  </a:lnTo>
                  <a:lnTo>
                    <a:pt x="32757" y="14278"/>
                  </a:lnTo>
                  <a:lnTo>
                    <a:pt x="28987" y="13944"/>
                  </a:lnTo>
                  <a:lnTo>
                    <a:pt x="29354" y="10175"/>
                  </a:lnTo>
                  <a:close/>
                  <a:moveTo>
                    <a:pt x="33190" y="10542"/>
                  </a:moveTo>
                  <a:lnTo>
                    <a:pt x="36960" y="10875"/>
                  </a:lnTo>
                  <a:lnTo>
                    <a:pt x="36626" y="14611"/>
                  </a:lnTo>
                  <a:lnTo>
                    <a:pt x="32857" y="14278"/>
                  </a:lnTo>
                  <a:lnTo>
                    <a:pt x="33190" y="10542"/>
                  </a:lnTo>
                  <a:close/>
                  <a:moveTo>
                    <a:pt x="2102" y="11542"/>
                  </a:moveTo>
                  <a:lnTo>
                    <a:pt x="5871" y="11876"/>
                  </a:lnTo>
                  <a:lnTo>
                    <a:pt x="5504" y="15645"/>
                  </a:lnTo>
                  <a:lnTo>
                    <a:pt x="1768" y="15278"/>
                  </a:lnTo>
                  <a:lnTo>
                    <a:pt x="2102" y="11542"/>
                  </a:lnTo>
                  <a:close/>
                  <a:moveTo>
                    <a:pt x="5938" y="11876"/>
                  </a:moveTo>
                  <a:lnTo>
                    <a:pt x="9707" y="12243"/>
                  </a:lnTo>
                  <a:lnTo>
                    <a:pt x="9340" y="15979"/>
                  </a:lnTo>
                  <a:lnTo>
                    <a:pt x="5604" y="15645"/>
                  </a:lnTo>
                  <a:lnTo>
                    <a:pt x="5938" y="11876"/>
                  </a:lnTo>
                  <a:close/>
                  <a:moveTo>
                    <a:pt x="9774" y="12243"/>
                  </a:moveTo>
                  <a:lnTo>
                    <a:pt x="13543" y="12576"/>
                  </a:lnTo>
                  <a:lnTo>
                    <a:pt x="13209" y="16346"/>
                  </a:lnTo>
                  <a:lnTo>
                    <a:pt x="9440" y="16012"/>
                  </a:lnTo>
                  <a:lnTo>
                    <a:pt x="9774" y="12243"/>
                  </a:lnTo>
                  <a:close/>
                  <a:moveTo>
                    <a:pt x="13643" y="12610"/>
                  </a:moveTo>
                  <a:lnTo>
                    <a:pt x="17379" y="12943"/>
                  </a:lnTo>
                  <a:lnTo>
                    <a:pt x="17046" y="16679"/>
                  </a:lnTo>
                  <a:lnTo>
                    <a:pt x="13276" y="16346"/>
                  </a:lnTo>
                  <a:lnTo>
                    <a:pt x="13643" y="12610"/>
                  </a:lnTo>
                  <a:close/>
                  <a:moveTo>
                    <a:pt x="17479" y="12943"/>
                  </a:moveTo>
                  <a:lnTo>
                    <a:pt x="21215" y="13277"/>
                  </a:lnTo>
                  <a:lnTo>
                    <a:pt x="20882" y="17046"/>
                  </a:lnTo>
                  <a:lnTo>
                    <a:pt x="17146" y="16713"/>
                  </a:lnTo>
                  <a:lnTo>
                    <a:pt x="17479" y="12943"/>
                  </a:lnTo>
                  <a:close/>
                  <a:moveTo>
                    <a:pt x="21315" y="13310"/>
                  </a:moveTo>
                  <a:lnTo>
                    <a:pt x="25085" y="13644"/>
                  </a:lnTo>
                  <a:lnTo>
                    <a:pt x="24718" y="17380"/>
                  </a:lnTo>
                  <a:lnTo>
                    <a:pt x="20982" y="17046"/>
                  </a:lnTo>
                  <a:lnTo>
                    <a:pt x="21315" y="13310"/>
                  </a:lnTo>
                  <a:close/>
                  <a:moveTo>
                    <a:pt x="25151" y="13677"/>
                  </a:moveTo>
                  <a:lnTo>
                    <a:pt x="28887" y="14011"/>
                  </a:lnTo>
                  <a:lnTo>
                    <a:pt x="28554" y="17780"/>
                  </a:lnTo>
                  <a:lnTo>
                    <a:pt x="24818" y="17413"/>
                  </a:lnTo>
                  <a:lnTo>
                    <a:pt x="25151" y="13677"/>
                  </a:lnTo>
                  <a:close/>
                  <a:moveTo>
                    <a:pt x="28987" y="14011"/>
                  </a:moveTo>
                  <a:lnTo>
                    <a:pt x="32757" y="14378"/>
                  </a:lnTo>
                  <a:lnTo>
                    <a:pt x="32390" y="18114"/>
                  </a:lnTo>
                  <a:lnTo>
                    <a:pt x="28654" y="17780"/>
                  </a:lnTo>
                  <a:lnTo>
                    <a:pt x="28987" y="14011"/>
                  </a:lnTo>
                  <a:close/>
                  <a:moveTo>
                    <a:pt x="32857" y="14378"/>
                  </a:moveTo>
                  <a:lnTo>
                    <a:pt x="36593" y="14711"/>
                  </a:lnTo>
                  <a:lnTo>
                    <a:pt x="36259" y="18481"/>
                  </a:lnTo>
                  <a:lnTo>
                    <a:pt x="32523" y="18114"/>
                  </a:lnTo>
                  <a:lnTo>
                    <a:pt x="32857" y="14378"/>
                  </a:lnTo>
                  <a:close/>
                  <a:moveTo>
                    <a:pt x="1735" y="15378"/>
                  </a:moveTo>
                  <a:lnTo>
                    <a:pt x="1401" y="19148"/>
                  </a:lnTo>
                  <a:lnTo>
                    <a:pt x="1404" y="19148"/>
                  </a:lnTo>
                  <a:lnTo>
                    <a:pt x="1404" y="19148"/>
                  </a:lnTo>
                  <a:lnTo>
                    <a:pt x="1735" y="15445"/>
                  </a:lnTo>
                  <a:lnTo>
                    <a:pt x="1735" y="15378"/>
                  </a:lnTo>
                  <a:close/>
                  <a:moveTo>
                    <a:pt x="5604" y="15745"/>
                  </a:moveTo>
                  <a:lnTo>
                    <a:pt x="9340" y="16079"/>
                  </a:lnTo>
                  <a:lnTo>
                    <a:pt x="9006" y="19815"/>
                  </a:lnTo>
                  <a:lnTo>
                    <a:pt x="5237" y="19481"/>
                  </a:lnTo>
                  <a:lnTo>
                    <a:pt x="5604" y="15745"/>
                  </a:lnTo>
                  <a:close/>
                  <a:moveTo>
                    <a:pt x="9440" y="16079"/>
                  </a:moveTo>
                  <a:lnTo>
                    <a:pt x="13176" y="16413"/>
                  </a:lnTo>
                  <a:lnTo>
                    <a:pt x="12843" y="20182"/>
                  </a:lnTo>
                  <a:lnTo>
                    <a:pt x="9107" y="19848"/>
                  </a:lnTo>
                  <a:lnTo>
                    <a:pt x="9440" y="16079"/>
                  </a:lnTo>
                  <a:close/>
                  <a:moveTo>
                    <a:pt x="13276" y="16446"/>
                  </a:moveTo>
                  <a:lnTo>
                    <a:pt x="17046" y="16779"/>
                  </a:lnTo>
                  <a:lnTo>
                    <a:pt x="16679" y="20549"/>
                  </a:lnTo>
                  <a:lnTo>
                    <a:pt x="12943" y="20182"/>
                  </a:lnTo>
                  <a:lnTo>
                    <a:pt x="13276" y="16446"/>
                  </a:lnTo>
                  <a:close/>
                  <a:moveTo>
                    <a:pt x="17112" y="16779"/>
                  </a:moveTo>
                  <a:lnTo>
                    <a:pt x="20882" y="17146"/>
                  </a:lnTo>
                  <a:lnTo>
                    <a:pt x="20515" y="20882"/>
                  </a:lnTo>
                  <a:lnTo>
                    <a:pt x="16779" y="20549"/>
                  </a:lnTo>
                  <a:lnTo>
                    <a:pt x="17112" y="16779"/>
                  </a:lnTo>
                  <a:close/>
                  <a:moveTo>
                    <a:pt x="20948" y="17146"/>
                  </a:moveTo>
                  <a:lnTo>
                    <a:pt x="24718" y="17480"/>
                  </a:lnTo>
                  <a:lnTo>
                    <a:pt x="24384" y="21249"/>
                  </a:lnTo>
                  <a:lnTo>
                    <a:pt x="20615" y="20882"/>
                  </a:lnTo>
                  <a:lnTo>
                    <a:pt x="20948" y="17146"/>
                  </a:lnTo>
                  <a:close/>
                  <a:moveTo>
                    <a:pt x="24818" y="17513"/>
                  </a:moveTo>
                  <a:lnTo>
                    <a:pt x="28554" y="17880"/>
                  </a:lnTo>
                  <a:lnTo>
                    <a:pt x="28220" y="21616"/>
                  </a:lnTo>
                  <a:lnTo>
                    <a:pt x="24451" y="21283"/>
                  </a:lnTo>
                  <a:lnTo>
                    <a:pt x="24818" y="17513"/>
                  </a:lnTo>
                  <a:close/>
                  <a:moveTo>
                    <a:pt x="28654" y="17880"/>
                  </a:moveTo>
                  <a:lnTo>
                    <a:pt x="32390" y="18214"/>
                  </a:lnTo>
                  <a:lnTo>
                    <a:pt x="32056" y="21950"/>
                  </a:lnTo>
                  <a:lnTo>
                    <a:pt x="28287" y="21616"/>
                  </a:lnTo>
                  <a:lnTo>
                    <a:pt x="28654" y="17880"/>
                  </a:lnTo>
                  <a:close/>
                  <a:moveTo>
                    <a:pt x="32490" y="18214"/>
                  </a:moveTo>
                  <a:lnTo>
                    <a:pt x="36226" y="18547"/>
                  </a:lnTo>
                  <a:lnTo>
                    <a:pt x="35892" y="22317"/>
                  </a:lnTo>
                  <a:lnTo>
                    <a:pt x="32123" y="21983"/>
                  </a:lnTo>
                  <a:lnTo>
                    <a:pt x="32490" y="18214"/>
                  </a:lnTo>
                  <a:close/>
                  <a:moveTo>
                    <a:pt x="1401" y="19215"/>
                  </a:moveTo>
                  <a:lnTo>
                    <a:pt x="1067" y="22984"/>
                  </a:lnTo>
                  <a:lnTo>
                    <a:pt x="1070" y="22984"/>
                  </a:lnTo>
                  <a:lnTo>
                    <a:pt x="1070" y="22984"/>
                  </a:lnTo>
                  <a:lnTo>
                    <a:pt x="1401" y="19281"/>
                  </a:lnTo>
                  <a:lnTo>
                    <a:pt x="1401" y="19215"/>
                  </a:lnTo>
                  <a:close/>
                  <a:moveTo>
                    <a:pt x="5237" y="19581"/>
                  </a:moveTo>
                  <a:lnTo>
                    <a:pt x="9006" y="19915"/>
                  </a:lnTo>
                  <a:lnTo>
                    <a:pt x="8640" y="23684"/>
                  </a:lnTo>
                  <a:lnTo>
                    <a:pt x="4904" y="23318"/>
                  </a:lnTo>
                  <a:lnTo>
                    <a:pt x="5237" y="19581"/>
                  </a:lnTo>
                  <a:close/>
                  <a:moveTo>
                    <a:pt x="9107" y="19948"/>
                  </a:moveTo>
                  <a:lnTo>
                    <a:pt x="12843" y="20282"/>
                  </a:lnTo>
                  <a:lnTo>
                    <a:pt x="12509" y="24018"/>
                  </a:lnTo>
                  <a:lnTo>
                    <a:pt x="8740" y="23684"/>
                  </a:lnTo>
                  <a:lnTo>
                    <a:pt x="9107" y="19948"/>
                  </a:lnTo>
                  <a:close/>
                  <a:moveTo>
                    <a:pt x="12909" y="20282"/>
                  </a:moveTo>
                  <a:lnTo>
                    <a:pt x="16679" y="20616"/>
                  </a:lnTo>
                  <a:lnTo>
                    <a:pt x="16345" y="24385"/>
                  </a:lnTo>
                  <a:lnTo>
                    <a:pt x="12576" y="24018"/>
                  </a:lnTo>
                  <a:lnTo>
                    <a:pt x="12909" y="20282"/>
                  </a:lnTo>
                  <a:close/>
                  <a:moveTo>
                    <a:pt x="16779" y="20649"/>
                  </a:moveTo>
                  <a:lnTo>
                    <a:pt x="20515" y="20982"/>
                  </a:lnTo>
                  <a:lnTo>
                    <a:pt x="20181" y="24719"/>
                  </a:lnTo>
                  <a:lnTo>
                    <a:pt x="16412" y="24385"/>
                  </a:lnTo>
                  <a:lnTo>
                    <a:pt x="16779" y="20649"/>
                  </a:lnTo>
                  <a:close/>
                  <a:moveTo>
                    <a:pt x="20615" y="20982"/>
                  </a:moveTo>
                  <a:lnTo>
                    <a:pt x="24384" y="21316"/>
                  </a:lnTo>
                  <a:lnTo>
                    <a:pt x="24017" y="25085"/>
                  </a:lnTo>
                  <a:lnTo>
                    <a:pt x="20281" y="24752"/>
                  </a:lnTo>
                  <a:lnTo>
                    <a:pt x="20615" y="20982"/>
                  </a:lnTo>
                  <a:close/>
                  <a:moveTo>
                    <a:pt x="24451" y="21349"/>
                  </a:moveTo>
                  <a:lnTo>
                    <a:pt x="28220" y="21716"/>
                  </a:lnTo>
                  <a:lnTo>
                    <a:pt x="27853" y="25452"/>
                  </a:lnTo>
                  <a:lnTo>
                    <a:pt x="24117" y="25119"/>
                  </a:lnTo>
                  <a:lnTo>
                    <a:pt x="24451" y="21349"/>
                  </a:lnTo>
                  <a:close/>
                  <a:moveTo>
                    <a:pt x="28287" y="21716"/>
                  </a:moveTo>
                  <a:lnTo>
                    <a:pt x="32023" y="22050"/>
                  </a:lnTo>
                  <a:lnTo>
                    <a:pt x="31689" y="25819"/>
                  </a:lnTo>
                  <a:lnTo>
                    <a:pt x="27953" y="25452"/>
                  </a:lnTo>
                  <a:lnTo>
                    <a:pt x="28287" y="21716"/>
                  </a:lnTo>
                  <a:close/>
                  <a:moveTo>
                    <a:pt x="32123" y="22050"/>
                  </a:moveTo>
                  <a:lnTo>
                    <a:pt x="35892" y="22417"/>
                  </a:lnTo>
                  <a:lnTo>
                    <a:pt x="35525" y="26153"/>
                  </a:lnTo>
                  <a:lnTo>
                    <a:pt x="31789" y="25819"/>
                  </a:lnTo>
                  <a:lnTo>
                    <a:pt x="32123" y="22050"/>
                  </a:lnTo>
                  <a:close/>
                  <a:moveTo>
                    <a:pt x="1067" y="23084"/>
                  </a:moveTo>
                  <a:lnTo>
                    <a:pt x="701" y="26820"/>
                  </a:lnTo>
                  <a:lnTo>
                    <a:pt x="704" y="26820"/>
                  </a:lnTo>
                  <a:lnTo>
                    <a:pt x="704" y="26820"/>
                  </a:lnTo>
                  <a:lnTo>
                    <a:pt x="1067" y="23117"/>
                  </a:lnTo>
                  <a:lnTo>
                    <a:pt x="1067" y="23084"/>
                  </a:lnTo>
                  <a:close/>
                  <a:moveTo>
                    <a:pt x="4904" y="23418"/>
                  </a:moveTo>
                  <a:lnTo>
                    <a:pt x="8640" y="23751"/>
                  </a:lnTo>
                  <a:lnTo>
                    <a:pt x="8306" y="27521"/>
                  </a:lnTo>
                  <a:lnTo>
                    <a:pt x="4537" y="27187"/>
                  </a:lnTo>
                  <a:lnTo>
                    <a:pt x="4904" y="23418"/>
                  </a:lnTo>
                  <a:close/>
                  <a:moveTo>
                    <a:pt x="8740" y="23785"/>
                  </a:moveTo>
                  <a:lnTo>
                    <a:pt x="12476" y="24118"/>
                  </a:lnTo>
                  <a:lnTo>
                    <a:pt x="12142" y="27854"/>
                  </a:lnTo>
                  <a:lnTo>
                    <a:pt x="8406" y="27521"/>
                  </a:lnTo>
                  <a:lnTo>
                    <a:pt x="8740" y="23785"/>
                  </a:lnTo>
                  <a:close/>
                  <a:moveTo>
                    <a:pt x="12576" y="24118"/>
                  </a:moveTo>
                  <a:lnTo>
                    <a:pt x="16312" y="24452"/>
                  </a:lnTo>
                  <a:lnTo>
                    <a:pt x="15978" y="28221"/>
                  </a:lnTo>
                  <a:lnTo>
                    <a:pt x="12242" y="27887"/>
                  </a:lnTo>
                  <a:lnTo>
                    <a:pt x="12576" y="24118"/>
                  </a:lnTo>
                  <a:close/>
                  <a:moveTo>
                    <a:pt x="16412" y="24485"/>
                  </a:moveTo>
                  <a:lnTo>
                    <a:pt x="20181" y="24819"/>
                  </a:lnTo>
                  <a:lnTo>
                    <a:pt x="19814" y="28588"/>
                  </a:lnTo>
                  <a:lnTo>
                    <a:pt x="16078" y="28221"/>
                  </a:lnTo>
                  <a:lnTo>
                    <a:pt x="16412" y="24485"/>
                  </a:lnTo>
                  <a:close/>
                  <a:moveTo>
                    <a:pt x="20248" y="24819"/>
                  </a:moveTo>
                  <a:lnTo>
                    <a:pt x="24017" y="25186"/>
                  </a:lnTo>
                  <a:lnTo>
                    <a:pt x="23684" y="28922"/>
                  </a:lnTo>
                  <a:lnTo>
                    <a:pt x="19914" y="28588"/>
                  </a:lnTo>
                  <a:lnTo>
                    <a:pt x="20248" y="24819"/>
                  </a:lnTo>
                  <a:close/>
                  <a:moveTo>
                    <a:pt x="24084" y="25219"/>
                  </a:moveTo>
                  <a:lnTo>
                    <a:pt x="27853" y="25552"/>
                  </a:lnTo>
                  <a:lnTo>
                    <a:pt x="27520" y="29322"/>
                  </a:lnTo>
                  <a:lnTo>
                    <a:pt x="23750" y="28955"/>
                  </a:lnTo>
                  <a:lnTo>
                    <a:pt x="24084" y="25219"/>
                  </a:lnTo>
                  <a:close/>
                  <a:moveTo>
                    <a:pt x="27953" y="25552"/>
                  </a:moveTo>
                  <a:lnTo>
                    <a:pt x="31689" y="25886"/>
                  </a:lnTo>
                  <a:lnTo>
                    <a:pt x="31356" y="29655"/>
                  </a:lnTo>
                  <a:lnTo>
                    <a:pt x="27586" y="29322"/>
                  </a:lnTo>
                  <a:lnTo>
                    <a:pt x="27953" y="25552"/>
                  </a:lnTo>
                  <a:close/>
                  <a:moveTo>
                    <a:pt x="31789" y="25919"/>
                  </a:moveTo>
                  <a:lnTo>
                    <a:pt x="35525" y="26253"/>
                  </a:lnTo>
                  <a:lnTo>
                    <a:pt x="35192" y="29989"/>
                  </a:lnTo>
                  <a:lnTo>
                    <a:pt x="31422" y="29655"/>
                  </a:lnTo>
                  <a:lnTo>
                    <a:pt x="31789" y="25919"/>
                  </a:lnTo>
                  <a:close/>
                  <a:moveTo>
                    <a:pt x="701" y="26920"/>
                  </a:moveTo>
                  <a:lnTo>
                    <a:pt x="367" y="30656"/>
                  </a:lnTo>
                  <a:lnTo>
                    <a:pt x="370" y="30656"/>
                  </a:lnTo>
                  <a:lnTo>
                    <a:pt x="370" y="30656"/>
                  </a:lnTo>
                  <a:lnTo>
                    <a:pt x="701" y="26953"/>
                  </a:lnTo>
                  <a:lnTo>
                    <a:pt x="701" y="26920"/>
                  </a:lnTo>
                  <a:close/>
                  <a:moveTo>
                    <a:pt x="4537" y="27254"/>
                  </a:moveTo>
                  <a:lnTo>
                    <a:pt x="8273" y="27621"/>
                  </a:lnTo>
                  <a:lnTo>
                    <a:pt x="7939" y="31357"/>
                  </a:lnTo>
                  <a:lnTo>
                    <a:pt x="4203" y="31023"/>
                  </a:lnTo>
                  <a:lnTo>
                    <a:pt x="4537" y="27254"/>
                  </a:lnTo>
                  <a:close/>
                  <a:moveTo>
                    <a:pt x="8373" y="27621"/>
                  </a:moveTo>
                  <a:lnTo>
                    <a:pt x="12142" y="27954"/>
                  </a:lnTo>
                  <a:lnTo>
                    <a:pt x="11808" y="31724"/>
                  </a:lnTo>
                  <a:lnTo>
                    <a:pt x="8039" y="31390"/>
                  </a:lnTo>
                  <a:lnTo>
                    <a:pt x="8373" y="27621"/>
                  </a:lnTo>
                  <a:close/>
                  <a:moveTo>
                    <a:pt x="12242" y="27954"/>
                  </a:moveTo>
                  <a:lnTo>
                    <a:pt x="15978" y="28321"/>
                  </a:lnTo>
                  <a:lnTo>
                    <a:pt x="15645" y="32057"/>
                  </a:lnTo>
                  <a:lnTo>
                    <a:pt x="11875" y="31724"/>
                  </a:lnTo>
                  <a:lnTo>
                    <a:pt x="12242" y="27954"/>
                  </a:lnTo>
                  <a:close/>
                  <a:moveTo>
                    <a:pt x="16078" y="28321"/>
                  </a:moveTo>
                  <a:lnTo>
                    <a:pt x="19814" y="28655"/>
                  </a:lnTo>
                  <a:lnTo>
                    <a:pt x="19481" y="32424"/>
                  </a:lnTo>
                  <a:lnTo>
                    <a:pt x="15711" y="32057"/>
                  </a:lnTo>
                  <a:lnTo>
                    <a:pt x="16078" y="28321"/>
                  </a:lnTo>
                  <a:close/>
                  <a:moveTo>
                    <a:pt x="19914" y="28688"/>
                  </a:moveTo>
                  <a:lnTo>
                    <a:pt x="23650" y="29022"/>
                  </a:lnTo>
                  <a:lnTo>
                    <a:pt x="23317" y="32758"/>
                  </a:lnTo>
                  <a:lnTo>
                    <a:pt x="19581" y="32424"/>
                  </a:lnTo>
                  <a:lnTo>
                    <a:pt x="19914" y="28688"/>
                  </a:lnTo>
                  <a:close/>
                  <a:moveTo>
                    <a:pt x="23750" y="29022"/>
                  </a:moveTo>
                  <a:lnTo>
                    <a:pt x="27486" y="29355"/>
                  </a:lnTo>
                  <a:lnTo>
                    <a:pt x="27153" y="33125"/>
                  </a:lnTo>
                  <a:lnTo>
                    <a:pt x="23417" y="32791"/>
                  </a:lnTo>
                  <a:lnTo>
                    <a:pt x="23750" y="29022"/>
                  </a:lnTo>
                  <a:close/>
                  <a:moveTo>
                    <a:pt x="27586" y="29389"/>
                  </a:moveTo>
                  <a:lnTo>
                    <a:pt x="31356" y="29755"/>
                  </a:lnTo>
                  <a:lnTo>
                    <a:pt x="30989" y="33491"/>
                  </a:lnTo>
                  <a:lnTo>
                    <a:pt x="27253" y="33158"/>
                  </a:lnTo>
                  <a:lnTo>
                    <a:pt x="27586" y="29389"/>
                  </a:lnTo>
                  <a:close/>
                  <a:moveTo>
                    <a:pt x="31422" y="29755"/>
                  </a:moveTo>
                  <a:lnTo>
                    <a:pt x="35192" y="30089"/>
                  </a:lnTo>
                  <a:lnTo>
                    <a:pt x="34825" y="33858"/>
                  </a:lnTo>
                  <a:lnTo>
                    <a:pt x="31089" y="33491"/>
                  </a:lnTo>
                  <a:lnTo>
                    <a:pt x="31422" y="29755"/>
                  </a:lnTo>
                  <a:close/>
                  <a:moveTo>
                    <a:pt x="334" y="30756"/>
                  </a:moveTo>
                  <a:lnTo>
                    <a:pt x="0" y="34526"/>
                  </a:lnTo>
                  <a:lnTo>
                    <a:pt x="10" y="34526"/>
                  </a:lnTo>
                  <a:lnTo>
                    <a:pt x="367" y="30790"/>
                  </a:lnTo>
                  <a:lnTo>
                    <a:pt x="367" y="30759"/>
                  </a:lnTo>
                  <a:lnTo>
                    <a:pt x="367" y="30759"/>
                  </a:lnTo>
                  <a:lnTo>
                    <a:pt x="334" y="30756"/>
                  </a:lnTo>
                  <a:close/>
                  <a:moveTo>
                    <a:pt x="4203" y="31123"/>
                  </a:moveTo>
                  <a:lnTo>
                    <a:pt x="7939" y="31457"/>
                  </a:lnTo>
                  <a:lnTo>
                    <a:pt x="7605" y="35193"/>
                  </a:lnTo>
                  <a:lnTo>
                    <a:pt x="3836" y="34859"/>
                  </a:lnTo>
                  <a:lnTo>
                    <a:pt x="4203" y="31123"/>
                  </a:lnTo>
                  <a:close/>
                  <a:moveTo>
                    <a:pt x="8039" y="31457"/>
                  </a:moveTo>
                  <a:lnTo>
                    <a:pt x="11775" y="31790"/>
                  </a:lnTo>
                  <a:lnTo>
                    <a:pt x="11442" y="35560"/>
                  </a:lnTo>
                  <a:lnTo>
                    <a:pt x="7706" y="35226"/>
                  </a:lnTo>
                  <a:lnTo>
                    <a:pt x="8039" y="31457"/>
                  </a:lnTo>
                  <a:close/>
                  <a:moveTo>
                    <a:pt x="11875" y="31824"/>
                  </a:moveTo>
                  <a:lnTo>
                    <a:pt x="15611" y="32157"/>
                  </a:lnTo>
                  <a:lnTo>
                    <a:pt x="15278" y="35893"/>
                  </a:lnTo>
                  <a:lnTo>
                    <a:pt x="11542" y="35560"/>
                  </a:lnTo>
                  <a:lnTo>
                    <a:pt x="11875" y="31824"/>
                  </a:lnTo>
                  <a:close/>
                  <a:moveTo>
                    <a:pt x="15711" y="32157"/>
                  </a:moveTo>
                  <a:lnTo>
                    <a:pt x="19481" y="32491"/>
                  </a:lnTo>
                  <a:lnTo>
                    <a:pt x="19114" y="36260"/>
                  </a:lnTo>
                  <a:lnTo>
                    <a:pt x="15378" y="35927"/>
                  </a:lnTo>
                  <a:lnTo>
                    <a:pt x="15711" y="32157"/>
                  </a:lnTo>
                  <a:close/>
                  <a:moveTo>
                    <a:pt x="19547" y="32524"/>
                  </a:moveTo>
                  <a:lnTo>
                    <a:pt x="23317" y="32858"/>
                  </a:lnTo>
                  <a:lnTo>
                    <a:pt x="22983" y="36627"/>
                  </a:lnTo>
                  <a:lnTo>
                    <a:pt x="19214" y="36260"/>
                  </a:lnTo>
                  <a:lnTo>
                    <a:pt x="19547" y="32524"/>
                  </a:lnTo>
                  <a:close/>
                  <a:moveTo>
                    <a:pt x="23383" y="32858"/>
                  </a:moveTo>
                  <a:lnTo>
                    <a:pt x="27153" y="33225"/>
                  </a:lnTo>
                  <a:lnTo>
                    <a:pt x="26819" y="36961"/>
                  </a:lnTo>
                  <a:lnTo>
                    <a:pt x="23050" y="36627"/>
                  </a:lnTo>
                  <a:lnTo>
                    <a:pt x="23383" y="32858"/>
                  </a:lnTo>
                  <a:close/>
                  <a:moveTo>
                    <a:pt x="27219" y="33258"/>
                  </a:moveTo>
                  <a:lnTo>
                    <a:pt x="30989" y="33592"/>
                  </a:lnTo>
                  <a:lnTo>
                    <a:pt x="30655" y="37328"/>
                  </a:lnTo>
                  <a:lnTo>
                    <a:pt x="26886" y="36994"/>
                  </a:lnTo>
                  <a:lnTo>
                    <a:pt x="27219" y="33258"/>
                  </a:lnTo>
                  <a:close/>
                  <a:moveTo>
                    <a:pt x="31089" y="33592"/>
                  </a:moveTo>
                  <a:lnTo>
                    <a:pt x="34825" y="33925"/>
                  </a:lnTo>
                  <a:lnTo>
                    <a:pt x="34491" y="37694"/>
                  </a:lnTo>
                  <a:lnTo>
                    <a:pt x="30722" y="37361"/>
                  </a:lnTo>
                  <a:lnTo>
                    <a:pt x="31089" y="33592"/>
                  </a:lnTo>
                  <a:close/>
                  <a:moveTo>
                    <a:pt x="3136" y="1"/>
                  </a:moveTo>
                  <a:lnTo>
                    <a:pt x="2769" y="3837"/>
                  </a:lnTo>
                  <a:lnTo>
                    <a:pt x="2769" y="3937"/>
                  </a:lnTo>
                  <a:lnTo>
                    <a:pt x="2435" y="7673"/>
                  </a:lnTo>
                  <a:lnTo>
                    <a:pt x="2435" y="7706"/>
                  </a:lnTo>
                  <a:lnTo>
                    <a:pt x="6204" y="8040"/>
                  </a:lnTo>
                  <a:lnTo>
                    <a:pt x="5871" y="11809"/>
                  </a:lnTo>
                  <a:lnTo>
                    <a:pt x="2102" y="11442"/>
                  </a:lnTo>
                  <a:lnTo>
                    <a:pt x="2370" y="8440"/>
                  </a:lnTo>
                  <a:lnTo>
                    <a:pt x="2068" y="11509"/>
                  </a:lnTo>
                  <a:lnTo>
                    <a:pt x="2068" y="11609"/>
                  </a:lnTo>
                  <a:lnTo>
                    <a:pt x="1735" y="15345"/>
                  </a:lnTo>
                  <a:lnTo>
                    <a:pt x="1735" y="15378"/>
                  </a:lnTo>
                  <a:lnTo>
                    <a:pt x="5504" y="15745"/>
                  </a:lnTo>
                  <a:lnTo>
                    <a:pt x="5170" y="19481"/>
                  </a:lnTo>
                  <a:lnTo>
                    <a:pt x="1404" y="19148"/>
                  </a:lnTo>
                  <a:lnTo>
                    <a:pt x="1404" y="19148"/>
                  </a:lnTo>
                  <a:lnTo>
                    <a:pt x="1401" y="19181"/>
                  </a:lnTo>
                  <a:lnTo>
                    <a:pt x="1401" y="19215"/>
                  </a:lnTo>
                  <a:lnTo>
                    <a:pt x="5137" y="19581"/>
                  </a:lnTo>
                  <a:lnTo>
                    <a:pt x="4803" y="23318"/>
                  </a:lnTo>
                  <a:lnTo>
                    <a:pt x="1070" y="22984"/>
                  </a:lnTo>
                  <a:lnTo>
                    <a:pt x="1070" y="22984"/>
                  </a:lnTo>
                  <a:lnTo>
                    <a:pt x="1067" y="23017"/>
                  </a:lnTo>
                  <a:lnTo>
                    <a:pt x="1067" y="23084"/>
                  </a:lnTo>
                  <a:lnTo>
                    <a:pt x="4803" y="23418"/>
                  </a:lnTo>
                  <a:lnTo>
                    <a:pt x="4470" y="27187"/>
                  </a:lnTo>
                  <a:lnTo>
                    <a:pt x="704" y="26820"/>
                  </a:lnTo>
                  <a:lnTo>
                    <a:pt x="704" y="26820"/>
                  </a:lnTo>
                  <a:lnTo>
                    <a:pt x="701" y="26853"/>
                  </a:lnTo>
                  <a:lnTo>
                    <a:pt x="701" y="26920"/>
                  </a:lnTo>
                  <a:lnTo>
                    <a:pt x="4437" y="27254"/>
                  </a:lnTo>
                  <a:lnTo>
                    <a:pt x="4103" y="31023"/>
                  </a:lnTo>
                  <a:lnTo>
                    <a:pt x="370" y="30656"/>
                  </a:lnTo>
                  <a:lnTo>
                    <a:pt x="370" y="30656"/>
                  </a:lnTo>
                  <a:lnTo>
                    <a:pt x="367" y="30689"/>
                  </a:lnTo>
                  <a:lnTo>
                    <a:pt x="367" y="30759"/>
                  </a:lnTo>
                  <a:lnTo>
                    <a:pt x="367" y="30759"/>
                  </a:lnTo>
                  <a:lnTo>
                    <a:pt x="4103" y="31123"/>
                  </a:lnTo>
                  <a:lnTo>
                    <a:pt x="3769" y="34859"/>
                  </a:lnTo>
                  <a:lnTo>
                    <a:pt x="10" y="34526"/>
                  </a:lnTo>
                  <a:lnTo>
                    <a:pt x="0" y="34626"/>
                  </a:lnTo>
                  <a:lnTo>
                    <a:pt x="3869" y="34993"/>
                  </a:lnTo>
                  <a:lnTo>
                    <a:pt x="3936" y="34993"/>
                  </a:lnTo>
                  <a:lnTo>
                    <a:pt x="7706" y="35326"/>
                  </a:lnTo>
                  <a:lnTo>
                    <a:pt x="7772" y="35326"/>
                  </a:lnTo>
                  <a:lnTo>
                    <a:pt x="11542" y="35660"/>
                  </a:lnTo>
                  <a:lnTo>
                    <a:pt x="11608" y="35660"/>
                  </a:lnTo>
                  <a:lnTo>
                    <a:pt x="15378" y="36027"/>
                  </a:lnTo>
                  <a:lnTo>
                    <a:pt x="15444" y="36027"/>
                  </a:lnTo>
                  <a:lnTo>
                    <a:pt x="19214" y="36360"/>
                  </a:lnTo>
                  <a:lnTo>
                    <a:pt x="19314" y="36360"/>
                  </a:lnTo>
                  <a:lnTo>
                    <a:pt x="23050" y="36694"/>
                  </a:lnTo>
                  <a:lnTo>
                    <a:pt x="23150" y="36694"/>
                  </a:lnTo>
                  <a:lnTo>
                    <a:pt x="26886" y="37027"/>
                  </a:lnTo>
                  <a:lnTo>
                    <a:pt x="26986" y="37027"/>
                  </a:lnTo>
                  <a:lnTo>
                    <a:pt x="30722" y="37394"/>
                  </a:lnTo>
                  <a:lnTo>
                    <a:pt x="30822" y="37394"/>
                  </a:lnTo>
                  <a:lnTo>
                    <a:pt x="34658" y="37728"/>
                  </a:lnTo>
                  <a:lnTo>
                    <a:pt x="34992" y="33892"/>
                  </a:lnTo>
                  <a:lnTo>
                    <a:pt x="34992" y="33792"/>
                  </a:lnTo>
                  <a:lnTo>
                    <a:pt x="35359" y="30056"/>
                  </a:lnTo>
                  <a:lnTo>
                    <a:pt x="35359" y="29956"/>
                  </a:lnTo>
                  <a:lnTo>
                    <a:pt x="35692" y="26220"/>
                  </a:lnTo>
                  <a:lnTo>
                    <a:pt x="35692" y="26120"/>
                  </a:lnTo>
                  <a:lnTo>
                    <a:pt x="36026" y="22384"/>
                  </a:lnTo>
                  <a:lnTo>
                    <a:pt x="36026" y="22283"/>
                  </a:lnTo>
                  <a:lnTo>
                    <a:pt x="36393" y="18547"/>
                  </a:lnTo>
                  <a:lnTo>
                    <a:pt x="36393" y="18447"/>
                  </a:lnTo>
                  <a:lnTo>
                    <a:pt x="36726" y="14711"/>
                  </a:lnTo>
                  <a:lnTo>
                    <a:pt x="36726" y="14611"/>
                  </a:lnTo>
                  <a:lnTo>
                    <a:pt x="37060" y="10875"/>
                  </a:lnTo>
                  <a:lnTo>
                    <a:pt x="37060" y="10775"/>
                  </a:lnTo>
                  <a:lnTo>
                    <a:pt x="37427" y="7039"/>
                  </a:lnTo>
                  <a:lnTo>
                    <a:pt x="37427" y="6939"/>
                  </a:lnTo>
                  <a:lnTo>
                    <a:pt x="37760" y="3103"/>
                  </a:lnTo>
                  <a:lnTo>
                    <a:pt x="33924" y="2736"/>
                  </a:lnTo>
                  <a:lnTo>
                    <a:pt x="33824" y="2736"/>
                  </a:lnTo>
                  <a:lnTo>
                    <a:pt x="30055" y="2403"/>
                  </a:lnTo>
                  <a:lnTo>
                    <a:pt x="29988" y="2403"/>
                  </a:lnTo>
                  <a:lnTo>
                    <a:pt x="26219" y="2069"/>
                  </a:lnTo>
                  <a:lnTo>
                    <a:pt x="26152" y="2069"/>
                  </a:lnTo>
                  <a:lnTo>
                    <a:pt x="22383" y="1735"/>
                  </a:lnTo>
                  <a:lnTo>
                    <a:pt x="22316" y="1735"/>
                  </a:lnTo>
                  <a:lnTo>
                    <a:pt x="18547" y="1368"/>
                  </a:lnTo>
                  <a:lnTo>
                    <a:pt x="18480" y="1368"/>
                  </a:lnTo>
                  <a:lnTo>
                    <a:pt x="14711" y="1035"/>
                  </a:lnTo>
                  <a:lnTo>
                    <a:pt x="14644" y="1035"/>
                  </a:lnTo>
                  <a:lnTo>
                    <a:pt x="10874" y="701"/>
                  </a:lnTo>
                  <a:lnTo>
                    <a:pt x="10841" y="701"/>
                  </a:lnTo>
                  <a:lnTo>
                    <a:pt x="14577" y="1068"/>
                  </a:lnTo>
                  <a:lnTo>
                    <a:pt x="14244" y="4804"/>
                  </a:lnTo>
                  <a:lnTo>
                    <a:pt x="10508" y="4471"/>
                  </a:lnTo>
                  <a:lnTo>
                    <a:pt x="10841" y="701"/>
                  </a:lnTo>
                  <a:lnTo>
                    <a:pt x="10808" y="701"/>
                  </a:lnTo>
                  <a:lnTo>
                    <a:pt x="7038" y="334"/>
                  </a:lnTo>
                  <a:lnTo>
                    <a:pt x="6972" y="334"/>
                  </a:lnTo>
                  <a:lnTo>
                    <a:pt x="3427" y="26"/>
                  </a:lnTo>
                  <a:lnTo>
                    <a:pt x="3427" y="26"/>
                  </a:lnTo>
                  <a:lnTo>
                    <a:pt x="6905" y="368"/>
                  </a:lnTo>
                  <a:lnTo>
                    <a:pt x="6571" y="4104"/>
                  </a:lnTo>
                  <a:lnTo>
                    <a:pt x="2802" y="3770"/>
                  </a:lnTo>
                  <a:lnTo>
                    <a:pt x="3169" y="4"/>
                  </a:lnTo>
                  <a:lnTo>
                    <a:pt x="3169" y="4"/>
                  </a:lnTo>
                  <a:lnTo>
                    <a:pt x="3136" y="1"/>
                  </a:lnTo>
                  <a:close/>
                </a:path>
              </a:pathLst>
            </a:custGeom>
            <a:solidFill>
              <a:srgbClr val="A8D8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3" name="Google Shape;213;p2"/>
          <p:cNvSpPr/>
          <p:nvPr/>
        </p:nvSpPr>
        <p:spPr>
          <a:xfrm rot="-4609788">
            <a:off x="7838444" y="443804"/>
            <a:ext cx="319365" cy="41556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25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2"/>
          <p:cNvSpPr/>
          <p:nvPr/>
        </p:nvSpPr>
        <p:spPr>
          <a:xfrm rot="-4609788">
            <a:off x="8315811" y="1018370"/>
            <a:ext cx="319365" cy="41556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25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5" name="Google Shape;215;p2"/>
          <p:cNvGrpSpPr/>
          <p:nvPr/>
        </p:nvGrpSpPr>
        <p:grpSpPr>
          <a:xfrm>
            <a:off x="591324" y="474007"/>
            <a:ext cx="270863" cy="401596"/>
            <a:chOff x="4508863" y="1528200"/>
            <a:chExt cx="318850" cy="472800"/>
          </a:xfrm>
        </p:grpSpPr>
        <p:sp>
          <p:nvSpPr>
            <p:cNvPr id="216" name="Google Shape;216;p2"/>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2"/>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2"/>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0" name="Google Shape;220;p2"/>
          <p:cNvGrpSpPr/>
          <p:nvPr/>
        </p:nvGrpSpPr>
        <p:grpSpPr>
          <a:xfrm>
            <a:off x="977896" y="515330"/>
            <a:ext cx="270863" cy="401596"/>
            <a:chOff x="4508863" y="1528200"/>
            <a:chExt cx="318850" cy="472800"/>
          </a:xfrm>
        </p:grpSpPr>
        <p:sp>
          <p:nvSpPr>
            <p:cNvPr id="221" name="Google Shape;221;p2"/>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2"/>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2"/>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2"/>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5" name="Google Shape;225;p2"/>
          <p:cNvGrpSpPr/>
          <p:nvPr/>
        </p:nvGrpSpPr>
        <p:grpSpPr>
          <a:xfrm>
            <a:off x="1364468" y="515330"/>
            <a:ext cx="270863" cy="401596"/>
            <a:chOff x="4508863" y="1528200"/>
            <a:chExt cx="318850" cy="472800"/>
          </a:xfrm>
        </p:grpSpPr>
        <p:sp>
          <p:nvSpPr>
            <p:cNvPr id="226" name="Google Shape;226;p2"/>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2"/>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2"/>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2"/>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30" name="Google Shape;230;p2"/>
          <p:cNvSpPr/>
          <p:nvPr/>
        </p:nvSpPr>
        <p:spPr>
          <a:xfrm rot="-4609478">
            <a:off x="7465862" y="3695739"/>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2"/>
          <p:cNvSpPr/>
          <p:nvPr/>
        </p:nvSpPr>
        <p:spPr>
          <a:xfrm rot="-4609478">
            <a:off x="7618262" y="3848139"/>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5058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grpSp>
        <p:nvGrpSpPr>
          <p:cNvPr id="237" name="Google Shape;237;p3"/>
          <p:cNvGrpSpPr/>
          <p:nvPr/>
        </p:nvGrpSpPr>
        <p:grpSpPr>
          <a:xfrm>
            <a:off x="563608" y="598236"/>
            <a:ext cx="2148035" cy="585711"/>
            <a:chOff x="611550" y="2773950"/>
            <a:chExt cx="2698875" cy="344475"/>
          </a:xfrm>
        </p:grpSpPr>
        <p:sp>
          <p:nvSpPr>
            <p:cNvPr id="238" name="Google Shape;238;p3"/>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3"/>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40" name="Google Shape;240;p3"/>
          <p:cNvSpPr txBox="1">
            <a:spLocks noGrp="1"/>
          </p:cNvSpPr>
          <p:nvPr>
            <p:ph type="title"/>
          </p:nvPr>
        </p:nvSpPr>
        <p:spPr>
          <a:xfrm>
            <a:off x="736715" y="451659"/>
            <a:ext cx="6117600" cy="572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3600"/>
              <a:buNone/>
            </a:pPr>
            <a:r>
              <a:rPr lang="en" dirty="0"/>
              <a:t>Entendiendo el Autismo</a:t>
            </a:r>
            <a:endParaRPr dirty="0"/>
          </a:p>
        </p:txBody>
      </p:sp>
      <p:sp>
        <p:nvSpPr>
          <p:cNvPr id="241" name="Google Shape;241;p3"/>
          <p:cNvSpPr txBox="1">
            <a:spLocks noGrp="1"/>
          </p:cNvSpPr>
          <p:nvPr>
            <p:ph type="body" idx="1"/>
          </p:nvPr>
        </p:nvSpPr>
        <p:spPr>
          <a:xfrm rot="177">
            <a:off x="637980" y="1091641"/>
            <a:ext cx="5820600" cy="1289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Clr>
                <a:schemeClr val="dk1"/>
              </a:buClr>
              <a:buSzPts val="1100"/>
              <a:buFont typeface="Arial"/>
              <a:buNone/>
            </a:pPr>
            <a:r>
              <a:rPr lang="es-ES" sz="1400" dirty="0"/>
              <a:t>La palabra </a:t>
            </a:r>
            <a:r>
              <a:rPr lang="es-ES" sz="1400" b="1" dirty="0"/>
              <a:t>"autismo" </a:t>
            </a:r>
            <a:r>
              <a:rPr lang="es-ES" sz="1400" dirty="0"/>
              <a:t>proviene del griego "autos", que significa "uno mismo" o "por sí mismo". El término fue acuñado por el psiquiatra suizo EUGENE BLEULER en 1912 para describir un síntoma de la esquizofrenia que implicaba un repliegue de la persona sobre sí misma, una retirada de la realidad social. La raíz griega describe la tendencia del individuo a aislarse en su propio mundo.</a:t>
            </a:r>
            <a:endParaRPr sz="1400" dirty="0"/>
          </a:p>
          <a:p>
            <a:pPr marL="0" lvl="0" indent="0" algn="l" rtl="0">
              <a:lnSpc>
                <a:spcPct val="100000"/>
              </a:lnSpc>
              <a:spcBef>
                <a:spcPts val="0"/>
              </a:spcBef>
              <a:spcAft>
                <a:spcPts val="0"/>
              </a:spcAft>
              <a:buSzPts val="1200"/>
              <a:buNone/>
            </a:pPr>
            <a:endParaRPr sz="1200" dirty="0"/>
          </a:p>
          <a:p>
            <a:pPr marL="457200" lvl="0" indent="0" algn="l" rtl="0">
              <a:lnSpc>
                <a:spcPct val="100000"/>
              </a:lnSpc>
              <a:spcBef>
                <a:spcPts val="0"/>
              </a:spcBef>
              <a:spcAft>
                <a:spcPts val="0"/>
              </a:spcAft>
              <a:buSzPts val="1200"/>
              <a:buNone/>
            </a:pPr>
            <a:endParaRPr sz="1200" dirty="0"/>
          </a:p>
          <a:p>
            <a:pPr marL="0" lvl="0" indent="0" algn="l" rtl="0">
              <a:lnSpc>
                <a:spcPct val="100000"/>
              </a:lnSpc>
              <a:spcBef>
                <a:spcPts val="0"/>
              </a:spcBef>
              <a:spcAft>
                <a:spcPts val="0"/>
              </a:spcAft>
              <a:buSzPts val="1200"/>
              <a:buNone/>
            </a:pPr>
            <a:endParaRPr sz="800" dirty="0"/>
          </a:p>
        </p:txBody>
      </p:sp>
      <p:grpSp>
        <p:nvGrpSpPr>
          <p:cNvPr id="242" name="Google Shape;242;p3"/>
          <p:cNvGrpSpPr/>
          <p:nvPr/>
        </p:nvGrpSpPr>
        <p:grpSpPr>
          <a:xfrm rot="-4881340" flipH="1">
            <a:off x="7469095" y="1269824"/>
            <a:ext cx="978029" cy="456757"/>
            <a:chOff x="2358590" y="2770261"/>
            <a:chExt cx="701327" cy="327532"/>
          </a:xfrm>
        </p:grpSpPr>
        <p:sp>
          <p:nvSpPr>
            <p:cNvPr id="243" name="Google Shape;243;p3"/>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3"/>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3"/>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816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46" name="Google Shape;246;p3"/>
          <p:cNvGrpSpPr/>
          <p:nvPr/>
        </p:nvGrpSpPr>
        <p:grpSpPr>
          <a:xfrm rot="-4881340" flipH="1">
            <a:off x="6972942" y="1263973"/>
            <a:ext cx="978029" cy="456757"/>
            <a:chOff x="2358590" y="2770261"/>
            <a:chExt cx="701327" cy="327532"/>
          </a:xfrm>
        </p:grpSpPr>
        <p:sp>
          <p:nvSpPr>
            <p:cNvPr id="247" name="Google Shape;247;p3"/>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3"/>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3"/>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CB8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50" name="Google Shape;250;p3"/>
          <p:cNvGrpSpPr/>
          <p:nvPr/>
        </p:nvGrpSpPr>
        <p:grpSpPr>
          <a:xfrm rot="-4881340" flipH="1">
            <a:off x="6426379" y="1257528"/>
            <a:ext cx="978029" cy="456757"/>
            <a:chOff x="2358590" y="2770261"/>
            <a:chExt cx="701327" cy="327532"/>
          </a:xfrm>
        </p:grpSpPr>
        <p:sp>
          <p:nvSpPr>
            <p:cNvPr id="251" name="Google Shape;251;p3"/>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3"/>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3"/>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60D6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4" name="Google Shape;254;p3"/>
          <p:cNvSpPr/>
          <p:nvPr/>
        </p:nvSpPr>
        <p:spPr>
          <a:xfrm rot="6615711" flipH="1">
            <a:off x="1372602" y="4120988"/>
            <a:ext cx="410245" cy="585936"/>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3"/>
          <p:cNvSpPr/>
          <p:nvPr/>
        </p:nvSpPr>
        <p:spPr>
          <a:xfrm rot="6202058" flipH="1">
            <a:off x="4823898" y="2475977"/>
            <a:ext cx="444471" cy="55916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 name="Imagen 2">
            <a:extLst>
              <a:ext uri="{FF2B5EF4-FFF2-40B4-BE49-F238E27FC236}">
                <a16:creationId xmlns:a16="http://schemas.microsoft.com/office/drawing/2014/main" id="{7F9FBC55-61DC-BAB4-09C8-81CFC7F2C121}"/>
              </a:ext>
            </a:extLst>
          </p:cNvPr>
          <p:cNvPicPr>
            <a:picLocks noChangeAspect="1"/>
          </p:cNvPicPr>
          <p:nvPr/>
        </p:nvPicPr>
        <p:blipFill>
          <a:blip r:embed="rId3"/>
          <a:srcRect t="16273" b="10674"/>
          <a:stretch>
            <a:fillRect/>
          </a:stretch>
        </p:blipFill>
        <p:spPr>
          <a:xfrm>
            <a:off x="1555240" y="2742280"/>
            <a:ext cx="3490893" cy="16716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7">
          <a:extLst>
            <a:ext uri="{FF2B5EF4-FFF2-40B4-BE49-F238E27FC236}">
              <a16:creationId xmlns:a16="http://schemas.microsoft.com/office/drawing/2014/main" id="{A4B99B6F-3AD3-239D-96CB-E9EF0E9C4434}"/>
            </a:ext>
          </a:extLst>
        </p:cNvPr>
        <p:cNvGrpSpPr/>
        <p:nvPr/>
      </p:nvGrpSpPr>
      <p:grpSpPr>
        <a:xfrm>
          <a:off x="0" y="0"/>
          <a:ext cx="0" cy="0"/>
          <a:chOff x="0" y="0"/>
          <a:chExt cx="0" cy="0"/>
        </a:xfrm>
      </p:grpSpPr>
      <p:grpSp>
        <p:nvGrpSpPr>
          <p:cNvPr id="438" name="Google Shape;438;p9">
            <a:extLst>
              <a:ext uri="{FF2B5EF4-FFF2-40B4-BE49-F238E27FC236}">
                <a16:creationId xmlns:a16="http://schemas.microsoft.com/office/drawing/2014/main" id="{39893E58-ACDF-246A-171C-0D13E28FE8C4}"/>
              </a:ext>
            </a:extLst>
          </p:cNvPr>
          <p:cNvGrpSpPr/>
          <p:nvPr/>
        </p:nvGrpSpPr>
        <p:grpSpPr>
          <a:xfrm>
            <a:off x="315947" y="1116715"/>
            <a:ext cx="8493274" cy="3434996"/>
            <a:chOff x="5871550" y="1383450"/>
            <a:chExt cx="1173850" cy="502075"/>
          </a:xfrm>
        </p:grpSpPr>
        <p:sp>
          <p:nvSpPr>
            <p:cNvPr id="439" name="Google Shape;439;p9">
              <a:extLst>
                <a:ext uri="{FF2B5EF4-FFF2-40B4-BE49-F238E27FC236}">
                  <a16:creationId xmlns:a16="http://schemas.microsoft.com/office/drawing/2014/main" id="{092FAF55-CEAF-B8CE-59C5-E2F0167D7241}"/>
                </a:ext>
              </a:extLst>
            </p:cNvPr>
            <p:cNvSpPr/>
            <p:nvPr/>
          </p:nvSpPr>
          <p:spPr>
            <a:xfrm>
              <a:off x="5871550" y="1491375"/>
              <a:ext cx="1173850" cy="184925"/>
            </a:xfrm>
            <a:custGeom>
              <a:avLst/>
              <a:gdLst/>
              <a:ahLst/>
              <a:cxnLst/>
              <a:rect l="l" t="t" r="r" b="b"/>
              <a:pathLst>
                <a:path w="46954" h="7397" extrusionOk="0">
                  <a:moveTo>
                    <a:pt x="38949" y="1"/>
                  </a:moveTo>
                  <a:cubicBezTo>
                    <a:pt x="38915" y="1"/>
                    <a:pt x="38872" y="13"/>
                    <a:pt x="38820" y="39"/>
                  </a:cubicBezTo>
                  <a:cubicBezTo>
                    <a:pt x="38384" y="330"/>
                    <a:pt x="35228" y="529"/>
                    <a:pt x="33449" y="529"/>
                  </a:cubicBezTo>
                  <a:cubicBezTo>
                    <a:pt x="32966" y="529"/>
                    <a:pt x="32585" y="515"/>
                    <a:pt x="32387" y="483"/>
                  </a:cubicBezTo>
                  <a:cubicBezTo>
                    <a:pt x="32099" y="403"/>
                    <a:pt x="31798" y="365"/>
                    <a:pt x="31495" y="365"/>
                  </a:cubicBezTo>
                  <a:cubicBezTo>
                    <a:pt x="31096" y="365"/>
                    <a:pt x="30694" y="431"/>
                    <a:pt x="30317" y="557"/>
                  </a:cubicBezTo>
                  <a:cubicBezTo>
                    <a:pt x="29134" y="816"/>
                    <a:pt x="25732" y="594"/>
                    <a:pt x="24180" y="853"/>
                  </a:cubicBezTo>
                  <a:cubicBezTo>
                    <a:pt x="24049" y="872"/>
                    <a:pt x="23957" y="880"/>
                    <a:pt x="23889" y="880"/>
                  </a:cubicBezTo>
                  <a:cubicBezTo>
                    <a:pt x="23575" y="880"/>
                    <a:pt x="23810" y="705"/>
                    <a:pt x="23292" y="705"/>
                  </a:cubicBezTo>
                  <a:cubicBezTo>
                    <a:pt x="22510" y="705"/>
                    <a:pt x="15460" y="1064"/>
                    <a:pt x="11980" y="1064"/>
                  </a:cubicBezTo>
                  <a:cubicBezTo>
                    <a:pt x="10854" y="1064"/>
                    <a:pt x="10102" y="1026"/>
                    <a:pt x="10057" y="927"/>
                  </a:cubicBezTo>
                  <a:cubicBezTo>
                    <a:pt x="10044" y="896"/>
                    <a:pt x="10026" y="884"/>
                    <a:pt x="10004" y="884"/>
                  </a:cubicBezTo>
                  <a:cubicBezTo>
                    <a:pt x="9909" y="884"/>
                    <a:pt x="9738" y="1103"/>
                    <a:pt x="9631" y="1103"/>
                  </a:cubicBezTo>
                  <a:cubicBezTo>
                    <a:pt x="9610" y="1103"/>
                    <a:pt x="9591" y="1095"/>
                    <a:pt x="9576" y="1074"/>
                  </a:cubicBezTo>
                  <a:cubicBezTo>
                    <a:pt x="9576" y="1074"/>
                    <a:pt x="4670" y="1392"/>
                    <a:pt x="2533" y="1392"/>
                  </a:cubicBezTo>
                  <a:cubicBezTo>
                    <a:pt x="2040" y="1392"/>
                    <a:pt x="1694" y="1375"/>
                    <a:pt x="1590" y="1333"/>
                  </a:cubicBezTo>
                  <a:cubicBezTo>
                    <a:pt x="1463" y="1295"/>
                    <a:pt x="1357" y="1274"/>
                    <a:pt x="1269" y="1274"/>
                  </a:cubicBezTo>
                  <a:cubicBezTo>
                    <a:pt x="1102" y="1274"/>
                    <a:pt x="998" y="1349"/>
                    <a:pt x="925" y="1518"/>
                  </a:cubicBezTo>
                  <a:cubicBezTo>
                    <a:pt x="555" y="2221"/>
                    <a:pt x="1" y="7027"/>
                    <a:pt x="407" y="7286"/>
                  </a:cubicBezTo>
                  <a:cubicBezTo>
                    <a:pt x="476" y="7315"/>
                    <a:pt x="660" y="7327"/>
                    <a:pt x="929" y="7327"/>
                  </a:cubicBezTo>
                  <a:cubicBezTo>
                    <a:pt x="2052" y="7327"/>
                    <a:pt x="4663" y="7120"/>
                    <a:pt x="6625" y="7120"/>
                  </a:cubicBezTo>
                  <a:cubicBezTo>
                    <a:pt x="7740" y="7120"/>
                    <a:pt x="8645" y="7187"/>
                    <a:pt x="8948" y="7396"/>
                  </a:cubicBezTo>
                  <a:cubicBezTo>
                    <a:pt x="9981" y="7285"/>
                    <a:pt x="13569" y="6814"/>
                    <a:pt x="15899" y="6814"/>
                  </a:cubicBezTo>
                  <a:cubicBezTo>
                    <a:pt x="16652" y="6814"/>
                    <a:pt x="17274" y="6863"/>
                    <a:pt x="17636" y="6990"/>
                  </a:cubicBezTo>
                  <a:cubicBezTo>
                    <a:pt x="17968" y="6721"/>
                    <a:pt x="19596" y="6662"/>
                    <a:pt x="21378" y="6662"/>
                  </a:cubicBezTo>
                  <a:cubicBezTo>
                    <a:pt x="22785" y="6662"/>
                    <a:pt x="24289" y="6699"/>
                    <a:pt x="25325" y="6699"/>
                  </a:cubicBezTo>
                  <a:cubicBezTo>
                    <a:pt x="26046" y="6699"/>
                    <a:pt x="26541" y="6681"/>
                    <a:pt x="26620" y="6620"/>
                  </a:cubicBezTo>
                  <a:cubicBezTo>
                    <a:pt x="26780" y="6496"/>
                    <a:pt x="27222" y="6440"/>
                    <a:pt x="27662" y="6440"/>
                  </a:cubicBezTo>
                  <a:cubicBezTo>
                    <a:pt x="28138" y="6440"/>
                    <a:pt x="28612" y="6505"/>
                    <a:pt x="28727" y="6620"/>
                  </a:cubicBezTo>
                  <a:cubicBezTo>
                    <a:pt x="28864" y="6757"/>
                    <a:pt x="29025" y="6804"/>
                    <a:pt x="29191" y="6804"/>
                  </a:cubicBezTo>
                  <a:cubicBezTo>
                    <a:pt x="29534" y="6804"/>
                    <a:pt x="29899" y="6608"/>
                    <a:pt x="30131" y="6608"/>
                  </a:cubicBezTo>
                  <a:cubicBezTo>
                    <a:pt x="30211" y="6608"/>
                    <a:pt x="30275" y="6631"/>
                    <a:pt x="30317" y="6694"/>
                  </a:cubicBezTo>
                  <a:lnTo>
                    <a:pt x="32239" y="6324"/>
                  </a:lnTo>
                  <a:lnTo>
                    <a:pt x="41334" y="6213"/>
                  </a:lnTo>
                  <a:cubicBezTo>
                    <a:pt x="41818" y="6065"/>
                    <a:pt x="42334" y="6019"/>
                    <a:pt x="42843" y="6019"/>
                  </a:cubicBezTo>
                  <a:cubicBezTo>
                    <a:pt x="43659" y="6019"/>
                    <a:pt x="44456" y="6137"/>
                    <a:pt x="45064" y="6137"/>
                  </a:cubicBezTo>
                  <a:cubicBezTo>
                    <a:pt x="45582" y="6137"/>
                    <a:pt x="45963" y="6051"/>
                    <a:pt x="46103" y="5733"/>
                  </a:cubicBezTo>
                  <a:cubicBezTo>
                    <a:pt x="46547" y="4808"/>
                    <a:pt x="46953" y="1037"/>
                    <a:pt x="46732" y="150"/>
                  </a:cubicBezTo>
                  <a:cubicBezTo>
                    <a:pt x="46722" y="62"/>
                    <a:pt x="46454" y="29"/>
                    <a:pt x="46063" y="29"/>
                  </a:cubicBezTo>
                  <a:cubicBezTo>
                    <a:pt x="44972" y="29"/>
                    <a:pt x="42922" y="290"/>
                    <a:pt x="42813" y="372"/>
                  </a:cubicBezTo>
                  <a:cubicBezTo>
                    <a:pt x="42785" y="381"/>
                    <a:pt x="42757" y="386"/>
                    <a:pt x="42731" y="386"/>
                  </a:cubicBezTo>
                  <a:cubicBezTo>
                    <a:pt x="42651" y="386"/>
                    <a:pt x="42582" y="344"/>
                    <a:pt x="42554" y="261"/>
                  </a:cubicBezTo>
                  <a:cubicBezTo>
                    <a:pt x="42554" y="187"/>
                    <a:pt x="39042" y="113"/>
                    <a:pt x="39042" y="113"/>
                  </a:cubicBezTo>
                  <a:cubicBezTo>
                    <a:pt x="39042" y="42"/>
                    <a:pt x="39011" y="1"/>
                    <a:pt x="38949" y="1"/>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p9">
              <a:extLst>
                <a:ext uri="{FF2B5EF4-FFF2-40B4-BE49-F238E27FC236}">
                  <a16:creationId xmlns:a16="http://schemas.microsoft.com/office/drawing/2014/main" id="{FAB6B8D6-10B6-1096-3E78-A4C54D5FB152}"/>
                </a:ext>
              </a:extLst>
            </p:cNvPr>
            <p:cNvSpPr/>
            <p:nvPr/>
          </p:nvSpPr>
          <p:spPr>
            <a:xfrm>
              <a:off x="6031450" y="1597625"/>
              <a:ext cx="907650" cy="173875"/>
            </a:xfrm>
            <a:custGeom>
              <a:avLst/>
              <a:gdLst/>
              <a:ahLst/>
              <a:cxnLst/>
              <a:rect l="l" t="t" r="r" b="b"/>
              <a:pathLst>
                <a:path w="36306" h="6955" extrusionOk="0">
                  <a:moveTo>
                    <a:pt x="30114" y="1"/>
                  </a:moveTo>
                  <a:cubicBezTo>
                    <a:pt x="30083" y="1"/>
                    <a:pt x="30049" y="13"/>
                    <a:pt x="30021" y="41"/>
                  </a:cubicBezTo>
                  <a:cubicBezTo>
                    <a:pt x="29698" y="283"/>
                    <a:pt x="27593" y="447"/>
                    <a:pt x="26186" y="447"/>
                  </a:cubicBezTo>
                  <a:cubicBezTo>
                    <a:pt x="25660" y="447"/>
                    <a:pt x="25231" y="424"/>
                    <a:pt x="25030" y="374"/>
                  </a:cubicBezTo>
                  <a:cubicBezTo>
                    <a:pt x="24797" y="290"/>
                    <a:pt x="24556" y="252"/>
                    <a:pt x="24315" y="252"/>
                  </a:cubicBezTo>
                  <a:cubicBezTo>
                    <a:pt x="24020" y="252"/>
                    <a:pt x="23724" y="309"/>
                    <a:pt x="23440" y="411"/>
                  </a:cubicBezTo>
                  <a:cubicBezTo>
                    <a:pt x="23051" y="519"/>
                    <a:pt x="22362" y="537"/>
                    <a:pt x="21603" y="537"/>
                  </a:cubicBezTo>
                  <a:cubicBezTo>
                    <a:pt x="21249" y="537"/>
                    <a:pt x="20880" y="533"/>
                    <a:pt x="20519" y="533"/>
                  </a:cubicBezTo>
                  <a:cubicBezTo>
                    <a:pt x="19813" y="533"/>
                    <a:pt x="19139" y="547"/>
                    <a:pt x="18671" y="632"/>
                  </a:cubicBezTo>
                  <a:cubicBezTo>
                    <a:pt x="18583" y="650"/>
                    <a:pt x="18519" y="657"/>
                    <a:pt x="18470" y="657"/>
                  </a:cubicBezTo>
                  <a:cubicBezTo>
                    <a:pt x="18212" y="657"/>
                    <a:pt x="18410" y="448"/>
                    <a:pt x="18005" y="448"/>
                  </a:cubicBezTo>
                  <a:cubicBezTo>
                    <a:pt x="17470" y="473"/>
                    <a:pt x="12872" y="692"/>
                    <a:pt x="10021" y="692"/>
                  </a:cubicBezTo>
                  <a:cubicBezTo>
                    <a:pt x="8739" y="692"/>
                    <a:pt x="7810" y="648"/>
                    <a:pt x="7764" y="522"/>
                  </a:cubicBezTo>
                  <a:cubicBezTo>
                    <a:pt x="7758" y="491"/>
                    <a:pt x="7747" y="479"/>
                    <a:pt x="7732" y="479"/>
                  </a:cubicBezTo>
                  <a:cubicBezTo>
                    <a:pt x="7670" y="479"/>
                    <a:pt x="7545" y="698"/>
                    <a:pt x="7470" y="698"/>
                  </a:cubicBezTo>
                  <a:cubicBezTo>
                    <a:pt x="7455" y="698"/>
                    <a:pt x="7442" y="690"/>
                    <a:pt x="7432" y="669"/>
                  </a:cubicBezTo>
                  <a:cubicBezTo>
                    <a:pt x="7432" y="669"/>
                    <a:pt x="4041" y="888"/>
                    <a:pt x="2257" y="888"/>
                  </a:cubicBezTo>
                  <a:cubicBezTo>
                    <a:pt x="1722" y="888"/>
                    <a:pt x="1332" y="868"/>
                    <a:pt x="1221" y="817"/>
                  </a:cubicBezTo>
                  <a:cubicBezTo>
                    <a:pt x="1129" y="765"/>
                    <a:pt x="1051" y="740"/>
                    <a:pt x="986" y="740"/>
                  </a:cubicBezTo>
                  <a:cubicBezTo>
                    <a:pt x="866" y="740"/>
                    <a:pt x="788" y="822"/>
                    <a:pt x="740" y="965"/>
                  </a:cubicBezTo>
                  <a:cubicBezTo>
                    <a:pt x="444" y="1668"/>
                    <a:pt x="1" y="6474"/>
                    <a:pt x="333" y="6770"/>
                  </a:cubicBezTo>
                  <a:cubicBezTo>
                    <a:pt x="386" y="6794"/>
                    <a:pt x="525" y="6803"/>
                    <a:pt x="728" y="6803"/>
                  </a:cubicBezTo>
                  <a:cubicBezTo>
                    <a:pt x="1534" y="6803"/>
                    <a:pt x="3350" y="6651"/>
                    <a:pt x="4821" y="6651"/>
                  </a:cubicBezTo>
                  <a:cubicBezTo>
                    <a:pt x="5817" y="6651"/>
                    <a:pt x="6655" y="6721"/>
                    <a:pt x="6914" y="6954"/>
                  </a:cubicBezTo>
                  <a:cubicBezTo>
                    <a:pt x="7689" y="6874"/>
                    <a:pt x="10262" y="6485"/>
                    <a:pt x="12060" y="6485"/>
                  </a:cubicBezTo>
                  <a:cubicBezTo>
                    <a:pt x="12750" y="6485"/>
                    <a:pt x="13325" y="6542"/>
                    <a:pt x="13643" y="6696"/>
                  </a:cubicBezTo>
                  <a:cubicBezTo>
                    <a:pt x="13868" y="6457"/>
                    <a:pt x="14889" y="6394"/>
                    <a:pt x="16081" y="6394"/>
                  </a:cubicBezTo>
                  <a:cubicBezTo>
                    <a:pt x="17392" y="6394"/>
                    <a:pt x="18908" y="6470"/>
                    <a:pt x="19798" y="6470"/>
                  </a:cubicBezTo>
                  <a:cubicBezTo>
                    <a:pt x="20228" y="6470"/>
                    <a:pt x="20512" y="6452"/>
                    <a:pt x="20556" y="6400"/>
                  </a:cubicBezTo>
                  <a:cubicBezTo>
                    <a:pt x="20671" y="6302"/>
                    <a:pt x="20974" y="6254"/>
                    <a:pt x="21288" y="6254"/>
                  </a:cubicBezTo>
                  <a:cubicBezTo>
                    <a:pt x="21685" y="6254"/>
                    <a:pt x="22101" y="6330"/>
                    <a:pt x="22183" y="6474"/>
                  </a:cubicBezTo>
                  <a:cubicBezTo>
                    <a:pt x="22296" y="6628"/>
                    <a:pt x="22429" y="6679"/>
                    <a:pt x="22567" y="6679"/>
                  </a:cubicBezTo>
                  <a:cubicBezTo>
                    <a:pt x="22839" y="6679"/>
                    <a:pt x="23127" y="6478"/>
                    <a:pt x="23307" y="6478"/>
                  </a:cubicBezTo>
                  <a:cubicBezTo>
                    <a:pt x="23363" y="6478"/>
                    <a:pt x="23409" y="6497"/>
                    <a:pt x="23440" y="6548"/>
                  </a:cubicBezTo>
                  <a:lnTo>
                    <a:pt x="24919" y="6215"/>
                  </a:lnTo>
                  <a:lnTo>
                    <a:pt x="31943" y="6252"/>
                  </a:lnTo>
                  <a:cubicBezTo>
                    <a:pt x="32302" y="6109"/>
                    <a:pt x="32684" y="6063"/>
                    <a:pt x="33063" y="6063"/>
                  </a:cubicBezTo>
                  <a:cubicBezTo>
                    <a:pt x="33725" y="6063"/>
                    <a:pt x="34375" y="6203"/>
                    <a:pt x="34863" y="6203"/>
                  </a:cubicBezTo>
                  <a:cubicBezTo>
                    <a:pt x="35246" y="6203"/>
                    <a:pt x="35529" y="6116"/>
                    <a:pt x="35640" y="5808"/>
                  </a:cubicBezTo>
                  <a:cubicBezTo>
                    <a:pt x="35936" y="4884"/>
                    <a:pt x="36306" y="1113"/>
                    <a:pt x="36121" y="226"/>
                  </a:cubicBezTo>
                  <a:cubicBezTo>
                    <a:pt x="36111" y="149"/>
                    <a:pt x="35906" y="119"/>
                    <a:pt x="35606" y="119"/>
                  </a:cubicBezTo>
                  <a:cubicBezTo>
                    <a:pt x="34755" y="119"/>
                    <a:pt x="33144" y="356"/>
                    <a:pt x="33089" y="411"/>
                  </a:cubicBezTo>
                  <a:cubicBezTo>
                    <a:pt x="33069" y="431"/>
                    <a:pt x="33045" y="440"/>
                    <a:pt x="33022" y="440"/>
                  </a:cubicBezTo>
                  <a:cubicBezTo>
                    <a:pt x="32962" y="440"/>
                    <a:pt x="32905" y="380"/>
                    <a:pt x="32905" y="300"/>
                  </a:cubicBezTo>
                  <a:cubicBezTo>
                    <a:pt x="32905" y="226"/>
                    <a:pt x="30206" y="78"/>
                    <a:pt x="30206" y="78"/>
                  </a:cubicBezTo>
                  <a:cubicBezTo>
                    <a:pt x="30206" y="32"/>
                    <a:pt x="30163" y="1"/>
                    <a:pt x="30114" y="1"/>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 name="Google Shape;441;p9">
              <a:extLst>
                <a:ext uri="{FF2B5EF4-FFF2-40B4-BE49-F238E27FC236}">
                  <a16:creationId xmlns:a16="http://schemas.microsoft.com/office/drawing/2014/main" id="{7F47FEEC-F9AD-B474-A68D-8F8500AB6F39}"/>
                </a:ext>
              </a:extLst>
            </p:cNvPr>
            <p:cNvSpPr/>
            <p:nvPr/>
          </p:nvSpPr>
          <p:spPr>
            <a:xfrm>
              <a:off x="6070275" y="1383450"/>
              <a:ext cx="828175" cy="187475"/>
            </a:xfrm>
            <a:custGeom>
              <a:avLst/>
              <a:gdLst/>
              <a:ahLst/>
              <a:cxnLst/>
              <a:rect l="l" t="t" r="r" b="b"/>
              <a:pathLst>
                <a:path w="33127" h="7499" extrusionOk="0">
                  <a:moveTo>
                    <a:pt x="27486" y="1"/>
                  </a:moveTo>
                  <a:cubicBezTo>
                    <a:pt x="27458" y="1"/>
                    <a:pt x="27427" y="21"/>
                    <a:pt x="27396" y="68"/>
                  </a:cubicBezTo>
                  <a:cubicBezTo>
                    <a:pt x="27069" y="335"/>
                    <a:pt x="24769" y="554"/>
                    <a:pt x="23528" y="554"/>
                  </a:cubicBezTo>
                  <a:cubicBezTo>
                    <a:pt x="23222" y="554"/>
                    <a:pt x="22980" y="541"/>
                    <a:pt x="22848" y="511"/>
                  </a:cubicBezTo>
                  <a:cubicBezTo>
                    <a:pt x="22641" y="431"/>
                    <a:pt x="22419" y="393"/>
                    <a:pt x="22199" y="393"/>
                  </a:cubicBezTo>
                  <a:cubicBezTo>
                    <a:pt x="21909" y="393"/>
                    <a:pt x="21621" y="459"/>
                    <a:pt x="21369" y="585"/>
                  </a:cubicBezTo>
                  <a:cubicBezTo>
                    <a:pt x="20556" y="844"/>
                    <a:pt x="18116" y="659"/>
                    <a:pt x="17007" y="881"/>
                  </a:cubicBezTo>
                  <a:cubicBezTo>
                    <a:pt x="16903" y="911"/>
                    <a:pt x="16835" y="922"/>
                    <a:pt x="16789" y="922"/>
                  </a:cubicBezTo>
                  <a:cubicBezTo>
                    <a:pt x="16603" y="922"/>
                    <a:pt x="16763" y="733"/>
                    <a:pt x="16378" y="733"/>
                  </a:cubicBezTo>
                  <a:cubicBezTo>
                    <a:pt x="15839" y="762"/>
                    <a:pt x="10684" y="1160"/>
                    <a:pt x="8248" y="1160"/>
                  </a:cubicBezTo>
                  <a:cubicBezTo>
                    <a:pt x="7510" y="1160"/>
                    <a:pt x="7022" y="1123"/>
                    <a:pt x="6988" y="1029"/>
                  </a:cubicBezTo>
                  <a:cubicBezTo>
                    <a:pt x="6982" y="998"/>
                    <a:pt x="6972" y="986"/>
                    <a:pt x="6959" y="986"/>
                  </a:cubicBezTo>
                  <a:cubicBezTo>
                    <a:pt x="6904" y="986"/>
                    <a:pt x="6797" y="1205"/>
                    <a:pt x="6728" y="1205"/>
                  </a:cubicBezTo>
                  <a:cubicBezTo>
                    <a:pt x="6714" y="1205"/>
                    <a:pt x="6702" y="1197"/>
                    <a:pt x="6692" y="1177"/>
                  </a:cubicBezTo>
                  <a:cubicBezTo>
                    <a:pt x="6692" y="1177"/>
                    <a:pt x="3107" y="1528"/>
                    <a:pt x="1614" y="1528"/>
                  </a:cubicBezTo>
                  <a:cubicBezTo>
                    <a:pt x="1294" y="1528"/>
                    <a:pt x="1070" y="1512"/>
                    <a:pt x="999" y="1473"/>
                  </a:cubicBezTo>
                  <a:cubicBezTo>
                    <a:pt x="909" y="1434"/>
                    <a:pt x="838" y="1414"/>
                    <a:pt x="777" y="1414"/>
                  </a:cubicBezTo>
                  <a:cubicBezTo>
                    <a:pt x="663" y="1414"/>
                    <a:pt x="591" y="1488"/>
                    <a:pt x="518" y="1657"/>
                  </a:cubicBezTo>
                  <a:cubicBezTo>
                    <a:pt x="296" y="2360"/>
                    <a:pt x="0" y="7166"/>
                    <a:pt x="333" y="7425"/>
                  </a:cubicBezTo>
                  <a:cubicBezTo>
                    <a:pt x="374" y="7445"/>
                    <a:pt x="473" y="7454"/>
                    <a:pt x="617" y="7454"/>
                  </a:cubicBezTo>
                  <a:cubicBezTo>
                    <a:pt x="1357" y="7454"/>
                    <a:pt x="3294" y="7224"/>
                    <a:pt x="4742" y="7224"/>
                  </a:cubicBezTo>
                  <a:cubicBezTo>
                    <a:pt x="5526" y="7224"/>
                    <a:pt x="6166" y="7291"/>
                    <a:pt x="6396" y="7499"/>
                  </a:cubicBezTo>
                  <a:cubicBezTo>
                    <a:pt x="7130" y="7386"/>
                    <a:pt x="9697" y="6885"/>
                    <a:pt x="11330" y="6885"/>
                  </a:cubicBezTo>
                  <a:cubicBezTo>
                    <a:pt x="11836" y="6885"/>
                    <a:pt x="12252" y="6933"/>
                    <a:pt x="12496" y="7055"/>
                  </a:cubicBezTo>
                  <a:cubicBezTo>
                    <a:pt x="12762" y="6736"/>
                    <a:pt x="14183" y="6680"/>
                    <a:pt x="15615" y="6680"/>
                  </a:cubicBezTo>
                  <a:cubicBezTo>
                    <a:pt x="16383" y="6680"/>
                    <a:pt x="17155" y="6697"/>
                    <a:pt x="17753" y="6697"/>
                  </a:cubicBezTo>
                  <a:cubicBezTo>
                    <a:pt x="18366" y="6697"/>
                    <a:pt x="18797" y="6680"/>
                    <a:pt x="18855" y="6611"/>
                  </a:cubicBezTo>
                  <a:cubicBezTo>
                    <a:pt x="18985" y="6501"/>
                    <a:pt x="19318" y="6445"/>
                    <a:pt x="19641" y="6445"/>
                  </a:cubicBezTo>
                  <a:cubicBezTo>
                    <a:pt x="19965" y="6445"/>
                    <a:pt x="20279" y="6501"/>
                    <a:pt x="20371" y="6611"/>
                  </a:cubicBezTo>
                  <a:cubicBezTo>
                    <a:pt x="20475" y="6778"/>
                    <a:pt x="20597" y="6833"/>
                    <a:pt x="20721" y="6833"/>
                  </a:cubicBezTo>
                  <a:cubicBezTo>
                    <a:pt x="20966" y="6833"/>
                    <a:pt x="21222" y="6618"/>
                    <a:pt x="21375" y="6618"/>
                  </a:cubicBezTo>
                  <a:cubicBezTo>
                    <a:pt x="21420" y="6618"/>
                    <a:pt x="21456" y="6637"/>
                    <a:pt x="21480" y="6685"/>
                  </a:cubicBezTo>
                  <a:lnTo>
                    <a:pt x="22885" y="6316"/>
                  </a:lnTo>
                  <a:lnTo>
                    <a:pt x="29318" y="6205"/>
                  </a:lnTo>
                  <a:cubicBezTo>
                    <a:pt x="29660" y="6048"/>
                    <a:pt x="30025" y="5999"/>
                    <a:pt x="30385" y="5999"/>
                  </a:cubicBezTo>
                  <a:cubicBezTo>
                    <a:pt x="30966" y="5999"/>
                    <a:pt x="31534" y="6126"/>
                    <a:pt x="31969" y="6126"/>
                  </a:cubicBezTo>
                  <a:cubicBezTo>
                    <a:pt x="32342" y="6126"/>
                    <a:pt x="32617" y="6033"/>
                    <a:pt x="32719" y="5687"/>
                  </a:cubicBezTo>
                  <a:cubicBezTo>
                    <a:pt x="33015" y="3839"/>
                    <a:pt x="33126" y="1953"/>
                    <a:pt x="33015" y="105"/>
                  </a:cubicBezTo>
                  <a:cubicBezTo>
                    <a:pt x="33006" y="32"/>
                    <a:pt x="32837" y="4"/>
                    <a:pt x="32586" y="4"/>
                  </a:cubicBezTo>
                  <a:cubicBezTo>
                    <a:pt x="31813" y="4"/>
                    <a:pt x="30261" y="271"/>
                    <a:pt x="30205" y="326"/>
                  </a:cubicBezTo>
                  <a:cubicBezTo>
                    <a:pt x="30195" y="348"/>
                    <a:pt x="30177" y="357"/>
                    <a:pt x="30159" y="357"/>
                  </a:cubicBezTo>
                  <a:cubicBezTo>
                    <a:pt x="30113" y="357"/>
                    <a:pt x="30058" y="305"/>
                    <a:pt x="30058" y="253"/>
                  </a:cubicBezTo>
                  <a:cubicBezTo>
                    <a:pt x="30058" y="179"/>
                    <a:pt x="27581" y="105"/>
                    <a:pt x="27581" y="105"/>
                  </a:cubicBezTo>
                  <a:cubicBezTo>
                    <a:pt x="27559" y="40"/>
                    <a:pt x="27525" y="1"/>
                    <a:pt x="27486" y="1"/>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9">
              <a:extLst>
                <a:ext uri="{FF2B5EF4-FFF2-40B4-BE49-F238E27FC236}">
                  <a16:creationId xmlns:a16="http://schemas.microsoft.com/office/drawing/2014/main" id="{A5626A63-3A38-1690-7856-208578C235DE}"/>
                </a:ext>
              </a:extLst>
            </p:cNvPr>
            <p:cNvSpPr/>
            <p:nvPr/>
          </p:nvSpPr>
          <p:spPr>
            <a:xfrm>
              <a:off x="5929775" y="1648425"/>
              <a:ext cx="941850" cy="237100"/>
            </a:xfrm>
            <a:custGeom>
              <a:avLst/>
              <a:gdLst/>
              <a:ahLst/>
              <a:cxnLst/>
              <a:rect l="l" t="t" r="r" b="b"/>
              <a:pathLst>
                <a:path w="37674" h="9484" extrusionOk="0">
                  <a:moveTo>
                    <a:pt x="37098" y="1"/>
                  </a:moveTo>
                  <a:cubicBezTo>
                    <a:pt x="36304" y="1"/>
                    <a:pt x="34296" y="426"/>
                    <a:pt x="34236" y="486"/>
                  </a:cubicBezTo>
                  <a:cubicBezTo>
                    <a:pt x="34214" y="508"/>
                    <a:pt x="34192" y="517"/>
                    <a:pt x="34172" y="517"/>
                  </a:cubicBezTo>
                  <a:cubicBezTo>
                    <a:pt x="34122" y="517"/>
                    <a:pt x="34077" y="464"/>
                    <a:pt x="34051" y="412"/>
                  </a:cubicBezTo>
                  <a:cubicBezTo>
                    <a:pt x="34041" y="393"/>
                    <a:pt x="33842" y="386"/>
                    <a:pt x="33553" y="386"/>
                  </a:cubicBezTo>
                  <a:cubicBezTo>
                    <a:pt x="32903" y="386"/>
                    <a:pt x="31799" y="420"/>
                    <a:pt x="31376" y="420"/>
                  </a:cubicBezTo>
                  <a:cubicBezTo>
                    <a:pt x="31268" y="420"/>
                    <a:pt x="31204" y="418"/>
                    <a:pt x="31204" y="412"/>
                  </a:cubicBezTo>
                  <a:cubicBezTo>
                    <a:pt x="31204" y="348"/>
                    <a:pt x="31167" y="308"/>
                    <a:pt x="31114" y="308"/>
                  </a:cubicBezTo>
                  <a:cubicBezTo>
                    <a:pt x="31075" y="308"/>
                    <a:pt x="31029" y="329"/>
                    <a:pt x="30982" y="375"/>
                  </a:cubicBezTo>
                  <a:cubicBezTo>
                    <a:pt x="30616" y="708"/>
                    <a:pt x="27343" y="1131"/>
                    <a:pt x="26128" y="1131"/>
                  </a:cubicBezTo>
                  <a:cubicBezTo>
                    <a:pt x="25993" y="1131"/>
                    <a:pt x="25884" y="1125"/>
                    <a:pt x="25806" y="1114"/>
                  </a:cubicBezTo>
                  <a:cubicBezTo>
                    <a:pt x="25610" y="1062"/>
                    <a:pt x="25409" y="1037"/>
                    <a:pt x="25208" y="1037"/>
                  </a:cubicBezTo>
                  <a:cubicBezTo>
                    <a:pt x="24842" y="1037"/>
                    <a:pt x="24477" y="1119"/>
                    <a:pt x="24143" y="1262"/>
                  </a:cubicBezTo>
                  <a:cubicBezTo>
                    <a:pt x="23218" y="1595"/>
                    <a:pt x="20409" y="1558"/>
                    <a:pt x="19152" y="1854"/>
                  </a:cubicBezTo>
                  <a:cubicBezTo>
                    <a:pt x="19030" y="1895"/>
                    <a:pt x="18952" y="1910"/>
                    <a:pt x="18900" y="1910"/>
                  </a:cubicBezTo>
                  <a:cubicBezTo>
                    <a:pt x="18729" y="1910"/>
                    <a:pt x="18836" y="1740"/>
                    <a:pt x="18525" y="1740"/>
                  </a:cubicBezTo>
                  <a:cubicBezTo>
                    <a:pt x="18502" y="1740"/>
                    <a:pt x="18477" y="1741"/>
                    <a:pt x="18449" y="1743"/>
                  </a:cubicBezTo>
                  <a:cubicBezTo>
                    <a:pt x="17754" y="1838"/>
                    <a:pt x="10556" y="2715"/>
                    <a:pt x="8359" y="2715"/>
                  </a:cubicBezTo>
                  <a:cubicBezTo>
                    <a:pt x="7984" y="2715"/>
                    <a:pt x="7755" y="2689"/>
                    <a:pt x="7728" y="2630"/>
                  </a:cubicBezTo>
                  <a:cubicBezTo>
                    <a:pt x="7716" y="2602"/>
                    <a:pt x="7702" y="2590"/>
                    <a:pt x="7686" y="2590"/>
                  </a:cubicBezTo>
                  <a:cubicBezTo>
                    <a:pt x="7612" y="2590"/>
                    <a:pt x="7495" y="2842"/>
                    <a:pt x="7404" y="2842"/>
                  </a:cubicBezTo>
                  <a:cubicBezTo>
                    <a:pt x="7388" y="2842"/>
                    <a:pt x="7372" y="2834"/>
                    <a:pt x="7358" y="2815"/>
                  </a:cubicBezTo>
                  <a:cubicBezTo>
                    <a:pt x="7358" y="2815"/>
                    <a:pt x="2529" y="3471"/>
                    <a:pt x="1195" y="3471"/>
                  </a:cubicBezTo>
                  <a:cubicBezTo>
                    <a:pt x="1044" y="3471"/>
                    <a:pt x="937" y="3462"/>
                    <a:pt x="888" y="3444"/>
                  </a:cubicBezTo>
                  <a:cubicBezTo>
                    <a:pt x="802" y="3422"/>
                    <a:pt x="732" y="3410"/>
                    <a:pt x="672" y="3410"/>
                  </a:cubicBezTo>
                  <a:cubicBezTo>
                    <a:pt x="528" y="3410"/>
                    <a:pt x="449" y="3482"/>
                    <a:pt x="371" y="3665"/>
                  </a:cubicBezTo>
                  <a:cubicBezTo>
                    <a:pt x="112" y="4368"/>
                    <a:pt x="1" y="9211"/>
                    <a:pt x="371" y="9470"/>
                  </a:cubicBezTo>
                  <a:cubicBezTo>
                    <a:pt x="399" y="9479"/>
                    <a:pt x="448" y="9484"/>
                    <a:pt x="516" y="9484"/>
                  </a:cubicBezTo>
                  <a:cubicBezTo>
                    <a:pt x="1276" y="9484"/>
                    <a:pt x="4356" y="8943"/>
                    <a:pt x="6138" y="8943"/>
                  </a:cubicBezTo>
                  <a:cubicBezTo>
                    <a:pt x="6698" y="8943"/>
                    <a:pt x="7130" y="8996"/>
                    <a:pt x="7321" y="9137"/>
                  </a:cubicBezTo>
                  <a:cubicBezTo>
                    <a:pt x="8212" y="8983"/>
                    <a:pt x="11605" y="8217"/>
                    <a:pt x="13427" y="8217"/>
                  </a:cubicBezTo>
                  <a:cubicBezTo>
                    <a:pt x="13797" y="8217"/>
                    <a:pt x="14102" y="8249"/>
                    <a:pt x="14308" y="8324"/>
                  </a:cubicBezTo>
                  <a:cubicBezTo>
                    <a:pt x="14900" y="7621"/>
                    <a:pt x="21296" y="7732"/>
                    <a:pt x="21555" y="7473"/>
                  </a:cubicBezTo>
                  <a:cubicBezTo>
                    <a:pt x="21699" y="7329"/>
                    <a:pt x="22153" y="7254"/>
                    <a:pt x="22566" y="7254"/>
                  </a:cubicBezTo>
                  <a:cubicBezTo>
                    <a:pt x="22893" y="7254"/>
                    <a:pt x="23194" y="7301"/>
                    <a:pt x="23292" y="7399"/>
                  </a:cubicBezTo>
                  <a:cubicBezTo>
                    <a:pt x="23407" y="7542"/>
                    <a:pt x="23533" y="7592"/>
                    <a:pt x="23662" y="7592"/>
                  </a:cubicBezTo>
                  <a:cubicBezTo>
                    <a:pt x="23955" y="7592"/>
                    <a:pt x="24259" y="7335"/>
                    <a:pt x="24455" y="7335"/>
                  </a:cubicBezTo>
                  <a:cubicBezTo>
                    <a:pt x="24507" y="7335"/>
                    <a:pt x="24552" y="7353"/>
                    <a:pt x="24586" y="7399"/>
                  </a:cubicBezTo>
                  <a:lnTo>
                    <a:pt x="26102" y="6919"/>
                  </a:lnTo>
                  <a:lnTo>
                    <a:pt x="33459" y="6401"/>
                  </a:lnTo>
                  <a:cubicBezTo>
                    <a:pt x="33991" y="6161"/>
                    <a:pt x="34580" y="6111"/>
                    <a:pt x="35134" y="6111"/>
                  </a:cubicBezTo>
                  <a:cubicBezTo>
                    <a:pt x="35524" y="6111"/>
                    <a:pt x="35897" y="6135"/>
                    <a:pt x="36221" y="6135"/>
                  </a:cubicBezTo>
                  <a:cubicBezTo>
                    <a:pt x="36781" y="6135"/>
                    <a:pt x="37197" y="6062"/>
                    <a:pt x="37304" y="5662"/>
                  </a:cubicBezTo>
                  <a:cubicBezTo>
                    <a:pt x="37600" y="4738"/>
                    <a:pt x="37674" y="967"/>
                    <a:pt x="37415" y="79"/>
                  </a:cubicBezTo>
                  <a:cubicBezTo>
                    <a:pt x="37401" y="24"/>
                    <a:pt x="37282" y="1"/>
                    <a:pt x="37098" y="1"/>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43" name="Google Shape;443;p9">
            <a:extLst>
              <a:ext uri="{FF2B5EF4-FFF2-40B4-BE49-F238E27FC236}">
                <a16:creationId xmlns:a16="http://schemas.microsoft.com/office/drawing/2014/main" id="{58A15621-E5A7-1200-E424-BB6DFFC3FB10}"/>
              </a:ext>
            </a:extLst>
          </p:cNvPr>
          <p:cNvSpPr txBox="1">
            <a:spLocks noGrp="1"/>
          </p:cNvSpPr>
          <p:nvPr>
            <p:ph type="title"/>
          </p:nvPr>
        </p:nvSpPr>
        <p:spPr>
          <a:xfrm>
            <a:off x="407975" y="970575"/>
            <a:ext cx="5391300" cy="3581100"/>
          </a:xfrm>
          <a:prstGeom prst="rect">
            <a:avLst/>
          </a:prstGeom>
          <a:noFill/>
          <a:ln>
            <a:noFill/>
          </a:ln>
        </p:spPr>
        <p:txBody>
          <a:bodyPr spcFirstLastPara="1" wrap="square" lIns="91425" tIns="91425" rIns="91425" bIns="91425" anchor="t" anchorCtr="0">
            <a:noAutofit/>
          </a:bodyPr>
          <a:lstStyle/>
          <a:p>
            <a:pPr marL="0" lvl="0" indent="0" algn="just" rtl="0">
              <a:lnSpc>
                <a:spcPct val="70000"/>
              </a:lnSpc>
              <a:spcBef>
                <a:spcPts val="0"/>
              </a:spcBef>
              <a:spcAft>
                <a:spcPts val="0"/>
              </a:spcAft>
              <a:buSzPts val="7200"/>
              <a:buNone/>
            </a:pPr>
            <a:endParaRPr sz="2300" b="1" i="1" dirty="0">
              <a:latin typeface="Nunito"/>
              <a:ea typeface="Nunito"/>
              <a:cs typeface="Nunito"/>
              <a:sym typeface="Nunito"/>
            </a:endParaRPr>
          </a:p>
          <a:p>
            <a:pPr marL="0" lvl="0" indent="0" algn="just" rtl="0">
              <a:lnSpc>
                <a:spcPct val="70000"/>
              </a:lnSpc>
              <a:spcBef>
                <a:spcPts val="0"/>
              </a:spcBef>
              <a:spcAft>
                <a:spcPts val="0"/>
              </a:spcAft>
              <a:buSzPts val="7200"/>
              <a:buNone/>
            </a:pPr>
            <a:endParaRPr sz="2300" b="1" i="1" dirty="0">
              <a:latin typeface="Nunito"/>
              <a:ea typeface="Nunito"/>
              <a:cs typeface="Nunito"/>
              <a:sym typeface="Nunito"/>
            </a:endParaRPr>
          </a:p>
          <a:p>
            <a:pPr marL="0" lvl="0" indent="0" algn="just" rtl="0">
              <a:lnSpc>
                <a:spcPct val="70000"/>
              </a:lnSpc>
              <a:spcBef>
                <a:spcPts val="0"/>
              </a:spcBef>
              <a:spcAft>
                <a:spcPts val="0"/>
              </a:spcAft>
              <a:buSzPts val="7200"/>
              <a:buNone/>
            </a:pPr>
            <a:endParaRPr sz="2300" b="1" i="1" dirty="0">
              <a:latin typeface="Nunito"/>
              <a:ea typeface="Nunito"/>
              <a:cs typeface="Nunito"/>
              <a:sym typeface="Nunito"/>
            </a:endParaRPr>
          </a:p>
          <a:p>
            <a:pPr marL="0" lvl="0" indent="0" algn="just" rtl="0">
              <a:lnSpc>
                <a:spcPct val="70000"/>
              </a:lnSpc>
              <a:spcBef>
                <a:spcPts val="0"/>
              </a:spcBef>
              <a:spcAft>
                <a:spcPts val="0"/>
              </a:spcAft>
              <a:buSzPts val="7200"/>
              <a:buNone/>
            </a:pPr>
            <a:endParaRPr sz="2300" b="1" i="1" dirty="0">
              <a:latin typeface="Nunito"/>
              <a:ea typeface="Nunito"/>
              <a:cs typeface="Nunito"/>
              <a:sym typeface="Nunito"/>
            </a:endParaRPr>
          </a:p>
          <a:p>
            <a:pPr marL="0" lvl="0" indent="0" algn="just" rtl="0">
              <a:lnSpc>
                <a:spcPct val="70000"/>
              </a:lnSpc>
              <a:spcBef>
                <a:spcPts val="0"/>
              </a:spcBef>
              <a:spcAft>
                <a:spcPts val="0"/>
              </a:spcAft>
              <a:buSzPts val="7200"/>
              <a:buNone/>
            </a:pPr>
            <a:endParaRPr sz="2300" b="1" i="1" dirty="0">
              <a:latin typeface="Nunito"/>
              <a:ea typeface="Nunito"/>
              <a:cs typeface="Nunito"/>
              <a:sym typeface="Nunito"/>
            </a:endParaRPr>
          </a:p>
          <a:p>
            <a:pPr marL="0" lvl="0" indent="0" algn="just" rtl="0">
              <a:lnSpc>
                <a:spcPct val="70000"/>
              </a:lnSpc>
              <a:spcBef>
                <a:spcPts val="0"/>
              </a:spcBef>
              <a:spcAft>
                <a:spcPts val="0"/>
              </a:spcAft>
              <a:buSzPts val="7200"/>
              <a:buNone/>
            </a:pPr>
            <a:endParaRPr sz="2300" b="1" i="1" dirty="0">
              <a:latin typeface="Nunito"/>
              <a:ea typeface="Nunito"/>
              <a:cs typeface="Nunito"/>
              <a:sym typeface="Nunito"/>
            </a:endParaRPr>
          </a:p>
        </p:txBody>
      </p:sp>
      <p:grpSp>
        <p:nvGrpSpPr>
          <p:cNvPr id="444" name="Google Shape;444;p9">
            <a:extLst>
              <a:ext uri="{FF2B5EF4-FFF2-40B4-BE49-F238E27FC236}">
                <a16:creationId xmlns:a16="http://schemas.microsoft.com/office/drawing/2014/main" id="{10C7E7F6-0AA7-7186-6DC4-37AF5980A0F0}"/>
              </a:ext>
            </a:extLst>
          </p:cNvPr>
          <p:cNvGrpSpPr/>
          <p:nvPr/>
        </p:nvGrpSpPr>
        <p:grpSpPr>
          <a:xfrm rot="-986207">
            <a:off x="7902179" y="3807264"/>
            <a:ext cx="1108030" cy="1105944"/>
            <a:chOff x="6184211" y="3374741"/>
            <a:chExt cx="941234" cy="939562"/>
          </a:xfrm>
        </p:grpSpPr>
        <p:sp>
          <p:nvSpPr>
            <p:cNvPr id="445" name="Google Shape;445;p9">
              <a:extLst>
                <a:ext uri="{FF2B5EF4-FFF2-40B4-BE49-F238E27FC236}">
                  <a16:creationId xmlns:a16="http://schemas.microsoft.com/office/drawing/2014/main" id="{6CDB19D1-8173-3094-0BF6-CEA5FDA0607F}"/>
                </a:ext>
              </a:extLst>
            </p:cNvPr>
            <p:cNvSpPr/>
            <p:nvPr/>
          </p:nvSpPr>
          <p:spPr>
            <a:xfrm>
              <a:off x="6184211" y="3374741"/>
              <a:ext cx="941234" cy="939562"/>
            </a:xfrm>
            <a:custGeom>
              <a:avLst/>
              <a:gdLst/>
              <a:ahLst/>
              <a:cxnLst/>
              <a:rect l="l" t="t" r="r" b="b"/>
              <a:pathLst>
                <a:path w="44466" h="44387" extrusionOk="0">
                  <a:moveTo>
                    <a:pt x="36940" y="1"/>
                  </a:moveTo>
                  <a:cubicBezTo>
                    <a:pt x="36903" y="1"/>
                    <a:pt x="36865" y="4"/>
                    <a:pt x="36827" y="11"/>
                  </a:cubicBezTo>
                  <a:lnTo>
                    <a:pt x="634" y="6783"/>
                  </a:lnTo>
                  <a:cubicBezTo>
                    <a:pt x="234" y="6849"/>
                    <a:pt x="0" y="7216"/>
                    <a:pt x="67" y="7617"/>
                  </a:cubicBezTo>
                  <a:lnTo>
                    <a:pt x="6838" y="43809"/>
                  </a:lnTo>
                  <a:cubicBezTo>
                    <a:pt x="6898" y="44138"/>
                    <a:pt x="7199" y="44386"/>
                    <a:pt x="7525" y="44386"/>
                  </a:cubicBezTo>
                  <a:cubicBezTo>
                    <a:pt x="7563" y="44386"/>
                    <a:pt x="7601" y="44383"/>
                    <a:pt x="7639" y="44376"/>
                  </a:cubicBezTo>
                  <a:lnTo>
                    <a:pt x="43832" y="37571"/>
                  </a:lnTo>
                  <a:cubicBezTo>
                    <a:pt x="44232" y="37505"/>
                    <a:pt x="44465" y="37138"/>
                    <a:pt x="44399" y="36771"/>
                  </a:cubicBezTo>
                  <a:lnTo>
                    <a:pt x="37627" y="578"/>
                  </a:lnTo>
                  <a:cubicBezTo>
                    <a:pt x="37567" y="249"/>
                    <a:pt x="37266" y="1"/>
                    <a:pt x="36940"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p9">
              <a:extLst>
                <a:ext uri="{FF2B5EF4-FFF2-40B4-BE49-F238E27FC236}">
                  <a16:creationId xmlns:a16="http://schemas.microsoft.com/office/drawing/2014/main" id="{B7D9750C-37A7-9EF4-91EB-F0CFF06CB77C}"/>
                </a:ext>
              </a:extLst>
            </p:cNvPr>
            <p:cNvSpPr/>
            <p:nvPr/>
          </p:nvSpPr>
          <p:spPr>
            <a:xfrm>
              <a:off x="6269643" y="3504879"/>
              <a:ext cx="151115" cy="794374"/>
            </a:xfrm>
            <a:custGeom>
              <a:avLst/>
              <a:gdLst/>
              <a:ahLst/>
              <a:cxnLst/>
              <a:rect l="l" t="t" r="r" b="b"/>
              <a:pathLst>
                <a:path w="7139" h="37528" extrusionOk="0">
                  <a:moveTo>
                    <a:pt x="101" y="1"/>
                  </a:moveTo>
                  <a:lnTo>
                    <a:pt x="0" y="34"/>
                  </a:lnTo>
                  <a:lnTo>
                    <a:pt x="7005" y="37528"/>
                  </a:lnTo>
                  <a:lnTo>
                    <a:pt x="7139" y="37528"/>
                  </a:lnTo>
                  <a:lnTo>
                    <a:pt x="10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p9">
              <a:extLst>
                <a:ext uri="{FF2B5EF4-FFF2-40B4-BE49-F238E27FC236}">
                  <a16:creationId xmlns:a16="http://schemas.microsoft.com/office/drawing/2014/main" id="{3C19920D-9E33-4BDE-3EEE-74CB161D6F23}"/>
                </a:ext>
              </a:extLst>
            </p:cNvPr>
            <p:cNvSpPr/>
            <p:nvPr/>
          </p:nvSpPr>
          <p:spPr>
            <a:xfrm>
              <a:off x="6196912" y="3446986"/>
              <a:ext cx="795072" cy="151115"/>
            </a:xfrm>
            <a:custGeom>
              <a:avLst/>
              <a:gdLst/>
              <a:ahLst/>
              <a:cxnLst/>
              <a:rect l="l" t="t" r="r" b="b"/>
              <a:pathLst>
                <a:path w="37561" h="7139"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p9">
              <a:extLst>
                <a:ext uri="{FF2B5EF4-FFF2-40B4-BE49-F238E27FC236}">
                  <a16:creationId xmlns:a16="http://schemas.microsoft.com/office/drawing/2014/main" id="{9274F20D-13E2-4BF9-5FCD-13B51E6BC2E9}"/>
                </a:ext>
              </a:extLst>
            </p:cNvPr>
            <p:cNvSpPr/>
            <p:nvPr/>
          </p:nvSpPr>
          <p:spPr>
            <a:xfrm>
              <a:off x="6211750" y="3527486"/>
              <a:ext cx="795771" cy="151115"/>
            </a:xfrm>
            <a:custGeom>
              <a:avLst/>
              <a:gdLst/>
              <a:ahLst/>
              <a:cxnLst/>
              <a:rect l="l" t="t" r="r" b="b"/>
              <a:pathLst>
                <a:path w="37594" h="7139" extrusionOk="0">
                  <a:moveTo>
                    <a:pt x="37560" y="0"/>
                  </a:moveTo>
                  <a:lnTo>
                    <a:pt x="0" y="7039"/>
                  </a:lnTo>
                  <a:lnTo>
                    <a:pt x="34"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p9">
              <a:extLst>
                <a:ext uri="{FF2B5EF4-FFF2-40B4-BE49-F238E27FC236}">
                  <a16:creationId xmlns:a16="http://schemas.microsoft.com/office/drawing/2014/main" id="{B860DC65-FE03-98E6-97DB-EC085A914EE3}"/>
                </a:ext>
              </a:extLst>
            </p:cNvPr>
            <p:cNvSpPr/>
            <p:nvPr/>
          </p:nvSpPr>
          <p:spPr>
            <a:xfrm>
              <a:off x="6226568" y="3607965"/>
              <a:ext cx="795792" cy="151136"/>
            </a:xfrm>
            <a:custGeom>
              <a:avLst/>
              <a:gdLst/>
              <a:ahLst/>
              <a:cxnLst/>
              <a:rect l="l" t="t" r="r" b="b"/>
              <a:pathLst>
                <a:path w="37595" h="7140" extrusionOk="0">
                  <a:moveTo>
                    <a:pt x="37594" y="1"/>
                  </a:moveTo>
                  <a:lnTo>
                    <a:pt x="1" y="7039"/>
                  </a:lnTo>
                  <a:lnTo>
                    <a:pt x="34" y="7139"/>
                  </a:lnTo>
                  <a:lnTo>
                    <a:pt x="37594" y="101"/>
                  </a:lnTo>
                  <a:lnTo>
                    <a:pt x="37594"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p9">
              <a:extLst>
                <a:ext uri="{FF2B5EF4-FFF2-40B4-BE49-F238E27FC236}">
                  <a16:creationId xmlns:a16="http://schemas.microsoft.com/office/drawing/2014/main" id="{69425926-FD40-00F3-D1B7-F746E529C8D6}"/>
                </a:ext>
              </a:extLst>
            </p:cNvPr>
            <p:cNvSpPr/>
            <p:nvPr/>
          </p:nvSpPr>
          <p:spPr>
            <a:xfrm>
              <a:off x="6242105" y="3688465"/>
              <a:ext cx="795072" cy="151136"/>
            </a:xfrm>
            <a:custGeom>
              <a:avLst/>
              <a:gdLst/>
              <a:ahLst/>
              <a:cxnLst/>
              <a:rect l="l" t="t" r="r" b="b"/>
              <a:pathLst>
                <a:path w="37561" h="7140" extrusionOk="0">
                  <a:moveTo>
                    <a:pt x="37561" y="1"/>
                  </a:moveTo>
                  <a:lnTo>
                    <a:pt x="1" y="7039"/>
                  </a:lnTo>
                  <a:lnTo>
                    <a:pt x="1"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p9">
              <a:extLst>
                <a:ext uri="{FF2B5EF4-FFF2-40B4-BE49-F238E27FC236}">
                  <a16:creationId xmlns:a16="http://schemas.microsoft.com/office/drawing/2014/main" id="{3F6D4A45-C285-C9A7-8A0E-0C6C8AD54387}"/>
                </a:ext>
              </a:extLst>
            </p:cNvPr>
            <p:cNvSpPr/>
            <p:nvPr/>
          </p:nvSpPr>
          <p:spPr>
            <a:xfrm>
              <a:off x="6256943" y="3768965"/>
              <a:ext cx="795771" cy="151115"/>
            </a:xfrm>
            <a:custGeom>
              <a:avLst/>
              <a:gdLst/>
              <a:ahLst/>
              <a:cxnLst/>
              <a:rect l="l" t="t" r="r" b="b"/>
              <a:pathLst>
                <a:path w="37594" h="7139" extrusionOk="0">
                  <a:moveTo>
                    <a:pt x="37560" y="0"/>
                  </a:moveTo>
                  <a:lnTo>
                    <a:pt x="0" y="7039"/>
                  </a:lnTo>
                  <a:lnTo>
                    <a:pt x="33" y="7139"/>
                  </a:lnTo>
                  <a:lnTo>
                    <a:pt x="37594" y="100"/>
                  </a:lnTo>
                  <a:lnTo>
                    <a:pt x="37560"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p9">
              <a:extLst>
                <a:ext uri="{FF2B5EF4-FFF2-40B4-BE49-F238E27FC236}">
                  <a16:creationId xmlns:a16="http://schemas.microsoft.com/office/drawing/2014/main" id="{58660E5E-8BD4-4036-F3EA-0DF58F718A71}"/>
                </a:ext>
              </a:extLst>
            </p:cNvPr>
            <p:cNvSpPr/>
            <p:nvPr/>
          </p:nvSpPr>
          <p:spPr>
            <a:xfrm>
              <a:off x="6271760" y="3849465"/>
              <a:ext cx="795792" cy="151115"/>
            </a:xfrm>
            <a:custGeom>
              <a:avLst/>
              <a:gdLst/>
              <a:ahLst/>
              <a:cxnLst/>
              <a:rect l="l" t="t" r="r" b="b"/>
              <a:pathLst>
                <a:path w="37595" h="7139" extrusionOk="0">
                  <a:moveTo>
                    <a:pt x="37594" y="0"/>
                  </a:moveTo>
                  <a:lnTo>
                    <a:pt x="1"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9">
              <a:extLst>
                <a:ext uri="{FF2B5EF4-FFF2-40B4-BE49-F238E27FC236}">
                  <a16:creationId xmlns:a16="http://schemas.microsoft.com/office/drawing/2014/main" id="{AD5E3C65-36F0-DFF5-F350-FB69A17E2D3D}"/>
                </a:ext>
              </a:extLst>
            </p:cNvPr>
            <p:cNvSpPr/>
            <p:nvPr/>
          </p:nvSpPr>
          <p:spPr>
            <a:xfrm>
              <a:off x="6287297" y="3929944"/>
              <a:ext cx="795072" cy="151136"/>
            </a:xfrm>
            <a:custGeom>
              <a:avLst/>
              <a:gdLst/>
              <a:ahLst/>
              <a:cxnLst/>
              <a:rect l="l" t="t" r="r" b="b"/>
              <a:pathLst>
                <a:path w="37561" h="7140" extrusionOk="0">
                  <a:moveTo>
                    <a:pt x="37561" y="1"/>
                  </a:moveTo>
                  <a:lnTo>
                    <a:pt x="0" y="7039"/>
                  </a:lnTo>
                  <a:lnTo>
                    <a:pt x="0" y="7139"/>
                  </a:lnTo>
                  <a:lnTo>
                    <a:pt x="37561"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p9">
              <a:extLst>
                <a:ext uri="{FF2B5EF4-FFF2-40B4-BE49-F238E27FC236}">
                  <a16:creationId xmlns:a16="http://schemas.microsoft.com/office/drawing/2014/main" id="{FFAE5CC9-B39C-5CD2-BE95-A61834CDDF4D}"/>
                </a:ext>
              </a:extLst>
            </p:cNvPr>
            <p:cNvSpPr/>
            <p:nvPr/>
          </p:nvSpPr>
          <p:spPr>
            <a:xfrm>
              <a:off x="6302114" y="4010444"/>
              <a:ext cx="795792" cy="151136"/>
            </a:xfrm>
            <a:custGeom>
              <a:avLst/>
              <a:gdLst/>
              <a:ahLst/>
              <a:cxnLst/>
              <a:rect l="l" t="t" r="r" b="b"/>
              <a:pathLst>
                <a:path w="37595" h="7140" extrusionOk="0">
                  <a:moveTo>
                    <a:pt x="37561" y="1"/>
                  </a:moveTo>
                  <a:lnTo>
                    <a:pt x="1" y="7039"/>
                  </a:lnTo>
                  <a:lnTo>
                    <a:pt x="34" y="7139"/>
                  </a:lnTo>
                  <a:lnTo>
                    <a:pt x="37594" y="101"/>
                  </a:lnTo>
                  <a:lnTo>
                    <a:pt x="37561" y="1"/>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 name="Google Shape;455;p9">
              <a:extLst>
                <a:ext uri="{FF2B5EF4-FFF2-40B4-BE49-F238E27FC236}">
                  <a16:creationId xmlns:a16="http://schemas.microsoft.com/office/drawing/2014/main" id="{CC825969-D68A-4026-DC6D-23A77A41D423}"/>
                </a:ext>
              </a:extLst>
            </p:cNvPr>
            <p:cNvSpPr/>
            <p:nvPr/>
          </p:nvSpPr>
          <p:spPr>
            <a:xfrm>
              <a:off x="6316953" y="4090944"/>
              <a:ext cx="795771" cy="151115"/>
            </a:xfrm>
            <a:custGeom>
              <a:avLst/>
              <a:gdLst/>
              <a:ahLst/>
              <a:cxnLst/>
              <a:rect l="l" t="t" r="r" b="b"/>
              <a:pathLst>
                <a:path w="37594" h="7139" extrusionOk="0">
                  <a:moveTo>
                    <a:pt x="37594" y="0"/>
                  </a:moveTo>
                  <a:lnTo>
                    <a:pt x="0" y="7039"/>
                  </a:lnTo>
                  <a:lnTo>
                    <a:pt x="34" y="7139"/>
                  </a:lnTo>
                  <a:lnTo>
                    <a:pt x="37594" y="100"/>
                  </a:lnTo>
                  <a:lnTo>
                    <a:pt x="37594" y="0"/>
                  </a:lnTo>
                  <a:close/>
                </a:path>
              </a:pathLst>
            </a:custGeom>
            <a:solidFill>
              <a:srgbClr val="FFE6E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56" name="Google Shape;456;p9">
            <a:extLst>
              <a:ext uri="{FF2B5EF4-FFF2-40B4-BE49-F238E27FC236}">
                <a16:creationId xmlns:a16="http://schemas.microsoft.com/office/drawing/2014/main" id="{48546A2E-6A4E-8138-68D7-AD2396E02A96}"/>
              </a:ext>
            </a:extLst>
          </p:cNvPr>
          <p:cNvGrpSpPr/>
          <p:nvPr/>
        </p:nvGrpSpPr>
        <p:grpSpPr>
          <a:xfrm rot="-713365">
            <a:off x="7744838" y="385397"/>
            <a:ext cx="1030569" cy="1013203"/>
            <a:chOff x="5290308" y="3500646"/>
            <a:chExt cx="875551" cy="860798"/>
          </a:xfrm>
        </p:grpSpPr>
        <p:sp>
          <p:nvSpPr>
            <p:cNvPr id="457" name="Google Shape;457;p9">
              <a:extLst>
                <a:ext uri="{FF2B5EF4-FFF2-40B4-BE49-F238E27FC236}">
                  <a16:creationId xmlns:a16="http://schemas.microsoft.com/office/drawing/2014/main" id="{441F8747-EE16-B89E-4546-E5B886038357}"/>
                </a:ext>
              </a:extLst>
            </p:cNvPr>
            <p:cNvSpPr/>
            <p:nvPr/>
          </p:nvSpPr>
          <p:spPr>
            <a:xfrm>
              <a:off x="5745727" y="4155907"/>
              <a:ext cx="6371" cy="6202"/>
            </a:xfrm>
            <a:custGeom>
              <a:avLst/>
              <a:gdLst/>
              <a:ahLst/>
              <a:cxnLst/>
              <a:rect l="l" t="t" r="r" b="b"/>
              <a:pathLst>
                <a:path w="301" h="293" extrusionOk="0">
                  <a:moveTo>
                    <a:pt x="167" y="0"/>
                  </a:moveTo>
                  <a:cubicBezTo>
                    <a:pt x="67" y="0"/>
                    <a:pt x="34" y="67"/>
                    <a:pt x="0" y="134"/>
                  </a:cubicBezTo>
                  <a:lnTo>
                    <a:pt x="0" y="167"/>
                  </a:lnTo>
                  <a:cubicBezTo>
                    <a:pt x="17" y="250"/>
                    <a:pt x="84" y="292"/>
                    <a:pt x="151" y="292"/>
                  </a:cubicBezTo>
                  <a:cubicBezTo>
                    <a:pt x="217" y="292"/>
                    <a:pt x="284" y="250"/>
                    <a:pt x="301" y="167"/>
                  </a:cubicBezTo>
                  <a:lnTo>
                    <a:pt x="301" y="134"/>
                  </a:lnTo>
                  <a:cubicBezTo>
                    <a:pt x="267"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p9">
              <a:extLst>
                <a:ext uri="{FF2B5EF4-FFF2-40B4-BE49-F238E27FC236}">
                  <a16:creationId xmlns:a16="http://schemas.microsoft.com/office/drawing/2014/main" id="{4BE1BB47-053C-7EC7-02EB-244A139EB081}"/>
                </a:ext>
              </a:extLst>
            </p:cNvPr>
            <p:cNvSpPr/>
            <p:nvPr/>
          </p:nvSpPr>
          <p:spPr>
            <a:xfrm>
              <a:off x="5747843" y="4103644"/>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p9">
              <a:extLst>
                <a:ext uri="{FF2B5EF4-FFF2-40B4-BE49-F238E27FC236}">
                  <a16:creationId xmlns:a16="http://schemas.microsoft.com/office/drawing/2014/main" id="{C7873731-3BB5-7031-C6B6-F9ECE101E13D}"/>
                </a:ext>
              </a:extLst>
            </p:cNvPr>
            <p:cNvSpPr/>
            <p:nvPr/>
          </p:nvSpPr>
          <p:spPr>
            <a:xfrm>
              <a:off x="5744308" y="4208847"/>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8"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 name="Google Shape;460;p9">
              <a:extLst>
                <a:ext uri="{FF2B5EF4-FFF2-40B4-BE49-F238E27FC236}">
                  <a16:creationId xmlns:a16="http://schemas.microsoft.com/office/drawing/2014/main" id="{6A6E7002-5540-2ED6-2BB3-AE4BDCDAEF4F}"/>
                </a:ext>
              </a:extLst>
            </p:cNvPr>
            <p:cNvSpPr/>
            <p:nvPr/>
          </p:nvSpPr>
          <p:spPr>
            <a:xfrm>
              <a:off x="5741493" y="4314070"/>
              <a:ext cx="5673" cy="6371"/>
            </a:xfrm>
            <a:custGeom>
              <a:avLst/>
              <a:gdLst/>
              <a:ahLst/>
              <a:cxnLst/>
              <a:rect l="l" t="t" r="r" b="b"/>
              <a:pathLst>
                <a:path w="268" h="301" extrusionOk="0">
                  <a:moveTo>
                    <a:pt x="134" y="0"/>
                  </a:moveTo>
                  <a:cubicBezTo>
                    <a:pt x="67" y="0"/>
                    <a:pt x="0" y="34"/>
                    <a:pt x="0" y="100"/>
                  </a:cubicBezTo>
                  <a:lnTo>
                    <a:pt x="0" y="167"/>
                  </a:lnTo>
                  <a:cubicBezTo>
                    <a:pt x="0" y="234"/>
                    <a:pt x="67" y="300"/>
                    <a:pt x="134" y="300"/>
                  </a:cubicBezTo>
                  <a:cubicBezTo>
                    <a:pt x="200" y="300"/>
                    <a:pt x="267" y="234"/>
                    <a:pt x="267" y="167"/>
                  </a:cubicBezTo>
                  <a:lnTo>
                    <a:pt x="267" y="134"/>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p9">
              <a:extLst>
                <a:ext uri="{FF2B5EF4-FFF2-40B4-BE49-F238E27FC236}">
                  <a16:creationId xmlns:a16="http://schemas.microsoft.com/office/drawing/2014/main" id="{8E2A5FCD-1182-0AAA-F1FA-0433E06355FF}"/>
                </a:ext>
              </a:extLst>
            </p:cNvPr>
            <p:cNvSpPr/>
            <p:nvPr/>
          </p:nvSpPr>
          <p:spPr>
            <a:xfrm>
              <a:off x="5742911" y="4261109"/>
              <a:ext cx="5652" cy="6371"/>
            </a:xfrm>
            <a:custGeom>
              <a:avLst/>
              <a:gdLst/>
              <a:ahLst/>
              <a:cxnLst/>
              <a:rect l="l" t="t" r="r" b="b"/>
              <a:pathLst>
                <a:path w="267" h="301" extrusionOk="0">
                  <a:moveTo>
                    <a:pt x="133" y="0"/>
                  </a:moveTo>
                  <a:cubicBezTo>
                    <a:pt x="67" y="0"/>
                    <a:pt x="0" y="67"/>
                    <a:pt x="0" y="134"/>
                  </a:cubicBezTo>
                  <a:lnTo>
                    <a:pt x="0" y="167"/>
                  </a:lnTo>
                  <a:cubicBezTo>
                    <a:pt x="0" y="267"/>
                    <a:pt x="67" y="301"/>
                    <a:pt x="133" y="301"/>
                  </a:cubicBezTo>
                  <a:cubicBezTo>
                    <a:pt x="200" y="301"/>
                    <a:pt x="267" y="267"/>
                    <a:pt x="267" y="201"/>
                  </a:cubicBezTo>
                  <a:lnTo>
                    <a:pt x="267" y="134"/>
                  </a:lnTo>
                  <a:cubicBezTo>
                    <a:pt x="267" y="67"/>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p9">
              <a:extLst>
                <a:ext uri="{FF2B5EF4-FFF2-40B4-BE49-F238E27FC236}">
                  <a16:creationId xmlns:a16="http://schemas.microsoft.com/office/drawing/2014/main" id="{040EE23E-77E4-EB7B-7846-D6533BBD003E}"/>
                </a:ext>
              </a:extLst>
            </p:cNvPr>
            <p:cNvSpPr/>
            <p:nvPr/>
          </p:nvSpPr>
          <p:spPr>
            <a:xfrm>
              <a:off x="5804339" y="4105063"/>
              <a:ext cx="5652" cy="6371"/>
            </a:xfrm>
            <a:custGeom>
              <a:avLst/>
              <a:gdLst/>
              <a:ahLst/>
              <a:cxnLst/>
              <a:rect l="l" t="t" r="r" b="b"/>
              <a:pathLst>
                <a:path w="267" h="301" extrusionOk="0">
                  <a:moveTo>
                    <a:pt x="134" y="0"/>
                  </a:moveTo>
                  <a:cubicBezTo>
                    <a:pt x="67" y="0"/>
                    <a:pt x="0" y="34"/>
                    <a:pt x="0" y="134"/>
                  </a:cubicBezTo>
                  <a:lnTo>
                    <a:pt x="0" y="201"/>
                  </a:lnTo>
                  <a:cubicBezTo>
                    <a:pt x="17" y="267"/>
                    <a:pt x="75" y="301"/>
                    <a:pt x="134" y="301"/>
                  </a:cubicBezTo>
                  <a:cubicBezTo>
                    <a:pt x="192" y="301"/>
                    <a:pt x="250" y="267"/>
                    <a:pt x="267" y="201"/>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9">
              <a:extLst>
                <a:ext uri="{FF2B5EF4-FFF2-40B4-BE49-F238E27FC236}">
                  <a16:creationId xmlns:a16="http://schemas.microsoft.com/office/drawing/2014/main" id="{53BB5901-7148-52D1-EB70-06612933F383}"/>
                </a:ext>
              </a:extLst>
            </p:cNvPr>
            <p:cNvSpPr/>
            <p:nvPr/>
          </p:nvSpPr>
          <p:spPr>
            <a:xfrm>
              <a:off x="5802921" y="4157833"/>
              <a:ext cx="5673" cy="7091"/>
            </a:xfrm>
            <a:custGeom>
              <a:avLst/>
              <a:gdLst/>
              <a:ahLst/>
              <a:cxnLst/>
              <a:rect l="l" t="t" r="r" b="b"/>
              <a:pathLst>
                <a:path w="268" h="335" extrusionOk="0">
                  <a:moveTo>
                    <a:pt x="97" y="0"/>
                  </a:moveTo>
                  <a:cubicBezTo>
                    <a:pt x="45" y="0"/>
                    <a:pt x="0" y="55"/>
                    <a:pt x="0" y="109"/>
                  </a:cubicBezTo>
                  <a:lnTo>
                    <a:pt x="0" y="209"/>
                  </a:lnTo>
                  <a:cubicBezTo>
                    <a:pt x="0" y="293"/>
                    <a:pt x="67" y="334"/>
                    <a:pt x="134" y="334"/>
                  </a:cubicBezTo>
                  <a:cubicBezTo>
                    <a:pt x="201" y="334"/>
                    <a:pt x="267" y="293"/>
                    <a:pt x="267" y="209"/>
                  </a:cubicBezTo>
                  <a:lnTo>
                    <a:pt x="267" y="143"/>
                  </a:lnTo>
                  <a:cubicBezTo>
                    <a:pt x="267" y="76"/>
                    <a:pt x="201" y="9"/>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p9">
              <a:extLst>
                <a:ext uri="{FF2B5EF4-FFF2-40B4-BE49-F238E27FC236}">
                  <a16:creationId xmlns:a16="http://schemas.microsoft.com/office/drawing/2014/main" id="{C649EA09-958B-217D-35BC-A24DA841FD35}"/>
                </a:ext>
              </a:extLst>
            </p:cNvPr>
            <p:cNvSpPr/>
            <p:nvPr/>
          </p:nvSpPr>
          <p:spPr>
            <a:xfrm>
              <a:off x="5797968" y="4315468"/>
              <a:ext cx="5673" cy="6393"/>
            </a:xfrm>
            <a:custGeom>
              <a:avLst/>
              <a:gdLst/>
              <a:ahLst/>
              <a:cxnLst/>
              <a:rect l="l" t="t" r="r" b="b"/>
              <a:pathLst>
                <a:path w="268" h="302" extrusionOk="0">
                  <a:moveTo>
                    <a:pt x="134" y="1"/>
                  </a:moveTo>
                  <a:cubicBezTo>
                    <a:pt x="68" y="1"/>
                    <a:pt x="1" y="68"/>
                    <a:pt x="1" y="134"/>
                  </a:cubicBezTo>
                  <a:lnTo>
                    <a:pt x="1" y="168"/>
                  </a:lnTo>
                  <a:cubicBezTo>
                    <a:pt x="1" y="268"/>
                    <a:pt x="68" y="301"/>
                    <a:pt x="134" y="301"/>
                  </a:cubicBezTo>
                  <a:cubicBezTo>
                    <a:pt x="201" y="301"/>
                    <a:pt x="268" y="268"/>
                    <a:pt x="268" y="201"/>
                  </a:cubicBezTo>
                  <a:lnTo>
                    <a:pt x="268" y="134"/>
                  </a:lnTo>
                  <a:cubicBezTo>
                    <a:pt x="268" y="68"/>
                    <a:pt x="234"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p9">
              <a:extLst>
                <a:ext uri="{FF2B5EF4-FFF2-40B4-BE49-F238E27FC236}">
                  <a16:creationId xmlns:a16="http://schemas.microsoft.com/office/drawing/2014/main" id="{E6D718B0-C1CA-DB6A-8433-C6DAD6517F14}"/>
                </a:ext>
              </a:extLst>
            </p:cNvPr>
            <p:cNvSpPr/>
            <p:nvPr/>
          </p:nvSpPr>
          <p:spPr>
            <a:xfrm>
              <a:off x="5799386" y="4263226"/>
              <a:ext cx="5673" cy="6202"/>
            </a:xfrm>
            <a:custGeom>
              <a:avLst/>
              <a:gdLst/>
              <a:ahLst/>
              <a:cxnLst/>
              <a:rect l="l" t="t" r="r" b="b"/>
              <a:pathLst>
                <a:path w="268" h="293" extrusionOk="0">
                  <a:moveTo>
                    <a:pt x="167" y="0"/>
                  </a:moveTo>
                  <a:cubicBezTo>
                    <a:pt x="67" y="0"/>
                    <a:pt x="34" y="34"/>
                    <a:pt x="1" y="101"/>
                  </a:cubicBezTo>
                  <a:lnTo>
                    <a:pt x="1" y="167"/>
                  </a:lnTo>
                  <a:cubicBezTo>
                    <a:pt x="1" y="251"/>
                    <a:pt x="67" y="292"/>
                    <a:pt x="134" y="292"/>
                  </a:cubicBezTo>
                  <a:cubicBezTo>
                    <a:pt x="201" y="292"/>
                    <a:pt x="267" y="251"/>
                    <a:pt x="267" y="167"/>
                  </a:cubicBezTo>
                  <a:lnTo>
                    <a:pt x="267" y="101"/>
                  </a:lnTo>
                  <a:cubicBezTo>
                    <a:pt x="267" y="34"/>
                    <a:pt x="201" y="0"/>
                    <a:pt x="16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p9">
              <a:extLst>
                <a:ext uri="{FF2B5EF4-FFF2-40B4-BE49-F238E27FC236}">
                  <a16:creationId xmlns:a16="http://schemas.microsoft.com/office/drawing/2014/main" id="{EB8C576D-FA4B-76B1-E794-FEADE1D7EE29}"/>
                </a:ext>
              </a:extLst>
            </p:cNvPr>
            <p:cNvSpPr/>
            <p:nvPr/>
          </p:nvSpPr>
          <p:spPr>
            <a:xfrm>
              <a:off x="5801503" y="4210265"/>
              <a:ext cx="5673" cy="6202"/>
            </a:xfrm>
            <a:custGeom>
              <a:avLst/>
              <a:gdLst/>
              <a:ahLst/>
              <a:cxnLst/>
              <a:rect l="l" t="t" r="r" b="b"/>
              <a:pathLst>
                <a:path w="268" h="293" extrusionOk="0">
                  <a:moveTo>
                    <a:pt x="134" y="1"/>
                  </a:moveTo>
                  <a:cubicBezTo>
                    <a:pt x="67" y="1"/>
                    <a:pt x="1" y="67"/>
                    <a:pt x="1" y="134"/>
                  </a:cubicBezTo>
                  <a:lnTo>
                    <a:pt x="1" y="167"/>
                  </a:lnTo>
                  <a:cubicBezTo>
                    <a:pt x="1" y="251"/>
                    <a:pt x="59" y="293"/>
                    <a:pt x="122" y="293"/>
                  </a:cubicBezTo>
                  <a:cubicBezTo>
                    <a:pt x="184" y="293"/>
                    <a:pt x="251" y="251"/>
                    <a:pt x="268" y="167"/>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9">
              <a:extLst>
                <a:ext uri="{FF2B5EF4-FFF2-40B4-BE49-F238E27FC236}">
                  <a16:creationId xmlns:a16="http://schemas.microsoft.com/office/drawing/2014/main" id="{DBC6EC1E-9CE3-8CDC-EC78-CFA9586B7E4D}"/>
                </a:ext>
              </a:extLst>
            </p:cNvPr>
            <p:cNvSpPr/>
            <p:nvPr/>
          </p:nvSpPr>
          <p:spPr>
            <a:xfrm>
              <a:off x="5860814" y="4106989"/>
              <a:ext cx="5673" cy="6054"/>
            </a:xfrm>
            <a:custGeom>
              <a:avLst/>
              <a:gdLst/>
              <a:ahLst/>
              <a:cxnLst/>
              <a:rect l="l" t="t" r="r" b="b"/>
              <a:pathLst>
                <a:path w="268" h="286" extrusionOk="0">
                  <a:moveTo>
                    <a:pt x="119" y="1"/>
                  </a:moveTo>
                  <a:cubicBezTo>
                    <a:pt x="55" y="1"/>
                    <a:pt x="28" y="55"/>
                    <a:pt x="1" y="110"/>
                  </a:cubicBezTo>
                  <a:lnTo>
                    <a:pt x="1" y="176"/>
                  </a:lnTo>
                  <a:cubicBezTo>
                    <a:pt x="1" y="231"/>
                    <a:pt x="45" y="285"/>
                    <a:pt x="98" y="285"/>
                  </a:cubicBezTo>
                  <a:cubicBezTo>
                    <a:pt x="110" y="285"/>
                    <a:pt x="122" y="282"/>
                    <a:pt x="134" y="276"/>
                  </a:cubicBezTo>
                  <a:cubicBezTo>
                    <a:pt x="146" y="282"/>
                    <a:pt x="159" y="285"/>
                    <a:pt x="170" y="285"/>
                  </a:cubicBezTo>
                  <a:cubicBezTo>
                    <a:pt x="223" y="285"/>
                    <a:pt x="268" y="231"/>
                    <a:pt x="268" y="176"/>
                  </a:cubicBezTo>
                  <a:lnTo>
                    <a:pt x="268" y="110"/>
                  </a:lnTo>
                  <a:cubicBezTo>
                    <a:pt x="268" y="55"/>
                    <a:pt x="245" y="1"/>
                    <a:pt x="201" y="1"/>
                  </a:cubicBezTo>
                  <a:cubicBezTo>
                    <a:pt x="191" y="1"/>
                    <a:pt x="180" y="3"/>
                    <a:pt x="167"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p9">
              <a:extLst>
                <a:ext uri="{FF2B5EF4-FFF2-40B4-BE49-F238E27FC236}">
                  <a16:creationId xmlns:a16="http://schemas.microsoft.com/office/drawing/2014/main" id="{D4872453-B83A-522B-1EF1-F1FD73E77D9F}"/>
                </a:ext>
              </a:extLst>
            </p:cNvPr>
            <p:cNvSpPr/>
            <p:nvPr/>
          </p:nvSpPr>
          <p:spPr>
            <a:xfrm>
              <a:off x="5859396" y="4159421"/>
              <a:ext cx="5673" cy="6393"/>
            </a:xfrm>
            <a:custGeom>
              <a:avLst/>
              <a:gdLst/>
              <a:ahLst/>
              <a:cxnLst/>
              <a:rect l="l" t="t" r="r" b="b"/>
              <a:pathLst>
                <a:path w="268" h="302" extrusionOk="0">
                  <a:moveTo>
                    <a:pt x="134" y="1"/>
                  </a:moveTo>
                  <a:cubicBezTo>
                    <a:pt x="68" y="1"/>
                    <a:pt x="1" y="34"/>
                    <a:pt x="1" y="134"/>
                  </a:cubicBezTo>
                  <a:lnTo>
                    <a:pt x="1" y="168"/>
                  </a:lnTo>
                  <a:cubicBezTo>
                    <a:pt x="1" y="234"/>
                    <a:pt x="68" y="301"/>
                    <a:pt x="134" y="301"/>
                  </a:cubicBezTo>
                  <a:cubicBezTo>
                    <a:pt x="201" y="301"/>
                    <a:pt x="268" y="268"/>
                    <a:pt x="268" y="201"/>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9">
              <a:extLst>
                <a:ext uri="{FF2B5EF4-FFF2-40B4-BE49-F238E27FC236}">
                  <a16:creationId xmlns:a16="http://schemas.microsoft.com/office/drawing/2014/main" id="{A92C0099-9865-C3BD-723D-C617B1D122DC}"/>
                </a:ext>
              </a:extLst>
            </p:cNvPr>
            <p:cNvSpPr/>
            <p:nvPr/>
          </p:nvSpPr>
          <p:spPr>
            <a:xfrm>
              <a:off x="5857999" y="4212191"/>
              <a:ext cx="5673" cy="6393"/>
            </a:xfrm>
            <a:custGeom>
              <a:avLst/>
              <a:gdLst/>
              <a:ahLst/>
              <a:cxnLst/>
              <a:rect l="l" t="t" r="r" b="b"/>
              <a:pathLst>
                <a:path w="268" h="302" extrusionOk="0">
                  <a:moveTo>
                    <a:pt x="97" y="1"/>
                  </a:moveTo>
                  <a:cubicBezTo>
                    <a:pt x="45" y="1"/>
                    <a:pt x="0" y="55"/>
                    <a:pt x="0" y="110"/>
                  </a:cubicBezTo>
                  <a:lnTo>
                    <a:pt x="0" y="177"/>
                  </a:lnTo>
                  <a:cubicBezTo>
                    <a:pt x="0" y="260"/>
                    <a:pt x="67" y="302"/>
                    <a:pt x="134" y="302"/>
                  </a:cubicBezTo>
                  <a:cubicBezTo>
                    <a:pt x="200" y="302"/>
                    <a:pt x="267" y="260"/>
                    <a:pt x="267" y="177"/>
                  </a:cubicBezTo>
                  <a:lnTo>
                    <a:pt x="267" y="143"/>
                  </a:lnTo>
                  <a:cubicBezTo>
                    <a:pt x="267"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9">
              <a:extLst>
                <a:ext uri="{FF2B5EF4-FFF2-40B4-BE49-F238E27FC236}">
                  <a16:creationId xmlns:a16="http://schemas.microsoft.com/office/drawing/2014/main" id="{714E5656-AC20-5540-238C-1D29DC7375D9}"/>
                </a:ext>
              </a:extLst>
            </p:cNvPr>
            <p:cNvSpPr/>
            <p:nvPr/>
          </p:nvSpPr>
          <p:spPr>
            <a:xfrm>
              <a:off x="5856581" y="4264644"/>
              <a:ext cx="6371" cy="6371"/>
            </a:xfrm>
            <a:custGeom>
              <a:avLst/>
              <a:gdLst/>
              <a:ahLst/>
              <a:cxnLst/>
              <a:rect l="l" t="t" r="r" b="b"/>
              <a:pathLst>
                <a:path w="301" h="301" extrusionOk="0">
                  <a:moveTo>
                    <a:pt x="167" y="0"/>
                  </a:moveTo>
                  <a:cubicBezTo>
                    <a:pt x="67" y="0"/>
                    <a:pt x="34" y="34"/>
                    <a:pt x="1" y="100"/>
                  </a:cubicBezTo>
                  <a:lnTo>
                    <a:pt x="1" y="167"/>
                  </a:lnTo>
                  <a:cubicBezTo>
                    <a:pt x="1" y="234"/>
                    <a:pt x="67" y="300"/>
                    <a:pt x="134" y="300"/>
                  </a:cubicBezTo>
                  <a:cubicBezTo>
                    <a:pt x="201" y="300"/>
                    <a:pt x="267" y="267"/>
                    <a:pt x="301" y="200"/>
                  </a:cubicBezTo>
                  <a:lnTo>
                    <a:pt x="301" y="134"/>
                  </a:ln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9">
              <a:extLst>
                <a:ext uri="{FF2B5EF4-FFF2-40B4-BE49-F238E27FC236}">
                  <a16:creationId xmlns:a16="http://schemas.microsoft.com/office/drawing/2014/main" id="{5556A8C4-A3BE-6630-D1A3-FC5F081D5E3E}"/>
                </a:ext>
              </a:extLst>
            </p:cNvPr>
            <p:cNvSpPr/>
            <p:nvPr/>
          </p:nvSpPr>
          <p:spPr>
            <a:xfrm>
              <a:off x="5855163" y="4317415"/>
              <a:ext cx="5673" cy="5842"/>
            </a:xfrm>
            <a:custGeom>
              <a:avLst/>
              <a:gdLst/>
              <a:ahLst/>
              <a:cxnLst/>
              <a:rect l="l" t="t" r="r" b="b"/>
              <a:pathLst>
                <a:path w="268" h="276" extrusionOk="0">
                  <a:moveTo>
                    <a:pt x="98" y="0"/>
                  </a:moveTo>
                  <a:cubicBezTo>
                    <a:pt x="45" y="0"/>
                    <a:pt x="1" y="55"/>
                    <a:pt x="1" y="109"/>
                  </a:cubicBezTo>
                  <a:lnTo>
                    <a:pt x="1" y="176"/>
                  </a:lnTo>
                  <a:cubicBezTo>
                    <a:pt x="1" y="242"/>
                    <a:pt x="34" y="276"/>
                    <a:pt x="134" y="276"/>
                  </a:cubicBezTo>
                  <a:cubicBezTo>
                    <a:pt x="201" y="276"/>
                    <a:pt x="234" y="242"/>
                    <a:pt x="268" y="176"/>
                  </a:cubicBezTo>
                  <a:lnTo>
                    <a:pt x="268" y="109"/>
                  </a:lnTo>
                  <a:cubicBezTo>
                    <a:pt x="234"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9">
              <a:extLst>
                <a:ext uri="{FF2B5EF4-FFF2-40B4-BE49-F238E27FC236}">
                  <a16:creationId xmlns:a16="http://schemas.microsoft.com/office/drawing/2014/main" id="{C21C61B5-184A-D4BD-A475-709B5CC7268D}"/>
                </a:ext>
              </a:extLst>
            </p:cNvPr>
            <p:cNvSpPr/>
            <p:nvPr/>
          </p:nvSpPr>
          <p:spPr>
            <a:xfrm>
              <a:off x="5914474" y="4213800"/>
              <a:ext cx="6393" cy="6371"/>
            </a:xfrm>
            <a:custGeom>
              <a:avLst/>
              <a:gdLst/>
              <a:ahLst/>
              <a:cxnLst/>
              <a:rect l="l" t="t" r="r" b="b"/>
              <a:pathLst>
                <a:path w="302" h="301" extrusionOk="0">
                  <a:moveTo>
                    <a:pt x="168" y="0"/>
                  </a:moveTo>
                  <a:cubicBezTo>
                    <a:pt x="101" y="0"/>
                    <a:pt x="34" y="34"/>
                    <a:pt x="1" y="101"/>
                  </a:cubicBezTo>
                  <a:lnTo>
                    <a:pt x="1" y="167"/>
                  </a:lnTo>
                  <a:cubicBezTo>
                    <a:pt x="34" y="234"/>
                    <a:pt x="68" y="301"/>
                    <a:pt x="134" y="301"/>
                  </a:cubicBezTo>
                  <a:cubicBezTo>
                    <a:pt x="234" y="301"/>
                    <a:pt x="268" y="234"/>
                    <a:pt x="301" y="167"/>
                  </a:cubicBezTo>
                  <a:lnTo>
                    <a:pt x="301" y="134"/>
                  </a:lnTo>
                  <a:cubicBezTo>
                    <a:pt x="301" y="34"/>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9">
              <a:extLst>
                <a:ext uri="{FF2B5EF4-FFF2-40B4-BE49-F238E27FC236}">
                  <a16:creationId xmlns:a16="http://schemas.microsoft.com/office/drawing/2014/main" id="{D655B77E-8033-5528-27F2-50EFA95952CA}"/>
                </a:ext>
              </a:extLst>
            </p:cNvPr>
            <p:cNvSpPr/>
            <p:nvPr/>
          </p:nvSpPr>
          <p:spPr>
            <a:xfrm>
              <a:off x="5916591" y="4160839"/>
              <a:ext cx="5673" cy="6562"/>
            </a:xfrm>
            <a:custGeom>
              <a:avLst/>
              <a:gdLst/>
              <a:ahLst/>
              <a:cxnLst/>
              <a:rect l="l" t="t" r="r" b="b"/>
              <a:pathLst>
                <a:path w="268" h="310" extrusionOk="0">
                  <a:moveTo>
                    <a:pt x="134" y="1"/>
                  </a:moveTo>
                  <a:cubicBezTo>
                    <a:pt x="68" y="1"/>
                    <a:pt x="1" y="67"/>
                    <a:pt x="1" y="134"/>
                  </a:cubicBezTo>
                  <a:lnTo>
                    <a:pt x="1" y="201"/>
                  </a:lnTo>
                  <a:cubicBezTo>
                    <a:pt x="1" y="268"/>
                    <a:pt x="34" y="301"/>
                    <a:pt x="134" y="301"/>
                  </a:cubicBezTo>
                  <a:cubicBezTo>
                    <a:pt x="147" y="307"/>
                    <a:pt x="158" y="310"/>
                    <a:pt x="168" y="310"/>
                  </a:cubicBezTo>
                  <a:cubicBezTo>
                    <a:pt x="213" y="310"/>
                    <a:pt x="241" y="255"/>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p9">
              <a:extLst>
                <a:ext uri="{FF2B5EF4-FFF2-40B4-BE49-F238E27FC236}">
                  <a16:creationId xmlns:a16="http://schemas.microsoft.com/office/drawing/2014/main" id="{C196CCB1-70AA-6B2E-5E1B-E30C4D20F0E4}"/>
                </a:ext>
              </a:extLst>
            </p:cNvPr>
            <p:cNvSpPr/>
            <p:nvPr/>
          </p:nvSpPr>
          <p:spPr>
            <a:xfrm>
              <a:off x="5911659" y="4319003"/>
              <a:ext cx="5673" cy="6371"/>
            </a:xfrm>
            <a:custGeom>
              <a:avLst/>
              <a:gdLst/>
              <a:ahLst/>
              <a:cxnLst/>
              <a:rect l="l" t="t" r="r" b="b"/>
              <a:pathLst>
                <a:path w="268" h="301" extrusionOk="0">
                  <a:moveTo>
                    <a:pt x="134" y="1"/>
                  </a:moveTo>
                  <a:cubicBezTo>
                    <a:pt x="67" y="1"/>
                    <a:pt x="0" y="34"/>
                    <a:pt x="0" y="101"/>
                  </a:cubicBezTo>
                  <a:lnTo>
                    <a:pt x="0" y="167"/>
                  </a:lnTo>
                  <a:cubicBezTo>
                    <a:pt x="0" y="234"/>
                    <a:pt x="67" y="301"/>
                    <a:pt x="134" y="301"/>
                  </a:cubicBezTo>
                  <a:cubicBezTo>
                    <a:pt x="201" y="301"/>
                    <a:pt x="267" y="234"/>
                    <a:pt x="267" y="167"/>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9">
              <a:extLst>
                <a:ext uri="{FF2B5EF4-FFF2-40B4-BE49-F238E27FC236}">
                  <a16:creationId xmlns:a16="http://schemas.microsoft.com/office/drawing/2014/main" id="{8D482765-14CE-B69E-E139-4A3B53DFFB69}"/>
                </a:ext>
              </a:extLst>
            </p:cNvPr>
            <p:cNvSpPr/>
            <p:nvPr/>
          </p:nvSpPr>
          <p:spPr>
            <a:xfrm>
              <a:off x="5913077" y="4266041"/>
              <a:ext cx="5652" cy="6562"/>
            </a:xfrm>
            <a:custGeom>
              <a:avLst/>
              <a:gdLst/>
              <a:ahLst/>
              <a:cxnLst/>
              <a:rect l="l" t="t" r="r" b="b"/>
              <a:pathLst>
                <a:path w="267" h="310" extrusionOk="0">
                  <a:moveTo>
                    <a:pt x="134" y="1"/>
                  </a:moveTo>
                  <a:cubicBezTo>
                    <a:pt x="67" y="1"/>
                    <a:pt x="0" y="68"/>
                    <a:pt x="0" y="134"/>
                  </a:cubicBezTo>
                  <a:lnTo>
                    <a:pt x="0" y="201"/>
                  </a:lnTo>
                  <a:cubicBezTo>
                    <a:pt x="0" y="268"/>
                    <a:pt x="67" y="301"/>
                    <a:pt x="134" y="301"/>
                  </a:cubicBezTo>
                  <a:cubicBezTo>
                    <a:pt x="146" y="307"/>
                    <a:pt x="158" y="310"/>
                    <a:pt x="170" y="310"/>
                  </a:cubicBezTo>
                  <a:cubicBezTo>
                    <a:pt x="222" y="310"/>
                    <a:pt x="267" y="256"/>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p9">
              <a:extLst>
                <a:ext uri="{FF2B5EF4-FFF2-40B4-BE49-F238E27FC236}">
                  <a16:creationId xmlns:a16="http://schemas.microsoft.com/office/drawing/2014/main" id="{DBCB6C26-C6B1-37E1-AE02-776058E7700E}"/>
                </a:ext>
              </a:extLst>
            </p:cNvPr>
            <p:cNvSpPr/>
            <p:nvPr/>
          </p:nvSpPr>
          <p:spPr>
            <a:xfrm>
              <a:off x="5918009" y="410910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7" y="243"/>
                    <a:pt x="267" y="176"/>
                  </a:cubicBezTo>
                  <a:lnTo>
                    <a:pt x="267" y="110"/>
                  </a:lnTo>
                  <a:cubicBezTo>
                    <a:pt x="267" y="55"/>
                    <a:pt x="223" y="1"/>
                    <a:pt x="170" y="1"/>
                  </a:cubicBezTo>
                  <a:cubicBezTo>
                    <a:pt x="159" y="1"/>
                    <a:pt x="146" y="3"/>
                    <a:pt x="134" y="10"/>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p9">
              <a:extLst>
                <a:ext uri="{FF2B5EF4-FFF2-40B4-BE49-F238E27FC236}">
                  <a16:creationId xmlns:a16="http://schemas.microsoft.com/office/drawing/2014/main" id="{1CC8523C-89A8-55FF-96E5-EB7FFAF76E0C}"/>
                </a:ext>
              </a:extLst>
            </p:cNvPr>
            <p:cNvSpPr/>
            <p:nvPr/>
          </p:nvSpPr>
          <p:spPr>
            <a:xfrm>
              <a:off x="5970271" y="4267989"/>
              <a:ext cx="5652" cy="6562"/>
            </a:xfrm>
            <a:custGeom>
              <a:avLst/>
              <a:gdLst/>
              <a:ahLst/>
              <a:cxnLst/>
              <a:rect l="l" t="t" r="r" b="b"/>
              <a:pathLst>
                <a:path w="267" h="310" extrusionOk="0">
                  <a:moveTo>
                    <a:pt x="97" y="0"/>
                  </a:moveTo>
                  <a:cubicBezTo>
                    <a:pt x="44" y="0"/>
                    <a:pt x="0" y="55"/>
                    <a:pt x="0" y="109"/>
                  </a:cubicBezTo>
                  <a:lnTo>
                    <a:pt x="0" y="176"/>
                  </a:lnTo>
                  <a:cubicBezTo>
                    <a:pt x="0" y="242"/>
                    <a:pt x="67" y="309"/>
                    <a:pt x="133" y="309"/>
                  </a:cubicBezTo>
                  <a:cubicBezTo>
                    <a:pt x="200" y="309"/>
                    <a:pt x="267" y="242"/>
                    <a:pt x="267" y="176"/>
                  </a:cubicBezTo>
                  <a:lnTo>
                    <a:pt x="267" y="109"/>
                  </a:lnTo>
                  <a:cubicBezTo>
                    <a:pt x="267" y="55"/>
                    <a:pt x="222" y="0"/>
                    <a:pt x="170" y="0"/>
                  </a:cubicBezTo>
                  <a:cubicBezTo>
                    <a:pt x="158" y="0"/>
                    <a:pt x="146"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p9">
              <a:extLst>
                <a:ext uri="{FF2B5EF4-FFF2-40B4-BE49-F238E27FC236}">
                  <a16:creationId xmlns:a16="http://schemas.microsoft.com/office/drawing/2014/main" id="{14C198B0-8450-28E8-36D3-EF4F5E49A994}"/>
                </a:ext>
              </a:extLst>
            </p:cNvPr>
            <p:cNvSpPr/>
            <p:nvPr/>
          </p:nvSpPr>
          <p:spPr>
            <a:xfrm>
              <a:off x="5973087" y="4162956"/>
              <a:ext cx="5673" cy="6371"/>
            </a:xfrm>
            <a:custGeom>
              <a:avLst/>
              <a:gdLst/>
              <a:ahLst/>
              <a:cxnLst/>
              <a:rect l="l" t="t" r="r" b="b"/>
              <a:pathLst>
                <a:path w="268" h="301" extrusionOk="0">
                  <a:moveTo>
                    <a:pt x="134" y="1"/>
                  </a:moveTo>
                  <a:cubicBezTo>
                    <a:pt x="67" y="1"/>
                    <a:pt x="0" y="34"/>
                    <a:pt x="0" y="101"/>
                  </a:cubicBezTo>
                  <a:lnTo>
                    <a:pt x="0" y="168"/>
                  </a:lnTo>
                  <a:cubicBezTo>
                    <a:pt x="0" y="234"/>
                    <a:pt x="67" y="301"/>
                    <a:pt x="134" y="301"/>
                  </a:cubicBezTo>
                  <a:cubicBezTo>
                    <a:pt x="201" y="301"/>
                    <a:pt x="267" y="234"/>
                    <a:pt x="267" y="168"/>
                  </a:cubicBezTo>
                  <a:lnTo>
                    <a:pt x="267" y="134"/>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p9">
              <a:extLst>
                <a:ext uri="{FF2B5EF4-FFF2-40B4-BE49-F238E27FC236}">
                  <a16:creationId xmlns:a16="http://schemas.microsoft.com/office/drawing/2014/main" id="{636F07AE-8B85-2ECB-FAF3-0D19C05B7536}"/>
                </a:ext>
              </a:extLst>
            </p:cNvPr>
            <p:cNvSpPr/>
            <p:nvPr/>
          </p:nvSpPr>
          <p:spPr>
            <a:xfrm>
              <a:off x="5974505" y="4109995"/>
              <a:ext cx="5673" cy="6393"/>
            </a:xfrm>
            <a:custGeom>
              <a:avLst/>
              <a:gdLst/>
              <a:ahLst/>
              <a:cxnLst/>
              <a:rect l="l" t="t" r="r" b="b"/>
              <a:pathLst>
                <a:path w="268" h="302" extrusionOk="0">
                  <a:moveTo>
                    <a:pt x="167" y="1"/>
                  </a:moveTo>
                  <a:cubicBezTo>
                    <a:pt x="67" y="1"/>
                    <a:pt x="0" y="68"/>
                    <a:pt x="0" y="134"/>
                  </a:cubicBezTo>
                  <a:lnTo>
                    <a:pt x="0" y="168"/>
                  </a:lnTo>
                  <a:cubicBezTo>
                    <a:pt x="0" y="268"/>
                    <a:pt x="67" y="301"/>
                    <a:pt x="134" y="301"/>
                  </a:cubicBezTo>
                  <a:cubicBezTo>
                    <a:pt x="200" y="301"/>
                    <a:pt x="267" y="268"/>
                    <a:pt x="267" y="201"/>
                  </a:cubicBezTo>
                  <a:lnTo>
                    <a:pt x="267" y="134"/>
                  </a:lnTo>
                  <a:cubicBezTo>
                    <a:pt x="267" y="68"/>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p9">
              <a:extLst>
                <a:ext uri="{FF2B5EF4-FFF2-40B4-BE49-F238E27FC236}">
                  <a16:creationId xmlns:a16="http://schemas.microsoft.com/office/drawing/2014/main" id="{1B5E223F-443B-B9F2-C46B-E13F7EAA529A}"/>
                </a:ext>
              </a:extLst>
            </p:cNvPr>
            <p:cNvSpPr/>
            <p:nvPr/>
          </p:nvSpPr>
          <p:spPr>
            <a:xfrm>
              <a:off x="5968853" y="4320929"/>
              <a:ext cx="5673" cy="6562"/>
            </a:xfrm>
            <a:custGeom>
              <a:avLst/>
              <a:gdLst/>
              <a:ahLst/>
              <a:cxnLst/>
              <a:rect l="l" t="t" r="r" b="b"/>
              <a:pathLst>
                <a:path w="268" h="310" extrusionOk="0">
                  <a:moveTo>
                    <a:pt x="97" y="1"/>
                  </a:moveTo>
                  <a:cubicBezTo>
                    <a:pt x="45" y="1"/>
                    <a:pt x="0" y="55"/>
                    <a:pt x="0" y="110"/>
                  </a:cubicBezTo>
                  <a:lnTo>
                    <a:pt x="0" y="177"/>
                  </a:lnTo>
                  <a:cubicBezTo>
                    <a:pt x="0" y="243"/>
                    <a:pt x="34" y="310"/>
                    <a:pt x="100" y="310"/>
                  </a:cubicBezTo>
                  <a:cubicBezTo>
                    <a:pt x="167" y="310"/>
                    <a:pt x="234" y="243"/>
                    <a:pt x="267" y="177"/>
                  </a:cubicBezTo>
                  <a:lnTo>
                    <a:pt x="267" y="110"/>
                  </a:lnTo>
                  <a:cubicBezTo>
                    <a:pt x="234" y="43"/>
                    <a:pt x="200" y="10"/>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p9">
              <a:extLst>
                <a:ext uri="{FF2B5EF4-FFF2-40B4-BE49-F238E27FC236}">
                  <a16:creationId xmlns:a16="http://schemas.microsoft.com/office/drawing/2014/main" id="{C37377FB-AB28-FFBC-690A-B22BF80CEA5F}"/>
                </a:ext>
              </a:extLst>
            </p:cNvPr>
            <p:cNvSpPr/>
            <p:nvPr/>
          </p:nvSpPr>
          <p:spPr>
            <a:xfrm>
              <a:off x="5971669" y="4215218"/>
              <a:ext cx="5673" cy="6371"/>
            </a:xfrm>
            <a:custGeom>
              <a:avLst/>
              <a:gdLst/>
              <a:ahLst/>
              <a:cxnLst/>
              <a:rect l="l" t="t" r="r" b="b"/>
              <a:pathLst>
                <a:path w="268" h="301" extrusionOk="0">
                  <a:moveTo>
                    <a:pt x="134" y="0"/>
                  </a:moveTo>
                  <a:cubicBezTo>
                    <a:pt x="67" y="0"/>
                    <a:pt x="1" y="67"/>
                    <a:pt x="1" y="134"/>
                  </a:cubicBezTo>
                  <a:lnTo>
                    <a:pt x="1" y="167"/>
                  </a:lnTo>
                  <a:cubicBezTo>
                    <a:pt x="1" y="267"/>
                    <a:pt x="67" y="300"/>
                    <a:pt x="134" y="300"/>
                  </a:cubicBezTo>
                  <a:cubicBezTo>
                    <a:pt x="201" y="300"/>
                    <a:pt x="268"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9">
              <a:extLst>
                <a:ext uri="{FF2B5EF4-FFF2-40B4-BE49-F238E27FC236}">
                  <a16:creationId xmlns:a16="http://schemas.microsoft.com/office/drawing/2014/main" id="{F8246964-013A-379E-4D34-3A3BDBCC89C9}"/>
                </a:ext>
              </a:extLst>
            </p:cNvPr>
            <p:cNvSpPr/>
            <p:nvPr/>
          </p:nvSpPr>
          <p:spPr>
            <a:xfrm>
              <a:off x="6031700" y="4111942"/>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p9">
              <a:extLst>
                <a:ext uri="{FF2B5EF4-FFF2-40B4-BE49-F238E27FC236}">
                  <a16:creationId xmlns:a16="http://schemas.microsoft.com/office/drawing/2014/main" id="{02E7DE94-EC87-7D6C-C8D9-2EF329D6C522}"/>
                </a:ext>
              </a:extLst>
            </p:cNvPr>
            <p:cNvSpPr/>
            <p:nvPr/>
          </p:nvSpPr>
          <p:spPr>
            <a:xfrm>
              <a:off x="6025328" y="4322347"/>
              <a:ext cx="5673" cy="6393"/>
            </a:xfrm>
            <a:custGeom>
              <a:avLst/>
              <a:gdLst/>
              <a:ahLst/>
              <a:cxnLst/>
              <a:rect l="l" t="t" r="r" b="b"/>
              <a:pathLst>
                <a:path w="268" h="302" extrusionOk="0">
                  <a:moveTo>
                    <a:pt x="98" y="1"/>
                  </a:moveTo>
                  <a:cubicBezTo>
                    <a:pt x="45" y="1"/>
                    <a:pt x="1" y="55"/>
                    <a:pt x="1" y="110"/>
                  </a:cubicBezTo>
                  <a:lnTo>
                    <a:pt x="1" y="176"/>
                  </a:lnTo>
                  <a:cubicBezTo>
                    <a:pt x="1" y="260"/>
                    <a:pt x="68" y="301"/>
                    <a:pt x="134" y="301"/>
                  </a:cubicBezTo>
                  <a:cubicBezTo>
                    <a:pt x="201" y="301"/>
                    <a:pt x="268" y="260"/>
                    <a:pt x="268" y="176"/>
                  </a:cubicBezTo>
                  <a:lnTo>
                    <a:pt x="268" y="110"/>
                  </a:lnTo>
                  <a:cubicBezTo>
                    <a:pt x="268" y="43"/>
                    <a:pt x="201" y="9"/>
                    <a:pt x="134" y="9"/>
                  </a:cubicBezTo>
                  <a:cubicBezTo>
                    <a:pt x="122" y="3"/>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9">
              <a:extLst>
                <a:ext uri="{FF2B5EF4-FFF2-40B4-BE49-F238E27FC236}">
                  <a16:creationId xmlns:a16="http://schemas.microsoft.com/office/drawing/2014/main" id="{6A90FB9C-C0A9-8F38-E95A-630BCDF018F6}"/>
                </a:ext>
              </a:extLst>
            </p:cNvPr>
            <p:cNvSpPr/>
            <p:nvPr/>
          </p:nvSpPr>
          <p:spPr>
            <a:xfrm>
              <a:off x="6037330" y="3901516"/>
              <a:ext cx="6393" cy="6562"/>
            </a:xfrm>
            <a:custGeom>
              <a:avLst/>
              <a:gdLst/>
              <a:ahLst/>
              <a:cxnLst/>
              <a:rect l="l" t="t" r="r" b="b"/>
              <a:pathLst>
                <a:path w="302" h="310" extrusionOk="0">
                  <a:moveTo>
                    <a:pt x="131" y="1"/>
                  </a:moveTo>
                  <a:cubicBezTo>
                    <a:pt x="79" y="1"/>
                    <a:pt x="34" y="55"/>
                    <a:pt x="34" y="110"/>
                  </a:cubicBezTo>
                  <a:lnTo>
                    <a:pt x="34" y="176"/>
                  </a:lnTo>
                  <a:cubicBezTo>
                    <a:pt x="1" y="243"/>
                    <a:pt x="68" y="310"/>
                    <a:pt x="134" y="310"/>
                  </a:cubicBezTo>
                  <a:cubicBezTo>
                    <a:pt x="201" y="310"/>
                    <a:pt x="268" y="243"/>
                    <a:pt x="301" y="176"/>
                  </a:cubicBezTo>
                  <a:lnTo>
                    <a:pt x="301" y="110"/>
                  </a:lnTo>
                  <a:cubicBezTo>
                    <a:pt x="301" y="55"/>
                    <a:pt x="257" y="1"/>
                    <a:pt x="204" y="1"/>
                  </a:cubicBezTo>
                  <a:cubicBezTo>
                    <a:pt x="192" y="1"/>
                    <a:pt x="180" y="3"/>
                    <a:pt x="168" y="10"/>
                  </a:cubicBezTo>
                  <a:cubicBezTo>
                    <a:pt x="155" y="3"/>
                    <a:pt x="143" y="1"/>
                    <a:pt x="13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 name="Google Shape;485;p9">
              <a:extLst>
                <a:ext uri="{FF2B5EF4-FFF2-40B4-BE49-F238E27FC236}">
                  <a16:creationId xmlns:a16="http://schemas.microsoft.com/office/drawing/2014/main" id="{8032C33E-44C0-F86B-6E2F-119F8C7D06C6}"/>
                </a:ext>
              </a:extLst>
            </p:cNvPr>
            <p:cNvSpPr/>
            <p:nvPr/>
          </p:nvSpPr>
          <p:spPr>
            <a:xfrm>
              <a:off x="6028165" y="4217144"/>
              <a:ext cx="5673" cy="6393"/>
            </a:xfrm>
            <a:custGeom>
              <a:avLst/>
              <a:gdLst/>
              <a:ahLst/>
              <a:cxnLst/>
              <a:rect l="l" t="t" r="r" b="b"/>
              <a:pathLst>
                <a:path w="268" h="302" extrusionOk="0">
                  <a:moveTo>
                    <a:pt x="118" y="0"/>
                  </a:moveTo>
                  <a:cubicBezTo>
                    <a:pt x="55" y="0"/>
                    <a:pt x="28" y="55"/>
                    <a:pt x="0" y="109"/>
                  </a:cubicBezTo>
                  <a:lnTo>
                    <a:pt x="0" y="176"/>
                  </a:lnTo>
                  <a:cubicBezTo>
                    <a:pt x="0" y="259"/>
                    <a:pt x="67" y="301"/>
                    <a:pt x="134" y="301"/>
                  </a:cubicBezTo>
                  <a:cubicBezTo>
                    <a:pt x="200" y="301"/>
                    <a:pt x="267" y="259"/>
                    <a:pt x="267" y="176"/>
                  </a:cubicBezTo>
                  <a:lnTo>
                    <a:pt x="267" y="109"/>
                  </a:lnTo>
                  <a:cubicBezTo>
                    <a:pt x="267" y="43"/>
                    <a:pt x="234" y="9"/>
                    <a:pt x="167" y="9"/>
                  </a:cubicBezTo>
                  <a:cubicBezTo>
                    <a:pt x="149" y="3"/>
                    <a:pt x="133" y="0"/>
                    <a:pt x="11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p9">
              <a:extLst>
                <a:ext uri="{FF2B5EF4-FFF2-40B4-BE49-F238E27FC236}">
                  <a16:creationId xmlns:a16="http://schemas.microsoft.com/office/drawing/2014/main" id="{2EF1530C-E2A2-33C5-7F5C-D89649A9B1B3}"/>
                </a:ext>
              </a:extLst>
            </p:cNvPr>
            <p:cNvSpPr/>
            <p:nvPr/>
          </p:nvSpPr>
          <p:spPr>
            <a:xfrm>
              <a:off x="6026746" y="4269576"/>
              <a:ext cx="5673" cy="6371"/>
            </a:xfrm>
            <a:custGeom>
              <a:avLst/>
              <a:gdLst/>
              <a:ahLst/>
              <a:cxnLst/>
              <a:rect l="l" t="t" r="r" b="b"/>
              <a:pathLst>
                <a:path w="268" h="301" extrusionOk="0">
                  <a:moveTo>
                    <a:pt x="134" y="1"/>
                  </a:moveTo>
                  <a:cubicBezTo>
                    <a:pt x="67" y="1"/>
                    <a:pt x="1" y="34"/>
                    <a:pt x="1" y="134"/>
                  </a:cubicBezTo>
                  <a:lnTo>
                    <a:pt x="1" y="167"/>
                  </a:lnTo>
                  <a:cubicBezTo>
                    <a:pt x="1" y="234"/>
                    <a:pt x="67" y="301"/>
                    <a:pt x="134" y="301"/>
                  </a:cubicBezTo>
                  <a:cubicBezTo>
                    <a:pt x="201" y="301"/>
                    <a:pt x="267" y="268"/>
                    <a:pt x="267" y="201"/>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p9">
              <a:extLst>
                <a:ext uri="{FF2B5EF4-FFF2-40B4-BE49-F238E27FC236}">
                  <a16:creationId xmlns:a16="http://schemas.microsoft.com/office/drawing/2014/main" id="{7B46533F-97D4-61C8-81BE-FAF5D2795611}"/>
                </a:ext>
              </a:extLst>
            </p:cNvPr>
            <p:cNvSpPr/>
            <p:nvPr/>
          </p:nvSpPr>
          <p:spPr>
            <a:xfrm>
              <a:off x="6030281" y="4164374"/>
              <a:ext cx="5673" cy="6371"/>
            </a:xfrm>
            <a:custGeom>
              <a:avLst/>
              <a:gdLst/>
              <a:ahLst/>
              <a:cxnLst/>
              <a:rect l="l" t="t" r="r" b="b"/>
              <a:pathLst>
                <a:path w="268" h="301" extrusionOk="0">
                  <a:moveTo>
                    <a:pt x="134" y="0"/>
                  </a:moveTo>
                  <a:cubicBezTo>
                    <a:pt x="67" y="0"/>
                    <a:pt x="0" y="34"/>
                    <a:pt x="0" y="134"/>
                  </a:cubicBezTo>
                  <a:lnTo>
                    <a:pt x="0" y="167"/>
                  </a:lnTo>
                  <a:cubicBezTo>
                    <a:pt x="0" y="234"/>
                    <a:pt x="34" y="301"/>
                    <a:pt x="134" y="301"/>
                  </a:cubicBezTo>
                  <a:cubicBezTo>
                    <a:pt x="201" y="301"/>
                    <a:pt x="234"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 name="Google Shape;488;p9">
              <a:extLst>
                <a:ext uri="{FF2B5EF4-FFF2-40B4-BE49-F238E27FC236}">
                  <a16:creationId xmlns:a16="http://schemas.microsoft.com/office/drawing/2014/main" id="{A7305A57-9807-70B8-E477-9E75B221740C}"/>
                </a:ext>
              </a:extLst>
            </p:cNvPr>
            <p:cNvSpPr/>
            <p:nvPr/>
          </p:nvSpPr>
          <p:spPr>
            <a:xfrm>
              <a:off x="5980855" y="3899590"/>
              <a:ext cx="5673" cy="6371"/>
            </a:xfrm>
            <a:custGeom>
              <a:avLst/>
              <a:gdLst/>
              <a:ahLst/>
              <a:cxnLst/>
              <a:rect l="l" t="t" r="r" b="b"/>
              <a:pathLst>
                <a:path w="268" h="301" extrusionOk="0">
                  <a:moveTo>
                    <a:pt x="134" y="0"/>
                  </a:moveTo>
                  <a:cubicBezTo>
                    <a:pt x="67" y="0"/>
                    <a:pt x="0" y="67"/>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 name="Google Shape;489;p9">
              <a:extLst>
                <a:ext uri="{FF2B5EF4-FFF2-40B4-BE49-F238E27FC236}">
                  <a16:creationId xmlns:a16="http://schemas.microsoft.com/office/drawing/2014/main" id="{DCFC1A89-527A-56FD-E0B2-EDB2C4CFDA1C}"/>
                </a:ext>
              </a:extLst>
            </p:cNvPr>
            <p:cNvSpPr/>
            <p:nvPr/>
          </p:nvSpPr>
          <p:spPr>
            <a:xfrm>
              <a:off x="5753495" y="3893239"/>
              <a:ext cx="5673" cy="6901"/>
            </a:xfrm>
            <a:custGeom>
              <a:avLst/>
              <a:gdLst/>
              <a:ahLst/>
              <a:cxnLst/>
              <a:rect l="l" t="t" r="r" b="b"/>
              <a:pathLst>
                <a:path w="268" h="326" extrusionOk="0">
                  <a:moveTo>
                    <a:pt x="134" y="0"/>
                  </a:moveTo>
                  <a:cubicBezTo>
                    <a:pt x="67" y="0"/>
                    <a:pt x="0" y="34"/>
                    <a:pt x="0" y="100"/>
                  </a:cubicBezTo>
                  <a:lnTo>
                    <a:pt x="0" y="200"/>
                  </a:lnTo>
                  <a:cubicBezTo>
                    <a:pt x="0" y="284"/>
                    <a:pt x="67" y="326"/>
                    <a:pt x="134" y="326"/>
                  </a:cubicBezTo>
                  <a:cubicBezTo>
                    <a:pt x="201" y="326"/>
                    <a:pt x="267" y="284"/>
                    <a:pt x="267" y="200"/>
                  </a:cubicBezTo>
                  <a:lnTo>
                    <a:pt x="267" y="134"/>
                  </a:lnTo>
                  <a:cubicBezTo>
                    <a:pt x="267" y="67"/>
                    <a:pt x="234"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p9">
              <a:extLst>
                <a:ext uri="{FF2B5EF4-FFF2-40B4-BE49-F238E27FC236}">
                  <a16:creationId xmlns:a16="http://schemas.microsoft.com/office/drawing/2014/main" id="{FA848A80-B24F-A005-0E6C-1374B22EDE08}"/>
                </a:ext>
              </a:extLst>
            </p:cNvPr>
            <p:cNvSpPr/>
            <p:nvPr/>
          </p:nvSpPr>
          <p:spPr>
            <a:xfrm>
              <a:off x="5924359" y="3898171"/>
              <a:ext cx="5673" cy="6371"/>
            </a:xfrm>
            <a:custGeom>
              <a:avLst/>
              <a:gdLst/>
              <a:ahLst/>
              <a:cxnLst/>
              <a:rect l="l" t="t" r="r" b="b"/>
              <a:pathLst>
                <a:path w="268" h="301" extrusionOk="0">
                  <a:moveTo>
                    <a:pt x="134" y="1"/>
                  </a:moveTo>
                  <a:cubicBezTo>
                    <a:pt x="68" y="1"/>
                    <a:pt x="1" y="34"/>
                    <a:pt x="1" y="101"/>
                  </a:cubicBezTo>
                  <a:lnTo>
                    <a:pt x="1" y="168"/>
                  </a:lnTo>
                  <a:cubicBezTo>
                    <a:pt x="1" y="234"/>
                    <a:pt x="34" y="301"/>
                    <a:pt x="134" y="301"/>
                  </a:cubicBezTo>
                  <a:cubicBezTo>
                    <a:pt x="201" y="301"/>
                    <a:pt x="268" y="234"/>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 name="Google Shape;491;p9">
              <a:extLst>
                <a:ext uri="{FF2B5EF4-FFF2-40B4-BE49-F238E27FC236}">
                  <a16:creationId xmlns:a16="http://schemas.microsoft.com/office/drawing/2014/main" id="{A3D95534-1504-BD58-7545-FFC867CA01E2}"/>
                </a:ext>
              </a:extLst>
            </p:cNvPr>
            <p:cNvSpPr/>
            <p:nvPr/>
          </p:nvSpPr>
          <p:spPr>
            <a:xfrm>
              <a:off x="5867165" y="3896055"/>
              <a:ext cx="5673" cy="7091"/>
            </a:xfrm>
            <a:custGeom>
              <a:avLst/>
              <a:gdLst/>
              <a:ahLst/>
              <a:cxnLst/>
              <a:rect l="l" t="t" r="r" b="b"/>
              <a:pathLst>
                <a:path w="268" h="335" extrusionOk="0">
                  <a:moveTo>
                    <a:pt x="134" y="1"/>
                  </a:moveTo>
                  <a:cubicBezTo>
                    <a:pt x="68" y="1"/>
                    <a:pt x="1" y="67"/>
                    <a:pt x="1" y="134"/>
                  </a:cubicBezTo>
                  <a:lnTo>
                    <a:pt x="1" y="201"/>
                  </a:lnTo>
                  <a:cubicBezTo>
                    <a:pt x="1" y="268"/>
                    <a:pt x="68" y="334"/>
                    <a:pt x="134" y="334"/>
                  </a:cubicBezTo>
                  <a:cubicBezTo>
                    <a:pt x="201" y="334"/>
                    <a:pt x="268" y="268"/>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p9">
              <a:extLst>
                <a:ext uri="{FF2B5EF4-FFF2-40B4-BE49-F238E27FC236}">
                  <a16:creationId xmlns:a16="http://schemas.microsoft.com/office/drawing/2014/main" id="{66CE83D4-D19A-BF72-ADDC-5C2A1AA4990F}"/>
                </a:ext>
              </a:extLst>
            </p:cNvPr>
            <p:cNvSpPr/>
            <p:nvPr/>
          </p:nvSpPr>
          <p:spPr>
            <a:xfrm>
              <a:off x="5696999" y="3891123"/>
              <a:ext cx="5673" cy="6371"/>
            </a:xfrm>
            <a:custGeom>
              <a:avLst/>
              <a:gdLst/>
              <a:ahLst/>
              <a:cxnLst/>
              <a:rect l="l" t="t" r="r" b="b"/>
              <a:pathLst>
                <a:path w="268" h="301" extrusionOk="0">
                  <a:moveTo>
                    <a:pt x="134" y="0"/>
                  </a:moveTo>
                  <a:cubicBezTo>
                    <a:pt x="68" y="0"/>
                    <a:pt x="1" y="67"/>
                    <a:pt x="1" y="134"/>
                  </a:cubicBezTo>
                  <a:lnTo>
                    <a:pt x="1" y="200"/>
                  </a:lnTo>
                  <a:cubicBezTo>
                    <a:pt x="17" y="267"/>
                    <a:pt x="76" y="300"/>
                    <a:pt x="134" y="300"/>
                  </a:cubicBezTo>
                  <a:cubicBezTo>
                    <a:pt x="193" y="300"/>
                    <a:pt x="251" y="267"/>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p9">
              <a:extLst>
                <a:ext uri="{FF2B5EF4-FFF2-40B4-BE49-F238E27FC236}">
                  <a16:creationId xmlns:a16="http://schemas.microsoft.com/office/drawing/2014/main" id="{0B348990-0FF1-8FB3-F8AB-7DC83A9C9EB4}"/>
                </a:ext>
              </a:extLst>
            </p:cNvPr>
            <p:cNvSpPr/>
            <p:nvPr/>
          </p:nvSpPr>
          <p:spPr>
            <a:xfrm>
              <a:off x="5810690" y="3894636"/>
              <a:ext cx="5673" cy="6202"/>
            </a:xfrm>
            <a:custGeom>
              <a:avLst/>
              <a:gdLst/>
              <a:ahLst/>
              <a:cxnLst/>
              <a:rect l="l" t="t" r="r" b="b"/>
              <a:pathLst>
                <a:path w="268" h="293" extrusionOk="0">
                  <a:moveTo>
                    <a:pt x="134" y="1"/>
                  </a:moveTo>
                  <a:cubicBezTo>
                    <a:pt x="67" y="1"/>
                    <a:pt x="0" y="34"/>
                    <a:pt x="0" y="134"/>
                  </a:cubicBezTo>
                  <a:lnTo>
                    <a:pt x="0" y="168"/>
                  </a:lnTo>
                  <a:cubicBezTo>
                    <a:pt x="17" y="251"/>
                    <a:pt x="75" y="293"/>
                    <a:pt x="134" y="293"/>
                  </a:cubicBezTo>
                  <a:cubicBezTo>
                    <a:pt x="192" y="293"/>
                    <a:pt x="250" y="251"/>
                    <a:pt x="267" y="168"/>
                  </a:cubicBezTo>
                  <a:lnTo>
                    <a:pt x="267" y="134"/>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p9">
              <a:extLst>
                <a:ext uri="{FF2B5EF4-FFF2-40B4-BE49-F238E27FC236}">
                  <a16:creationId xmlns:a16="http://schemas.microsoft.com/office/drawing/2014/main" id="{D1988183-41B1-5A37-9151-1CC329E9A350}"/>
                </a:ext>
              </a:extLst>
            </p:cNvPr>
            <p:cNvSpPr/>
            <p:nvPr/>
          </p:nvSpPr>
          <p:spPr>
            <a:xfrm>
              <a:off x="5699836" y="3785899"/>
              <a:ext cx="5673" cy="6393"/>
            </a:xfrm>
            <a:custGeom>
              <a:avLst/>
              <a:gdLst/>
              <a:ahLst/>
              <a:cxnLst/>
              <a:rect l="l" t="t" r="r" b="b"/>
              <a:pathLst>
                <a:path w="268" h="302" extrusionOk="0">
                  <a:moveTo>
                    <a:pt x="134" y="1"/>
                  </a:moveTo>
                  <a:cubicBezTo>
                    <a:pt x="67" y="1"/>
                    <a:pt x="0" y="68"/>
                    <a:pt x="0" y="134"/>
                  </a:cubicBezTo>
                  <a:lnTo>
                    <a:pt x="0" y="201"/>
                  </a:lnTo>
                  <a:cubicBezTo>
                    <a:pt x="17" y="268"/>
                    <a:pt x="84" y="301"/>
                    <a:pt x="146" y="301"/>
                  </a:cubicBezTo>
                  <a:cubicBezTo>
                    <a:pt x="209" y="301"/>
                    <a:pt x="267"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 name="Google Shape;495;p9">
              <a:extLst>
                <a:ext uri="{FF2B5EF4-FFF2-40B4-BE49-F238E27FC236}">
                  <a16:creationId xmlns:a16="http://schemas.microsoft.com/office/drawing/2014/main" id="{44386585-8CCC-0B73-2BBE-11786D7A4A9A}"/>
                </a:ext>
              </a:extLst>
            </p:cNvPr>
            <p:cNvSpPr/>
            <p:nvPr/>
          </p:nvSpPr>
          <p:spPr>
            <a:xfrm>
              <a:off x="5698417" y="3838860"/>
              <a:ext cx="5673" cy="6202"/>
            </a:xfrm>
            <a:custGeom>
              <a:avLst/>
              <a:gdLst/>
              <a:ahLst/>
              <a:cxnLst/>
              <a:rect l="l" t="t" r="r" b="b"/>
              <a:pathLst>
                <a:path w="268" h="293" extrusionOk="0">
                  <a:moveTo>
                    <a:pt x="134" y="1"/>
                  </a:moveTo>
                  <a:cubicBezTo>
                    <a:pt x="67" y="1"/>
                    <a:pt x="1" y="34"/>
                    <a:pt x="1" y="101"/>
                  </a:cubicBezTo>
                  <a:lnTo>
                    <a:pt x="1" y="168"/>
                  </a:lnTo>
                  <a:cubicBezTo>
                    <a:pt x="1" y="251"/>
                    <a:pt x="67" y="293"/>
                    <a:pt x="134" y="293"/>
                  </a:cubicBezTo>
                  <a:cubicBezTo>
                    <a:pt x="201" y="293"/>
                    <a:pt x="267" y="251"/>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p9">
              <a:extLst>
                <a:ext uri="{FF2B5EF4-FFF2-40B4-BE49-F238E27FC236}">
                  <a16:creationId xmlns:a16="http://schemas.microsoft.com/office/drawing/2014/main" id="{93B00BFF-A94F-57E1-DB42-480E8FF86D24}"/>
                </a:ext>
              </a:extLst>
            </p:cNvPr>
            <p:cNvSpPr/>
            <p:nvPr/>
          </p:nvSpPr>
          <p:spPr>
            <a:xfrm>
              <a:off x="5701233" y="3733658"/>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 name="Google Shape;497;p9">
              <a:extLst>
                <a:ext uri="{FF2B5EF4-FFF2-40B4-BE49-F238E27FC236}">
                  <a16:creationId xmlns:a16="http://schemas.microsoft.com/office/drawing/2014/main" id="{AADE4C1E-013D-07DD-E4F4-CCBBB393FB38}"/>
                </a:ext>
              </a:extLst>
            </p:cNvPr>
            <p:cNvSpPr/>
            <p:nvPr/>
          </p:nvSpPr>
          <p:spPr>
            <a:xfrm>
              <a:off x="5695602" y="3944084"/>
              <a:ext cx="5652" cy="6371"/>
            </a:xfrm>
            <a:custGeom>
              <a:avLst/>
              <a:gdLst/>
              <a:ahLst/>
              <a:cxnLst/>
              <a:rect l="l" t="t" r="r" b="b"/>
              <a:pathLst>
                <a:path w="267" h="301" extrusionOk="0">
                  <a:moveTo>
                    <a:pt x="134" y="0"/>
                  </a:moveTo>
                  <a:cubicBezTo>
                    <a:pt x="67" y="0"/>
                    <a:pt x="33" y="33"/>
                    <a:pt x="0" y="67"/>
                  </a:cubicBezTo>
                  <a:cubicBezTo>
                    <a:pt x="0" y="67"/>
                    <a:pt x="0" y="100"/>
                    <a:pt x="0" y="100"/>
                  </a:cubicBezTo>
                  <a:lnTo>
                    <a:pt x="0" y="167"/>
                  </a:lnTo>
                  <a:cubicBezTo>
                    <a:pt x="0" y="234"/>
                    <a:pt x="67" y="300"/>
                    <a:pt x="134" y="300"/>
                  </a:cubicBezTo>
                  <a:cubicBezTo>
                    <a:pt x="200" y="300"/>
                    <a:pt x="267" y="267"/>
                    <a:pt x="267" y="167"/>
                  </a:cubicBezTo>
                  <a:lnTo>
                    <a:pt x="267" y="133"/>
                  </a:lnTo>
                  <a:cubicBezTo>
                    <a:pt x="267" y="100"/>
                    <a:pt x="267" y="100"/>
                    <a:pt x="267" y="67"/>
                  </a:cubicBez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 name="Google Shape;498;p9">
              <a:extLst>
                <a:ext uri="{FF2B5EF4-FFF2-40B4-BE49-F238E27FC236}">
                  <a16:creationId xmlns:a16="http://schemas.microsoft.com/office/drawing/2014/main" id="{93124943-5DCE-1D99-1975-C23C50E233F1}"/>
                </a:ext>
              </a:extLst>
            </p:cNvPr>
            <p:cNvSpPr/>
            <p:nvPr/>
          </p:nvSpPr>
          <p:spPr>
            <a:xfrm>
              <a:off x="5757030" y="3788037"/>
              <a:ext cx="5673" cy="5652"/>
            </a:xfrm>
            <a:custGeom>
              <a:avLst/>
              <a:gdLst/>
              <a:ahLst/>
              <a:cxnLst/>
              <a:rect l="l" t="t" r="r" b="b"/>
              <a:pathLst>
                <a:path w="268" h="267" extrusionOk="0">
                  <a:moveTo>
                    <a:pt x="134" y="0"/>
                  </a:moveTo>
                  <a:cubicBezTo>
                    <a:pt x="67" y="0"/>
                    <a:pt x="0" y="33"/>
                    <a:pt x="0" y="100"/>
                  </a:cubicBezTo>
                  <a:lnTo>
                    <a:pt x="0" y="167"/>
                  </a:lnTo>
                  <a:cubicBezTo>
                    <a:pt x="0" y="234"/>
                    <a:pt x="34" y="267"/>
                    <a:pt x="134" y="267"/>
                  </a:cubicBezTo>
                  <a:cubicBezTo>
                    <a:pt x="200" y="267"/>
                    <a:pt x="234" y="234"/>
                    <a:pt x="267" y="167"/>
                  </a:cubicBezTo>
                  <a:lnTo>
                    <a:pt x="267" y="100"/>
                  </a:lnTo>
                  <a:cubicBezTo>
                    <a:pt x="234"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 name="Google Shape;499;p9">
              <a:extLst>
                <a:ext uri="{FF2B5EF4-FFF2-40B4-BE49-F238E27FC236}">
                  <a16:creationId xmlns:a16="http://schemas.microsoft.com/office/drawing/2014/main" id="{012773DF-5829-28B9-EC82-F2CB9F77CDFB}"/>
                </a:ext>
              </a:extLst>
            </p:cNvPr>
            <p:cNvSpPr/>
            <p:nvPr/>
          </p:nvSpPr>
          <p:spPr>
            <a:xfrm>
              <a:off x="5758427" y="3735076"/>
              <a:ext cx="5673" cy="6202"/>
            </a:xfrm>
            <a:custGeom>
              <a:avLst/>
              <a:gdLst/>
              <a:ahLst/>
              <a:cxnLst/>
              <a:rect l="l" t="t" r="r" b="b"/>
              <a:pathLst>
                <a:path w="268" h="293" extrusionOk="0">
                  <a:moveTo>
                    <a:pt x="134" y="0"/>
                  </a:moveTo>
                  <a:cubicBezTo>
                    <a:pt x="68" y="0"/>
                    <a:pt x="1" y="67"/>
                    <a:pt x="1" y="134"/>
                  </a:cubicBezTo>
                  <a:lnTo>
                    <a:pt x="1" y="167"/>
                  </a:lnTo>
                  <a:cubicBezTo>
                    <a:pt x="18" y="250"/>
                    <a:pt x="76" y="292"/>
                    <a:pt x="134" y="292"/>
                  </a:cubicBezTo>
                  <a:cubicBezTo>
                    <a:pt x="193" y="292"/>
                    <a:pt x="251" y="250"/>
                    <a:pt x="268" y="167"/>
                  </a:cubicBez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p9">
              <a:extLst>
                <a:ext uri="{FF2B5EF4-FFF2-40B4-BE49-F238E27FC236}">
                  <a16:creationId xmlns:a16="http://schemas.microsoft.com/office/drawing/2014/main" id="{C8A70E71-8731-01AE-0FD7-4FD3CE72FFD0}"/>
                </a:ext>
              </a:extLst>
            </p:cNvPr>
            <p:cNvSpPr/>
            <p:nvPr/>
          </p:nvSpPr>
          <p:spPr>
            <a:xfrm>
              <a:off x="5755612" y="3840278"/>
              <a:ext cx="5673" cy="6371"/>
            </a:xfrm>
            <a:custGeom>
              <a:avLst/>
              <a:gdLst/>
              <a:ahLst/>
              <a:cxnLst/>
              <a:rect l="l" t="t" r="r" b="b"/>
              <a:pathLst>
                <a:path w="268" h="301" extrusionOk="0">
                  <a:moveTo>
                    <a:pt x="134" y="0"/>
                  </a:moveTo>
                  <a:cubicBezTo>
                    <a:pt x="67" y="0"/>
                    <a:pt x="0" y="67"/>
                    <a:pt x="0" y="134"/>
                  </a:cubicBezTo>
                  <a:lnTo>
                    <a:pt x="0" y="201"/>
                  </a:lnTo>
                  <a:cubicBezTo>
                    <a:pt x="0" y="267"/>
                    <a:pt x="59" y="301"/>
                    <a:pt x="121" y="301"/>
                  </a:cubicBezTo>
                  <a:cubicBezTo>
                    <a:pt x="184" y="301"/>
                    <a:pt x="251" y="267"/>
                    <a:pt x="267" y="201"/>
                  </a:cubicBezTo>
                  <a:lnTo>
                    <a:pt x="267" y="134"/>
                  </a:lnTo>
                  <a:cubicBezTo>
                    <a:pt x="234"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p9">
              <a:extLst>
                <a:ext uri="{FF2B5EF4-FFF2-40B4-BE49-F238E27FC236}">
                  <a16:creationId xmlns:a16="http://schemas.microsoft.com/office/drawing/2014/main" id="{356DED63-BCAC-7917-2434-B4D354DDD275}"/>
                </a:ext>
              </a:extLst>
            </p:cNvPr>
            <p:cNvSpPr/>
            <p:nvPr/>
          </p:nvSpPr>
          <p:spPr>
            <a:xfrm>
              <a:off x="5752077" y="3945481"/>
              <a:ext cx="6371" cy="6371"/>
            </a:xfrm>
            <a:custGeom>
              <a:avLst/>
              <a:gdLst/>
              <a:ahLst/>
              <a:cxnLst/>
              <a:rect l="l" t="t" r="r" b="b"/>
              <a:pathLst>
                <a:path w="301" h="301" extrusionOk="0">
                  <a:moveTo>
                    <a:pt x="134" y="1"/>
                  </a:moveTo>
                  <a:cubicBezTo>
                    <a:pt x="101" y="1"/>
                    <a:pt x="34" y="34"/>
                    <a:pt x="34" y="67"/>
                  </a:cubicBezTo>
                  <a:cubicBezTo>
                    <a:pt x="1" y="101"/>
                    <a:pt x="1" y="101"/>
                    <a:pt x="34" y="134"/>
                  </a:cubicBezTo>
                  <a:lnTo>
                    <a:pt x="34" y="201"/>
                  </a:lnTo>
                  <a:cubicBezTo>
                    <a:pt x="34" y="268"/>
                    <a:pt x="92" y="301"/>
                    <a:pt x="155" y="301"/>
                  </a:cubicBezTo>
                  <a:cubicBezTo>
                    <a:pt x="217" y="301"/>
                    <a:pt x="284" y="268"/>
                    <a:pt x="301" y="201"/>
                  </a:cubicBezTo>
                  <a:lnTo>
                    <a:pt x="301" y="134"/>
                  </a:lnTo>
                  <a:cubicBezTo>
                    <a:pt x="301" y="101"/>
                    <a:pt x="301" y="101"/>
                    <a:pt x="301" y="67"/>
                  </a:cubicBez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9">
              <a:extLst>
                <a:ext uri="{FF2B5EF4-FFF2-40B4-BE49-F238E27FC236}">
                  <a16:creationId xmlns:a16="http://schemas.microsoft.com/office/drawing/2014/main" id="{C2041F63-8974-E916-BFB4-2077AC889AD6}"/>
                </a:ext>
              </a:extLst>
            </p:cNvPr>
            <p:cNvSpPr/>
            <p:nvPr/>
          </p:nvSpPr>
          <p:spPr>
            <a:xfrm>
              <a:off x="5749262" y="4050683"/>
              <a:ext cx="5673" cy="6393"/>
            </a:xfrm>
            <a:custGeom>
              <a:avLst/>
              <a:gdLst/>
              <a:ahLst/>
              <a:cxnLst/>
              <a:rect l="l" t="t" r="r" b="b"/>
              <a:pathLst>
                <a:path w="268" h="302" extrusionOk="0">
                  <a:moveTo>
                    <a:pt x="134" y="1"/>
                  </a:moveTo>
                  <a:cubicBezTo>
                    <a:pt x="67" y="1"/>
                    <a:pt x="0" y="68"/>
                    <a:pt x="0" y="134"/>
                  </a:cubicBezTo>
                  <a:lnTo>
                    <a:pt x="0" y="201"/>
                  </a:lnTo>
                  <a:cubicBezTo>
                    <a:pt x="17" y="268"/>
                    <a:pt x="75" y="301"/>
                    <a:pt x="134" y="301"/>
                  </a:cubicBezTo>
                  <a:cubicBezTo>
                    <a:pt x="192" y="301"/>
                    <a:pt x="250" y="268"/>
                    <a:pt x="267" y="201"/>
                  </a:cubicBezTo>
                  <a:lnTo>
                    <a:pt x="267" y="134"/>
                  </a:lnTo>
                  <a:cubicBezTo>
                    <a:pt x="267" y="68"/>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9">
              <a:extLst>
                <a:ext uri="{FF2B5EF4-FFF2-40B4-BE49-F238E27FC236}">
                  <a16:creationId xmlns:a16="http://schemas.microsoft.com/office/drawing/2014/main" id="{7DB6DF94-F55A-AAB9-505B-320FB6DA632B}"/>
                </a:ext>
              </a:extLst>
            </p:cNvPr>
            <p:cNvSpPr/>
            <p:nvPr/>
          </p:nvSpPr>
          <p:spPr>
            <a:xfrm>
              <a:off x="5750659" y="3998442"/>
              <a:ext cx="5673" cy="6371"/>
            </a:xfrm>
            <a:custGeom>
              <a:avLst/>
              <a:gdLst/>
              <a:ahLst/>
              <a:cxnLst/>
              <a:rect l="l" t="t" r="r" b="b"/>
              <a:pathLst>
                <a:path w="268" h="301" extrusionOk="0">
                  <a:moveTo>
                    <a:pt x="168" y="1"/>
                  </a:moveTo>
                  <a:cubicBezTo>
                    <a:pt x="68" y="1"/>
                    <a:pt x="34" y="34"/>
                    <a:pt x="1" y="101"/>
                  </a:cubicBezTo>
                  <a:lnTo>
                    <a:pt x="1" y="167"/>
                  </a:lnTo>
                  <a:cubicBezTo>
                    <a:pt x="1" y="234"/>
                    <a:pt x="68" y="301"/>
                    <a:pt x="134" y="301"/>
                  </a:cubicBezTo>
                  <a:cubicBezTo>
                    <a:pt x="201" y="301"/>
                    <a:pt x="268" y="234"/>
                    <a:pt x="268" y="167"/>
                  </a:cubicBezTo>
                  <a:lnTo>
                    <a:pt x="268" y="134"/>
                  </a:lnTo>
                  <a:cubicBezTo>
                    <a:pt x="268" y="34"/>
                    <a:pt x="234" y="1"/>
                    <a:pt x="16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 name="Google Shape;504;p9">
              <a:extLst>
                <a:ext uri="{FF2B5EF4-FFF2-40B4-BE49-F238E27FC236}">
                  <a16:creationId xmlns:a16="http://schemas.microsoft.com/office/drawing/2014/main" id="{6CE900A8-E9D0-C3BD-74CB-E162B8E76831}"/>
                </a:ext>
              </a:extLst>
            </p:cNvPr>
            <p:cNvSpPr/>
            <p:nvPr/>
          </p:nvSpPr>
          <p:spPr>
            <a:xfrm>
              <a:off x="5812108" y="3842205"/>
              <a:ext cx="5652" cy="6562"/>
            </a:xfrm>
            <a:custGeom>
              <a:avLst/>
              <a:gdLst/>
              <a:ahLst/>
              <a:cxnLst/>
              <a:rect l="l" t="t" r="r" b="b"/>
              <a:pathLst>
                <a:path w="267" h="310" extrusionOk="0">
                  <a:moveTo>
                    <a:pt x="97" y="1"/>
                  </a:moveTo>
                  <a:cubicBezTo>
                    <a:pt x="44" y="1"/>
                    <a:pt x="0" y="55"/>
                    <a:pt x="0" y="110"/>
                  </a:cubicBezTo>
                  <a:lnTo>
                    <a:pt x="0" y="176"/>
                  </a:lnTo>
                  <a:cubicBezTo>
                    <a:pt x="0" y="243"/>
                    <a:pt x="67" y="310"/>
                    <a:pt x="133" y="310"/>
                  </a:cubicBezTo>
                  <a:cubicBezTo>
                    <a:pt x="200" y="310"/>
                    <a:pt x="267" y="243"/>
                    <a:pt x="267" y="176"/>
                  </a:cubicBezTo>
                  <a:lnTo>
                    <a:pt x="267" y="110"/>
                  </a:lnTo>
                  <a:cubicBezTo>
                    <a:pt x="267" y="43"/>
                    <a:pt x="200" y="10"/>
                    <a:pt x="133"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 name="Google Shape;505;p9">
              <a:extLst>
                <a:ext uri="{FF2B5EF4-FFF2-40B4-BE49-F238E27FC236}">
                  <a16:creationId xmlns:a16="http://schemas.microsoft.com/office/drawing/2014/main" id="{B8CDEE18-5603-7014-96C3-0F3C97904E93}"/>
                </a:ext>
              </a:extLst>
            </p:cNvPr>
            <p:cNvSpPr/>
            <p:nvPr/>
          </p:nvSpPr>
          <p:spPr>
            <a:xfrm>
              <a:off x="5813505" y="3789434"/>
              <a:ext cx="5673" cy="6202"/>
            </a:xfrm>
            <a:custGeom>
              <a:avLst/>
              <a:gdLst/>
              <a:ahLst/>
              <a:cxnLst/>
              <a:rect l="l" t="t" r="r" b="b"/>
              <a:pathLst>
                <a:path w="268" h="293" extrusionOk="0">
                  <a:moveTo>
                    <a:pt x="134" y="1"/>
                  </a:moveTo>
                  <a:cubicBezTo>
                    <a:pt x="67" y="1"/>
                    <a:pt x="1" y="34"/>
                    <a:pt x="1" y="134"/>
                  </a:cubicBezTo>
                  <a:lnTo>
                    <a:pt x="1" y="168"/>
                  </a:lnTo>
                  <a:cubicBezTo>
                    <a:pt x="17" y="251"/>
                    <a:pt x="76" y="293"/>
                    <a:pt x="134" y="293"/>
                  </a:cubicBezTo>
                  <a:cubicBezTo>
                    <a:pt x="193"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9">
              <a:extLst>
                <a:ext uri="{FF2B5EF4-FFF2-40B4-BE49-F238E27FC236}">
                  <a16:creationId xmlns:a16="http://schemas.microsoft.com/office/drawing/2014/main" id="{270334DE-25F5-7FD0-59C8-9D8340430E56}"/>
                </a:ext>
              </a:extLst>
            </p:cNvPr>
            <p:cNvSpPr/>
            <p:nvPr/>
          </p:nvSpPr>
          <p:spPr>
            <a:xfrm>
              <a:off x="5805737" y="4052631"/>
              <a:ext cx="5673" cy="5842"/>
            </a:xfrm>
            <a:custGeom>
              <a:avLst/>
              <a:gdLst/>
              <a:ahLst/>
              <a:cxnLst/>
              <a:rect l="l" t="t" r="r" b="b"/>
              <a:pathLst>
                <a:path w="268" h="276" extrusionOk="0">
                  <a:moveTo>
                    <a:pt x="98" y="0"/>
                  </a:moveTo>
                  <a:cubicBezTo>
                    <a:pt x="45" y="0"/>
                    <a:pt x="1" y="55"/>
                    <a:pt x="1" y="109"/>
                  </a:cubicBezTo>
                  <a:lnTo>
                    <a:pt x="1" y="176"/>
                  </a:lnTo>
                  <a:cubicBezTo>
                    <a:pt x="1" y="243"/>
                    <a:pt x="68" y="276"/>
                    <a:pt x="134" y="276"/>
                  </a:cubicBezTo>
                  <a:cubicBezTo>
                    <a:pt x="201" y="276"/>
                    <a:pt x="268" y="243"/>
                    <a:pt x="268" y="176"/>
                  </a:cubicBezTo>
                  <a:lnTo>
                    <a:pt x="268" y="109"/>
                  </a:lnTo>
                  <a:cubicBezTo>
                    <a:pt x="268" y="42"/>
                    <a:pt x="201" y="9"/>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9">
              <a:extLst>
                <a:ext uri="{FF2B5EF4-FFF2-40B4-BE49-F238E27FC236}">
                  <a16:creationId xmlns:a16="http://schemas.microsoft.com/office/drawing/2014/main" id="{83DD6B56-27CD-4F22-101D-3E2A0EE7AA23}"/>
                </a:ext>
              </a:extLst>
            </p:cNvPr>
            <p:cNvSpPr/>
            <p:nvPr/>
          </p:nvSpPr>
          <p:spPr>
            <a:xfrm>
              <a:off x="5814923" y="3737002"/>
              <a:ext cx="5673" cy="6393"/>
            </a:xfrm>
            <a:custGeom>
              <a:avLst/>
              <a:gdLst/>
              <a:ahLst/>
              <a:cxnLst/>
              <a:rect l="l" t="t" r="r" b="b"/>
              <a:pathLst>
                <a:path w="268" h="302" extrusionOk="0">
                  <a:moveTo>
                    <a:pt x="100" y="0"/>
                  </a:moveTo>
                  <a:cubicBezTo>
                    <a:pt x="55" y="0"/>
                    <a:pt x="28" y="55"/>
                    <a:pt x="0" y="109"/>
                  </a:cubicBezTo>
                  <a:lnTo>
                    <a:pt x="0" y="176"/>
                  </a:lnTo>
                  <a:cubicBezTo>
                    <a:pt x="0" y="260"/>
                    <a:pt x="67" y="301"/>
                    <a:pt x="134" y="301"/>
                  </a:cubicBezTo>
                  <a:cubicBezTo>
                    <a:pt x="201" y="301"/>
                    <a:pt x="267" y="260"/>
                    <a:pt x="267" y="176"/>
                  </a:cubicBezTo>
                  <a:lnTo>
                    <a:pt x="267" y="109"/>
                  </a:lnTo>
                  <a:cubicBezTo>
                    <a:pt x="267" y="43"/>
                    <a:pt x="201" y="9"/>
                    <a:pt x="134" y="9"/>
                  </a:cubicBezTo>
                  <a:cubicBezTo>
                    <a:pt x="122" y="3"/>
                    <a:pt x="111" y="0"/>
                    <a:pt x="10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9">
              <a:extLst>
                <a:ext uri="{FF2B5EF4-FFF2-40B4-BE49-F238E27FC236}">
                  <a16:creationId xmlns:a16="http://schemas.microsoft.com/office/drawing/2014/main" id="{D153B5FB-7757-158E-4AFB-E2056CF01DBF}"/>
                </a:ext>
              </a:extLst>
            </p:cNvPr>
            <p:cNvSpPr/>
            <p:nvPr/>
          </p:nvSpPr>
          <p:spPr>
            <a:xfrm>
              <a:off x="5807155" y="3999860"/>
              <a:ext cx="6371" cy="6202"/>
            </a:xfrm>
            <a:custGeom>
              <a:avLst/>
              <a:gdLst/>
              <a:ahLst/>
              <a:cxnLst/>
              <a:rect l="l" t="t" r="r" b="b"/>
              <a:pathLst>
                <a:path w="301" h="293" extrusionOk="0">
                  <a:moveTo>
                    <a:pt x="167" y="0"/>
                  </a:moveTo>
                  <a:cubicBezTo>
                    <a:pt x="67" y="0"/>
                    <a:pt x="34" y="34"/>
                    <a:pt x="1" y="134"/>
                  </a:cubicBezTo>
                  <a:lnTo>
                    <a:pt x="1" y="167"/>
                  </a:lnTo>
                  <a:cubicBezTo>
                    <a:pt x="17" y="250"/>
                    <a:pt x="84" y="292"/>
                    <a:pt x="151" y="292"/>
                  </a:cubicBezTo>
                  <a:cubicBezTo>
                    <a:pt x="217" y="292"/>
                    <a:pt x="284" y="250"/>
                    <a:pt x="301" y="167"/>
                  </a:cubicBezTo>
                  <a:cubicBezTo>
                    <a:pt x="301" y="67"/>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9">
              <a:extLst>
                <a:ext uri="{FF2B5EF4-FFF2-40B4-BE49-F238E27FC236}">
                  <a16:creationId xmlns:a16="http://schemas.microsoft.com/office/drawing/2014/main" id="{AA794754-3FA9-6CC9-F0F4-7B7DC31DD4E4}"/>
                </a:ext>
              </a:extLst>
            </p:cNvPr>
            <p:cNvSpPr/>
            <p:nvPr/>
          </p:nvSpPr>
          <p:spPr>
            <a:xfrm>
              <a:off x="5809271" y="3947322"/>
              <a:ext cx="5673" cy="6477"/>
            </a:xfrm>
            <a:custGeom>
              <a:avLst/>
              <a:gdLst/>
              <a:ahLst/>
              <a:cxnLst/>
              <a:rect l="l" t="t" r="r" b="b"/>
              <a:pathLst>
                <a:path w="268" h="306" extrusionOk="0">
                  <a:moveTo>
                    <a:pt x="87" y="1"/>
                  </a:moveTo>
                  <a:cubicBezTo>
                    <a:pt x="49" y="1"/>
                    <a:pt x="25" y="32"/>
                    <a:pt x="1" y="81"/>
                  </a:cubicBezTo>
                  <a:cubicBezTo>
                    <a:pt x="1" y="81"/>
                    <a:pt x="1" y="114"/>
                    <a:pt x="1" y="114"/>
                  </a:cubicBezTo>
                  <a:lnTo>
                    <a:pt x="1" y="181"/>
                  </a:lnTo>
                  <a:cubicBezTo>
                    <a:pt x="1" y="264"/>
                    <a:pt x="67" y="306"/>
                    <a:pt x="134" y="306"/>
                  </a:cubicBezTo>
                  <a:cubicBezTo>
                    <a:pt x="201" y="306"/>
                    <a:pt x="267" y="264"/>
                    <a:pt x="267" y="181"/>
                  </a:cubicBezTo>
                  <a:lnTo>
                    <a:pt x="267" y="147"/>
                  </a:lnTo>
                  <a:cubicBezTo>
                    <a:pt x="267" y="114"/>
                    <a:pt x="267" y="81"/>
                    <a:pt x="267" y="81"/>
                  </a:cubicBezTo>
                  <a:cubicBezTo>
                    <a:pt x="243" y="32"/>
                    <a:pt x="201" y="1"/>
                    <a:pt x="167" y="1"/>
                  </a:cubicBezTo>
                  <a:cubicBezTo>
                    <a:pt x="154" y="1"/>
                    <a:pt x="143" y="5"/>
                    <a:pt x="134" y="14"/>
                  </a:cubicBezTo>
                  <a:cubicBezTo>
                    <a:pt x="116" y="5"/>
                    <a:pt x="101" y="1"/>
                    <a:pt x="8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9">
              <a:extLst>
                <a:ext uri="{FF2B5EF4-FFF2-40B4-BE49-F238E27FC236}">
                  <a16:creationId xmlns:a16="http://schemas.microsoft.com/office/drawing/2014/main" id="{A7823DD4-922D-A36F-F819-514F14509B75}"/>
                </a:ext>
              </a:extLst>
            </p:cNvPr>
            <p:cNvSpPr/>
            <p:nvPr/>
          </p:nvSpPr>
          <p:spPr>
            <a:xfrm>
              <a:off x="5872118" y="3738420"/>
              <a:ext cx="5673" cy="5842"/>
            </a:xfrm>
            <a:custGeom>
              <a:avLst/>
              <a:gdLst/>
              <a:ahLst/>
              <a:cxnLst/>
              <a:rect l="l" t="t" r="r" b="b"/>
              <a:pathLst>
                <a:path w="268" h="276" extrusionOk="0">
                  <a:moveTo>
                    <a:pt x="97" y="0"/>
                  </a:moveTo>
                  <a:cubicBezTo>
                    <a:pt x="45" y="0"/>
                    <a:pt x="0" y="55"/>
                    <a:pt x="0" y="109"/>
                  </a:cubicBezTo>
                  <a:lnTo>
                    <a:pt x="0" y="176"/>
                  </a:lnTo>
                  <a:cubicBezTo>
                    <a:pt x="17" y="243"/>
                    <a:pt x="75" y="276"/>
                    <a:pt x="134" y="276"/>
                  </a:cubicBezTo>
                  <a:cubicBezTo>
                    <a:pt x="192" y="276"/>
                    <a:pt x="251" y="243"/>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9">
              <a:extLst>
                <a:ext uri="{FF2B5EF4-FFF2-40B4-BE49-F238E27FC236}">
                  <a16:creationId xmlns:a16="http://schemas.microsoft.com/office/drawing/2014/main" id="{E686331A-6D4D-9C03-2B4F-7EE39A9CEF23}"/>
                </a:ext>
              </a:extLst>
            </p:cNvPr>
            <p:cNvSpPr/>
            <p:nvPr/>
          </p:nvSpPr>
          <p:spPr>
            <a:xfrm>
              <a:off x="5868583" y="3844321"/>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4"/>
                    <a:pt x="167" y="10"/>
                  </a:cubicBezTo>
                  <a:cubicBezTo>
                    <a:pt x="149" y="4"/>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p9">
              <a:extLst>
                <a:ext uri="{FF2B5EF4-FFF2-40B4-BE49-F238E27FC236}">
                  <a16:creationId xmlns:a16="http://schemas.microsoft.com/office/drawing/2014/main" id="{AEFB4ABE-32E8-08C3-7942-E77BB7A9FF0A}"/>
                </a:ext>
              </a:extLst>
            </p:cNvPr>
            <p:cNvSpPr/>
            <p:nvPr/>
          </p:nvSpPr>
          <p:spPr>
            <a:xfrm>
              <a:off x="5870700" y="3791360"/>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8" y="260"/>
                    <a:pt x="268" y="177"/>
                  </a:cubicBezTo>
                  <a:lnTo>
                    <a:pt x="268" y="110"/>
                  </a:lnTo>
                  <a:cubicBezTo>
                    <a:pt x="234"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9">
              <a:extLst>
                <a:ext uri="{FF2B5EF4-FFF2-40B4-BE49-F238E27FC236}">
                  <a16:creationId xmlns:a16="http://schemas.microsoft.com/office/drawing/2014/main" id="{36F3B88B-4B3E-EC53-F182-86770DE2C491}"/>
                </a:ext>
              </a:extLst>
            </p:cNvPr>
            <p:cNvSpPr/>
            <p:nvPr/>
          </p:nvSpPr>
          <p:spPr>
            <a:xfrm>
              <a:off x="5865768" y="3949016"/>
              <a:ext cx="5673" cy="6202"/>
            </a:xfrm>
            <a:custGeom>
              <a:avLst/>
              <a:gdLst/>
              <a:ahLst/>
              <a:cxnLst/>
              <a:rect l="l" t="t" r="r" b="b"/>
              <a:pathLst>
                <a:path w="268" h="293" extrusionOk="0">
                  <a:moveTo>
                    <a:pt x="134" y="1"/>
                  </a:moveTo>
                  <a:cubicBezTo>
                    <a:pt x="67" y="1"/>
                    <a:pt x="34" y="34"/>
                    <a:pt x="0" y="67"/>
                  </a:cubicBezTo>
                  <a:cubicBezTo>
                    <a:pt x="0" y="67"/>
                    <a:pt x="0" y="101"/>
                    <a:pt x="0" y="134"/>
                  </a:cubicBezTo>
                  <a:lnTo>
                    <a:pt x="0" y="167"/>
                  </a:lnTo>
                  <a:cubicBezTo>
                    <a:pt x="17" y="251"/>
                    <a:pt x="84" y="292"/>
                    <a:pt x="146" y="292"/>
                  </a:cubicBezTo>
                  <a:cubicBezTo>
                    <a:pt x="209" y="292"/>
                    <a:pt x="267" y="251"/>
                    <a:pt x="267" y="167"/>
                  </a:cubicBezTo>
                  <a:lnTo>
                    <a:pt x="267" y="134"/>
                  </a:lnTo>
                  <a:cubicBezTo>
                    <a:pt x="267" y="101"/>
                    <a:pt x="267" y="67"/>
                    <a:pt x="267" y="67"/>
                  </a:cubicBezTo>
                  <a:cubicBezTo>
                    <a:pt x="234" y="1"/>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p9">
              <a:extLst>
                <a:ext uri="{FF2B5EF4-FFF2-40B4-BE49-F238E27FC236}">
                  <a16:creationId xmlns:a16="http://schemas.microsoft.com/office/drawing/2014/main" id="{81F9B8A8-73CC-340C-5634-DEA9ADF5F266}"/>
                </a:ext>
              </a:extLst>
            </p:cNvPr>
            <p:cNvSpPr/>
            <p:nvPr/>
          </p:nvSpPr>
          <p:spPr>
            <a:xfrm>
              <a:off x="5864349" y="4001786"/>
              <a:ext cx="5673" cy="6393"/>
            </a:xfrm>
            <a:custGeom>
              <a:avLst/>
              <a:gdLst/>
              <a:ahLst/>
              <a:cxnLst/>
              <a:rect l="l" t="t" r="r" b="b"/>
              <a:pathLst>
                <a:path w="268" h="302" extrusionOk="0">
                  <a:moveTo>
                    <a:pt x="98" y="0"/>
                  </a:moveTo>
                  <a:cubicBezTo>
                    <a:pt x="45" y="0"/>
                    <a:pt x="0" y="55"/>
                    <a:pt x="0" y="109"/>
                  </a:cubicBezTo>
                  <a:lnTo>
                    <a:pt x="0" y="176"/>
                  </a:lnTo>
                  <a:cubicBezTo>
                    <a:pt x="0" y="259"/>
                    <a:pt x="67" y="301"/>
                    <a:pt x="134" y="301"/>
                  </a:cubicBezTo>
                  <a:cubicBezTo>
                    <a:pt x="201" y="301"/>
                    <a:pt x="267" y="259"/>
                    <a:pt x="267" y="176"/>
                  </a:cubicBezTo>
                  <a:lnTo>
                    <a:pt x="267" y="109"/>
                  </a:lnTo>
                  <a:cubicBezTo>
                    <a:pt x="267" y="55"/>
                    <a:pt x="223" y="0"/>
                    <a:pt x="170" y="0"/>
                  </a:cubicBezTo>
                  <a:cubicBezTo>
                    <a:pt x="158" y="0"/>
                    <a:pt x="146" y="3"/>
                    <a:pt x="134" y="9"/>
                  </a:cubicBezTo>
                  <a:cubicBezTo>
                    <a:pt x="122" y="3"/>
                    <a:pt x="109" y="0"/>
                    <a:pt x="9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p9">
              <a:extLst>
                <a:ext uri="{FF2B5EF4-FFF2-40B4-BE49-F238E27FC236}">
                  <a16:creationId xmlns:a16="http://schemas.microsoft.com/office/drawing/2014/main" id="{F99302B9-9C90-AB47-1AEA-719E53D77D7B}"/>
                </a:ext>
              </a:extLst>
            </p:cNvPr>
            <p:cNvSpPr/>
            <p:nvPr/>
          </p:nvSpPr>
          <p:spPr>
            <a:xfrm>
              <a:off x="5862931" y="4054218"/>
              <a:ext cx="5673" cy="6202"/>
            </a:xfrm>
            <a:custGeom>
              <a:avLst/>
              <a:gdLst/>
              <a:ahLst/>
              <a:cxnLst/>
              <a:rect l="l" t="t" r="r" b="b"/>
              <a:pathLst>
                <a:path w="268" h="293" extrusionOk="0">
                  <a:moveTo>
                    <a:pt x="134" y="1"/>
                  </a:moveTo>
                  <a:cubicBezTo>
                    <a:pt x="67" y="1"/>
                    <a:pt x="1" y="34"/>
                    <a:pt x="1" y="134"/>
                  </a:cubicBezTo>
                  <a:lnTo>
                    <a:pt x="1" y="168"/>
                  </a:lnTo>
                  <a:cubicBezTo>
                    <a:pt x="1" y="251"/>
                    <a:pt x="59" y="293"/>
                    <a:pt x="122" y="293"/>
                  </a:cubicBezTo>
                  <a:cubicBezTo>
                    <a:pt x="184" y="293"/>
                    <a:pt x="251" y="251"/>
                    <a:pt x="268" y="168"/>
                  </a:cubicBezTo>
                  <a:lnTo>
                    <a:pt x="268" y="134"/>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9">
              <a:extLst>
                <a:ext uri="{FF2B5EF4-FFF2-40B4-BE49-F238E27FC236}">
                  <a16:creationId xmlns:a16="http://schemas.microsoft.com/office/drawing/2014/main" id="{204830B6-B7F0-E051-0BC3-2F4F08783A7A}"/>
                </a:ext>
              </a:extLst>
            </p:cNvPr>
            <p:cNvSpPr/>
            <p:nvPr/>
          </p:nvSpPr>
          <p:spPr>
            <a:xfrm>
              <a:off x="5922962" y="3950434"/>
              <a:ext cx="5652" cy="6562"/>
            </a:xfrm>
            <a:custGeom>
              <a:avLst/>
              <a:gdLst/>
              <a:ahLst/>
              <a:cxnLst/>
              <a:rect l="l" t="t" r="r" b="b"/>
              <a:pathLst>
                <a:path w="267" h="310" extrusionOk="0">
                  <a:moveTo>
                    <a:pt x="134" y="0"/>
                  </a:moveTo>
                  <a:cubicBezTo>
                    <a:pt x="67" y="0"/>
                    <a:pt x="33" y="34"/>
                    <a:pt x="0" y="67"/>
                  </a:cubicBezTo>
                  <a:cubicBezTo>
                    <a:pt x="0" y="100"/>
                    <a:pt x="0" y="100"/>
                    <a:pt x="0" y="134"/>
                  </a:cubicBezTo>
                  <a:lnTo>
                    <a:pt x="0" y="200"/>
                  </a:lnTo>
                  <a:cubicBezTo>
                    <a:pt x="0" y="267"/>
                    <a:pt x="67" y="300"/>
                    <a:pt x="134" y="300"/>
                  </a:cubicBezTo>
                  <a:cubicBezTo>
                    <a:pt x="146" y="307"/>
                    <a:pt x="158" y="309"/>
                    <a:pt x="170" y="309"/>
                  </a:cubicBezTo>
                  <a:cubicBezTo>
                    <a:pt x="222" y="309"/>
                    <a:pt x="267" y="255"/>
                    <a:pt x="267" y="200"/>
                  </a:cubicBezTo>
                  <a:lnTo>
                    <a:pt x="267" y="134"/>
                  </a:lnTo>
                  <a:cubicBezTo>
                    <a:pt x="267" y="134"/>
                    <a:pt x="267" y="100"/>
                    <a:pt x="267" y="100"/>
                  </a:cubicBezTo>
                  <a:cubicBezTo>
                    <a:pt x="234" y="34"/>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p9">
              <a:extLst>
                <a:ext uri="{FF2B5EF4-FFF2-40B4-BE49-F238E27FC236}">
                  <a16:creationId xmlns:a16="http://schemas.microsoft.com/office/drawing/2014/main" id="{FBD1C5A0-63DE-4198-476F-A47F1CC111D9}"/>
                </a:ext>
              </a:extLst>
            </p:cNvPr>
            <p:cNvSpPr/>
            <p:nvPr/>
          </p:nvSpPr>
          <p:spPr>
            <a:xfrm>
              <a:off x="5928593" y="3740008"/>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9">
              <a:extLst>
                <a:ext uri="{FF2B5EF4-FFF2-40B4-BE49-F238E27FC236}">
                  <a16:creationId xmlns:a16="http://schemas.microsoft.com/office/drawing/2014/main" id="{5E2915C9-BE9F-D06F-EF3E-753820328FE3}"/>
                </a:ext>
              </a:extLst>
            </p:cNvPr>
            <p:cNvSpPr/>
            <p:nvPr/>
          </p:nvSpPr>
          <p:spPr>
            <a:xfrm>
              <a:off x="5927196" y="3792969"/>
              <a:ext cx="6371" cy="6371"/>
            </a:xfrm>
            <a:custGeom>
              <a:avLst/>
              <a:gdLst/>
              <a:ahLst/>
              <a:cxnLst/>
              <a:rect l="l" t="t" r="r" b="b"/>
              <a:pathLst>
                <a:path w="301" h="301" extrusionOk="0">
                  <a:moveTo>
                    <a:pt x="167" y="1"/>
                  </a:moveTo>
                  <a:cubicBezTo>
                    <a:pt x="67" y="1"/>
                    <a:pt x="34" y="34"/>
                    <a:pt x="0" y="101"/>
                  </a:cubicBezTo>
                  <a:lnTo>
                    <a:pt x="0" y="167"/>
                  </a:lnTo>
                  <a:cubicBezTo>
                    <a:pt x="0" y="234"/>
                    <a:pt x="67" y="301"/>
                    <a:pt x="134" y="301"/>
                  </a:cubicBezTo>
                  <a:cubicBezTo>
                    <a:pt x="200" y="301"/>
                    <a:pt x="267" y="234"/>
                    <a:pt x="300" y="167"/>
                  </a:cubicBezTo>
                  <a:lnTo>
                    <a:pt x="300" y="134"/>
                  </a:lnTo>
                  <a:cubicBezTo>
                    <a:pt x="300" y="34"/>
                    <a:pt x="234" y="1"/>
                    <a:pt x="16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9" name="Google Shape;519;p9">
              <a:extLst>
                <a:ext uri="{FF2B5EF4-FFF2-40B4-BE49-F238E27FC236}">
                  <a16:creationId xmlns:a16="http://schemas.microsoft.com/office/drawing/2014/main" id="{E2875A19-A62D-E45A-3D90-5D9C594F9925}"/>
                </a:ext>
              </a:extLst>
            </p:cNvPr>
            <p:cNvSpPr/>
            <p:nvPr/>
          </p:nvSpPr>
          <p:spPr>
            <a:xfrm>
              <a:off x="5919427" y="4056144"/>
              <a:ext cx="5673" cy="6562"/>
            </a:xfrm>
            <a:custGeom>
              <a:avLst/>
              <a:gdLst/>
              <a:ahLst/>
              <a:cxnLst/>
              <a:rect l="l" t="t" r="r" b="b"/>
              <a:pathLst>
                <a:path w="268" h="310"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9">
              <a:extLst>
                <a:ext uri="{FF2B5EF4-FFF2-40B4-BE49-F238E27FC236}">
                  <a16:creationId xmlns:a16="http://schemas.microsoft.com/office/drawing/2014/main" id="{4371FE85-9620-D1A8-4DAF-A8B91474F9D8}"/>
                </a:ext>
              </a:extLst>
            </p:cNvPr>
            <p:cNvSpPr/>
            <p:nvPr/>
          </p:nvSpPr>
          <p:spPr>
            <a:xfrm>
              <a:off x="5920845" y="4003205"/>
              <a:ext cx="5652" cy="6562"/>
            </a:xfrm>
            <a:custGeom>
              <a:avLst/>
              <a:gdLst/>
              <a:ahLst/>
              <a:cxnLst/>
              <a:rect l="l" t="t" r="r" b="b"/>
              <a:pathLst>
                <a:path w="267" h="310" extrusionOk="0">
                  <a:moveTo>
                    <a:pt x="97" y="0"/>
                  </a:moveTo>
                  <a:cubicBezTo>
                    <a:pt x="44" y="0"/>
                    <a:pt x="0" y="55"/>
                    <a:pt x="0" y="109"/>
                  </a:cubicBezTo>
                  <a:lnTo>
                    <a:pt x="0" y="176"/>
                  </a:lnTo>
                  <a:cubicBezTo>
                    <a:pt x="0" y="243"/>
                    <a:pt x="67" y="309"/>
                    <a:pt x="133" y="309"/>
                  </a:cubicBezTo>
                  <a:cubicBezTo>
                    <a:pt x="200" y="309"/>
                    <a:pt x="267" y="243"/>
                    <a:pt x="267" y="176"/>
                  </a:cubicBezTo>
                  <a:lnTo>
                    <a:pt x="267" y="142"/>
                  </a:lnTo>
                  <a:cubicBezTo>
                    <a:pt x="267" y="60"/>
                    <a:pt x="244" y="0"/>
                    <a:pt x="181" y="0"/>
                  </a:cubicBezTo>
                  <a:cubicBezTo>
                    <a:pt x="167" y="0"/>
                    <a:pt x="151" y="3"/>
                    <a:pt x="133"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9">
              <a:extLst>
                <a:ext uri="{FF2B5EF4-FFF2-40B4-BE49-F238E27FC236}">
                  <a16:creationId xmlns:a16="http://schemas.microsoft.com/office/drawing/2014/main" id="{9750E3A1-12D6-1FCE-A378-4653846C1317}"/>
                </a:ext>
              </a:extLst>
            </p:cNvPr>
            <p:cNvSpPr/>
            <p:nvPr/>
          </p:nvSpPr>
          <p:spPr>
            <a:xfrm>
              <a:off x="5925777" y="3845210"/>
              <a:ext cx="5673" cy="6731"/>
            </a:xfrm>
            <a:custGeom>
              <a:avLst/>
              <a:gdLst/>
              <a:ahLst/>
              <a:cxnLst/>
              <a:rect l="l" t="t" r="r" b="b"/>
              <a:pathLst>
                <a:path w="268" h="318" extrusionOk="0">
                  <a:moveTo>
                    <a:pt x="134" y="1"/>
                  </a:moveTo>
                  <a:cubicBezTo>
                    <a:pt x="67" y="1"/>
                    <a:pt x="1" y="68"/>
                    <a:pt x="1" y="134"/>
                  </a:cubicBezTo>
                  <a:lnTo>
                    <a:pt x="1" y="168"/>
                  </a:lnTo>
                  <a:cubicBezTo>
                    <a:pt x="1" y="268"/>
                    <a:pt x="67" y="318"/>
                    <a:pt x="134" y="318"/>
                  </a:cubicBezTo>
                  <a:cubicBezTo>
                    <a:pt x="201" y="318"/>
                    <a:pt x="267" y="268"/>
                    <a:pt x="267" y="168"/>
                  </a:cubicBezTo>
                  <a:lnTo>
                    <a:pt x="267" y="134"/>
                  </a:lnTo>
                  <a:cubicBezTo>
                    <a:pt x="267" y="68"/>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9">
              <a:extLst>
                <a:ext uri="{FF2B5EF4-FFF2-40B4-BE49-F238E27FC236}">
                  <a16:creationId xmlns:a16="http://schemas.microsoft.com/office/drawing/2014/main" id="{92C30CE0-2D43-A877-76B7-49BF5D6B18A7}"/>
                </a:ext>
              </a:extLst>
            </p:cNvPr>
            <p:cNvSpPr/>
            <p:nvPr/>
          </p:nvSpPr>
          <p:spPr>
            <a:xfrm>
              <a:off x="5978019" y="4004792"/>
              <a:ext cx="5673" cy="6371"/>
            </a:xfrm>
            <a:custGeom>
              <a:avLst/>
              <a:gdLst/>
              <a:ahLst/>
              <a:cxnLst/>
              <a:rect l="l" t="t" r="r" b="b"/>
              <a:pathLst>
                <a:path w="268" h="301" extrusionOk="0">
                  <a:moveTo>
                    <a:pt x="134" y="1"/>
                  </a:moveTo>
                  <a:cubicBezTo>
                    <a:pt x="68" y="1"/>
                    <a:pt x="1" y="67"/>
                    <a:pt x="1" y="134"/>
                  </a:cubicBezTo>
                  <a:lnTo>
                    <a:pt x="1" y="168"/>
                  </a:lnTo>
                  <a:cubicBezTo>
                    <a:pt x="1" y="234"/>
                    <a:pt x="34" y="301"/>
                    <a:pt x="101" y="301"/>
                  </a:cubicBezTo>
                  <a:cubicBezTo>
                    <a:pt x="201" y="301"/>
                    <a:pt x="234" y="268"/>
                    <a:pt x="268" y="201"/>
                  </a:cubicBezTo>
                  <a:lnTo>
                    <a:pt x="268"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9">
              <a:extLst>
                <a:ext uri="{FF2B5EF4-FFF2-40B4-BE49-F238E27FC236}">
                  <a16:creationId xmlns:a16="http://schemas.microsoft.com/office/drawing/2014/main" id="{28A3D895-4B2B-45FF-2ED1-4D79D5B6CECF}"/>
                </a:ext>
              </a:extLst>
            </p:cNvPr>
            <p:cNvSpPr/>
            <p:nvPr/>
          </p:nvSpPr>
          <p:spPr>
            <a:xfrm>
              <a:off x="5982273" y="3847158"/>
              <a:ext cx="5652" cy="6562"/>
            </a:xfrm>
            <a:custGeom>
              <a:avLst/>
              <a:gdLst/>
              <a:ahLst/>
              <a:cxnLst/>
              <a:rect l="l" t="t" r="r" b="b"/>
              <a:pathLst>
                <a:path w="267" h="310" extrusionOk="0">
                  <a:moveTo>
                    <a:pt x="97" y="0"/>
                  </a:moveTo>
                  <a:cubicBezTo>
                    <a:pt x="45" y="0"/>
                    <a:pt x="0" y="55"/>
                    <a:pt x="0" y="109"/>
                  </a:cubicBezTo>
                  <a:lnTo>
                    <a:pt x="0" y="176"/>
                  </a:lnTo>
                  <a:cubicBezTo>
                    <a:pt x="0" y="243"/>
                    <a:pt x="67" y="309"/>
                    <a:pt x="134" y="309"/>
                  </a:cubicBezTo>
                  <a:cubicBezTo>
                    <a:pt x="200" y="309"/>
                    <a:pt x="267" y="243"/>
                    <a:pt x="267" y="176"/>
                  </a:cubicBezTo>
                  <a:lnTo>
                    <a:pt x="267" y="109"/>
                  </a:lnTo>
                  <a:cubicBezTo>
                    <a:pt x="267" y="42"/>
                    <a:pt x="200" y="9"/>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9">
              <a:extLst>
                <a:ext uri="{FF2B5EF4-FFF2-40B4-BE49-F238E27FC236}">
                  <a16:creationId xmlns:a16="http://schemas.microsoft.com/office/drawing/2014/main" id="{7798A6B3-1BA8-2BA5-1775-398D92BDA051}"/>
                </a:ext>
              </a:extLst>
            </p:cNvPr>
            <p:cNvSpPr/>
            <p:nvPr/>
          </p:nvSpPr>
          <p:spPr>
            <a:xfrm>
              <a:off x="5983671" y="3794387"/>
              <a:ext cx="5673" cy="6371"/>
            </a:xfrm>
            <a:custGeom>
              <a:avLst/>
              <a:gdLst/>
              <a:ahLst/>
              <a:cxnLst/>
              <a:rect l="l" t="t" r="r" b="b"/>
              <a:pathLst>
                <a:path w="268" h="301" extrusionOk="0">
                  <a:moveTo>
                    <a:pt x="168" y="0"/>
                  </a:moveTo>
                  <a:cubicBezTo>
                    <a:pt x="68" y="0"/>
                    <a:pt x="34" y="67"/>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9">
              <a:extLst>
                <a:ext uri="{FF2B5EF4-FFF2-40B4-BE49-F238E27FC236}">
                  <a16:creationId xmlns:a16="http://schemas.microsoft.com/office/drawing/2014/main" id="{0E940566-BD85-A156-07C5-7592EC697453}"/>
                </a:ext>
              </a:extLst>
            </p:cNvPr>
            <p:cNvSpPr/>
            <p:nvPr/>
          </p:nvSpPr>
          <p:spPr>
            <a:xfrm>
              <a:off x="5975902" y="4057563"/>
              <a:ext cx="6393" cy="6562"/>
            </a:xfrm>
            <a:custGeom>
              <a:avLst/>
              <a:gdLst/>
              <a:ahLst/>
              <a:cxnLst/>
              <a:rect l="l" t="t" r="r" b="b"/>
              <a:pathLst>
                <a:path w="302" h="310" extrusionOk="0">
                  <a:moveTo>
                    <a:pt x="119" y="1"/>
                  </a:moveTo>
                  <a:cubicBezTo>
                    <a:pt x="55" y="1"/>
                    <a:pt x="28" y="55"/>
                    <a:pt x="1" y="110"/>
                  </a:cubicBezTo>
                  <a:lnTo>
                    <a:pt x="1" y="176"/>
                  </a:lnTo>
                  <a:cubicBezTo>
                    <a:pt x="1" y="243"/>
                    <a:pt x="68" y="310"/>
                    <a:pt x="134" y="310"/>
                  </a:cubicBezTo>
                  <a:cubicBezTo>
                    <a:pt x="234" y="310"/>
                    <a:pt x="268" y="243"/>
                    <a:pt x="301" y="176"/>
                  </a:cubicBezTo>
                  <a:lnTo>
                    <a:pt x="301" y="143"/>
                  </a:lnTo>
                  <a:cubicBezTo>
                    <a:pt x="301" y="43"/>
                    <a:pt x="234" y="10"/>
                    <a:pt x="168" y="10"/>
                  </a:cubicBezTo>
                  <a:cubicBezTo>
                    <a:pt x="149" y="3"/>
                    <a:pt x="133" y="1"/>
                    <a:pt x="119"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9">
              <a:extLst>
                <a:ext uri="{FF2B5EF4-FFF2-40B4-BE49-F238E27FC236}">
                  <a16:creationId xmlns:a16="http://schemas.microsoft.com/office/drawing/2014/main" id="{D4F674E2-10CF-EE3B-E113-25F64D442CA5}"/>
                </a:ext>
              </a:extLst>
            </p:cNvPr>
            <p:cNvSpPr/>
            <p:nvPr/>
          </p:nvSpPr>
          <p:spPr>
            <a:xfrm>
              <a:off x="5985787" y="3741934"/>
              <a:ext cx="5673" cy="6583"/>
            </a:xfrm>
            <a:custGeom>
              <a:avLst/>
              <a:gdLst/>
              <a:ahLst/>
              <a:cxnLst/>
              <a:rect l="l" t="t" r="r" b="b"/>
              <a:pathLst>
                <a:path w="268" h="311" extrusionOk="0">
                  <a:moveTo>
                    <a:pt x="98" y="1"/>
                  </a:moveTo>
                  <a:cubicBezTo>
                    <a:pt x="45" y="1"/>
                    <a:pt x="1" y="55"/>
                    <a:pt x="1" y="110"/>
                  </a:cubicBezTo>
                  <a:lnTo>
                    <a:pt x="1" y="177"/>
                  </a:lnTo>
                  <a:cubicBezTo>
                    <a:pt x="1" y="243"/>
                    <a:pt x="34" y="310"/>
                    <a:pt x="134" y="310"/>
                  </a:cubicBezTo>
                  <a:cubicBezTo>
                    <a:pt x="201" y="310"/>
                    <a:pt x="234" y="243"/>
                    <a:pt x="268" y="177"/>
                  </a:cubicBezTo>
                  <a:lnTo>
                    <a:pt x="268" y="110"/>
                  </a:lnTo>
                  <a:cubicBezTo>
                    <a:pt x="268"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9">
              <a:extLst>
                <a:ext uri="{FF2B5EF4-FFF2-40B4-BE49-F238E27FC236}">
                  <a16:creationId xmlns:a16="http://schemas.microsoft.com/office/drawing/2014/main" id="{9F9297CE-0C64-3499-4AF6-E1AD83631B46}"/>
                </a:ext>
              </a:extLst>
            </p:cNvPr>
            <p:cNvSpPr/>
            <p:nvPr/>
          </p:nvSpPr>
          <p:spPr>
            <a:xfrm>
              <a:off x="5979437" y="3952276"/>
              <a:ext cx="5673" cy="6647"/>
            </a:xfrm>
            <a:custGeom>
              <a:avLst/>
              <a:gdLst/>
              <a:ahLst/>
              <a:cxnLst/>
              <a:rect l="l" t="t" r="r" b="b"/>
              <a:pathLst>
                <a:path w="268" h="314" extrusionOk="0">
                  <a:moveTo>
                    <a:pt x="186" y="0"/>
                  </a:moveTo>
                  <a:cubicBezTo>
                    <a:pt x="170" y="0"/>
                    <a:pt x="152" y="4"/>
                    <a:pt x="134" y="13"/>
                  </a:cubicBezTo>
                  <a:cubicBezTo>
                    <a:pt x="67" y="13"/>
                    <a:pt x="34" y="13"/>
                    <a:pt x="1" y="80"/>
                  </a:cubicBezTo>
                  <a:cubicBezTo>
                    <a:pt x="1" y="80"/>
                    <a:pt x="1" y="113"/>
                    <a:pt x="1" y="113"/>
                  </a:cubicBezTo>
                  <a:lnTo>
                    <a:pt x="1" y="180"/>
                  </a:lnTo>
                  <a:cubicBezTo>
                    <a:pt x="1" y="247"/>
                    <a:pt x="67" y="314"/>
                    <a:pt x="134" y="314"/>
                  </a:cubicBezTo>
                  <a:cubicBezTo>
                    <a:pt x="201" y="314"/>
                    <a:pt x="268" y="247"/>
                    <a:pt x="268" y="180"/>
                  </a:cubicBezTo>
                  <a:lnTo>
                    <a:pt x="268" y="113"/>
                  </a:lnTo>
                  <a:cubicBezTo>
                    <a:pt x="268" y="113"/>
                    <a:pt x="268" y="80"/>
                    <a:pt x="268" y="80"/>
                  </a:cubicBezTo>
                  <a:cubicBezTo>
                    <a:pt x="268" y="31"/>
                    <a:pt x="232" y="0"/>
                    <a:pt x="186"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p9">
              <a:extLst>
                <a:ext uri="{FF2B5EF4-FFF2-40B4-BE49-F238E27FC236}">
                  <a16:creationId xmlns:a16="http://schemas.microsoft.com/office/drawing/2014/main" id="{D04359EF-DE32-F400-83C8-61DEFDA7D8A9}"/>
                </a:ext>
              </a:extLst>
            </p:cNvPr>
            <p:cNvSpPr/>
            <p:nvPr/>
          </p:nvSpPr>
          <p:spPr>
            <a:xfrm>
              <a:off x="6040865" y="3796313"/>
              <a:ext cx="5673" cy="6562"/>
            </a:xfrm>
            <a:custGeom>
              <a:avLst/>
              <a:gdLst/>
              <a:ahLst/>
              <a:cxnLst/>
              <a:rect l="l" t="t" r="r" b="b"/>
              <a:pathLst>
                <a:path w="268" h="310" extrusionOk="0">
                  <a:moveTo>
                    <a:pt x="98" y="0"/>
                  </a:moveTo>
                  <a:cubicBezTo>
                    <a:pt x="45" y="0"/>
                    <a:pt x="1" y="55"/>
                    <a:pt x="1" y="109"/>
                  </a:cubicBezTo>
                  <a:lnTo>
                    <a:pt x="1" y="176"/>
                  </a:lnTo>
                  <a:cubicBezTo>
                    <a:pt x="1" y="243"/>
                    <a:pt x="67" y="310"/>
                    <a:pt x="134" y="310"/>
                  </a:cubicBezTo>
                  <a:cubicBezTo>
                    <a:pt x="201" y="310"/>
                    <a:pt x="268" y="243"/>
                    <a:pt x="268" y="176"/>
                  </a:cubicBezTo>
                  <a:lnTo>
                    <a:pt x="268" y="143"/>
                  </a:lnTo>
                  <a:cubicBezTo>
                    <a:pt x="268" y="60"/>
                    <a:pt x="222" y="1"/>
                    <a:pt x="169" y="1"/>
                  </a:cubicBezTo>
                  <a:cubicBezTo>
                    <a:pt x="158" y="1"/>
                    <a:pt x="146" y="3"/>
                    <a:pt x="134" y="9"/>
                  </a:cubicBezTo>
                  <a:cubicBezTo>
                    <a:pt x="122" y="3"/>
                    <a:pt x="110" y="0"/>
                    <a:pt x="9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p9">
              <a:extLst>
                <a:ext uri="{FF2B5EF4-FFF2-40B4-BE49-F238E27FC236}">
                  <a16:creationId xmlns:a16="http://schemas.microsoft.com/office/drawing/2014/main" id="{9C9FC3D7-BD0A-A237-23CC-6CFB690B4857}"/>
                </a:ext>
              </a:extLst>
            </p:cNvPr>
            <p:cNvSpPr/>
            <p:nvPr/>
          </p:nvSpPr>
          <p:spPr>
            <a:xfrm>
              <a:off x="6042283" y="374354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34"/>
                    <a:pt x="267" y="167"/>
                  </a:cubicBezTo>
                  <a:lnTo>
                    <a:pt x="267" y="134"/>
                  </a:lnTo>
                  <a:cubicBezTo>
                    <a:pt x="267"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0" name="Google Shape;530;p9">
              <a:extLst>
                <a:ext uri="{FF2B5EF4-FFF2-40B4-BE49-F238E27FC236}">
                  <a16:creationId xmlns:a16="http://schemas.microsoft.com/office/drawing/2014/main" id="{C4E89858-30A2-083D-A087-5B3292CBB152}"/>
                </a:ext>
              </a:extLst>
            </p:cNvPr>
            <p:cNvSpPr/>
            <p:nvPr/>
          </p:nvSpPr>
          <p:spPr>
            <a:xfrm>
              <a:off x="6039468" y="3848745"/>
              <a:ext cx="5652" cy="6371"/>
            </a:xfrm>
            <a:custGeom>
              <a:avLst/>
              <a:gdLst/>
              <a:ahLst/>
              <a:cxnLst/>
              <a:rect l="l" t="t" r="r" b="b"/>
              <a:pathLst>
                <a:path w="267" h="301" extrusionOk="0">
                  <a:moveTo>
                    <a:pt x="133" y="1"/>
                  </a:moveTo>
                  <a:cubicBezTo>
                    <a:pt x="67" y="1"/>
                    <a:pt x="0" y="34"/>
                    <a:pt x="0" y="101"/>
                  </a:cubicBezTo>
                  <a:lnTo>
                    <a:pt x="0" y="168"/>
                  </a:lnTo>
                  <a:cubicBezTo>
                    <a:pt x="0" y="234"/>
                    <a:pt x="33" y="301"/>
                    <a:pt x="100" y="301"/>
                  </a:cubicBezTo>
                  <a:cubicBezTo>
                    <a:pt x="200" y="301"/>
                    <a:pt x="267" y="268"/>
                    <a:pt x="267" y="201"/>
                  </a:cubicBezTo>
                  <a:lnTo>
                    <a:pt x="267" y="134"/>
                  </a:lnTo>
                  <a:cubicBezTo>
                    <a:pt x="267"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9">
              <a:extLst>
                <a:ext uri="{FF2B5EF4-FFF2-40B4-BE49-F238E27FC236}">
                  <a16:creationId xmlns:a16="http://schemas.microsoft.com/office/drawing/2014/main" id="{3E3848DA-2F94-EE74-0343-505F9346DABA}"/>
                </a:ext>
              </a:extLst>
            </p:cNvPr>
            <p:cNvSpPr/>
            <p:nvPr/>
          </p:nvSpPr>
          <p:spPr>
            <a:xfrm>
              <a:off x="6043702" y="3691111"/>
              <a:ext cx="5673" cy="6033"/>
            </a:xfrm>
            <a:custGeom>
              <a:avLst/>
              <a:gdLst/>
              <a:ahLst/>
              <a:cxnLst/>
              <a:rect l="l" t="t" r="r" b="b"/>
              <a:pathLst>
                <a:path w="268" h="285" extrusionOk="0">
                  <a:moveTo>
                    <a:pt x="97" y="0"/>
                  </a:moveTo>
                  <a:cubicBezTo>
                    <a:pt x="45" y="0"/>
                    <a:pt x="0" y="55"/>
                    <a:pt x="0" y="109"/>
                  </a:cubicBezTo>
                  <a:lnTo>
                    <a:pt x="0" y="176"/>
                  </a:lnTo>
                  <a:cubicBezTo>
                    <a:pt x="0" y="230"/>
                    <a:pt x="45" y="285"/>
                    <a:pt x="97" y="285"/>
                  </a:cubicBezTo>
                  <a:cubicBezTo>
                    <a:pt x="109" y="285"/>
                    <a:pt x="121" y="282"/>
                    <a:pt x="134" y="276"/>
                  </a:cubicBezTo>
                  <a:cubicBezTo>
                    <a:pt x="146" y="282"/>
                    <a:pt x="158" y="285"/>
                    <a:pt x="170" y="285"/>
                  </a:cubicBezTo>
                  <a:cubicBezTo>
                    <a:pt x="223" y="285"/>
                    <a:pt x="267" y="23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9">
              <a:extLst>
                <a:ext uri="{FF2B5EF4-FFF2-40B4-BE49-F238E27FC236}">
                  <a16:creationId xmlns:a16="http://schemas.microsoft.com/office/drawing/2014/main" id="{FFEF0823-0437-1DAB-D80A-3691F4871EB7}"/>
                </a:ext>
              </a:extLst>
            </p:cNvPr>
            <p:cNvSpPr/>
            <p:nvPr/>
          </p:nvSpPr>
          <p:spPr>
            <a:xfrm>
              <a:off x="6033097" y="4059171"/>
              <a:ext cx="5673" cy="6371"/>
            </a:xfrm>
            <a:custGeom>
              <a:avLst/>
              <a:gdLst/>
              <a:ahLst/>
              <a:cxnLst/>
              <a:rect l="l" t="t" r="r" b="b"/>
              <a:pathLst>
                <a:path w="268" h="301" extrusionOk="0">
                  <a:moveTo>
                    <a:pt x="168" y="0"/>
                  </a:moveTo>
                  <a:cubicBezTo>
                    <a:pt x="68" y="0"/>
                    <a:pt x="1" y="34"/>
                    <a:pt x="1" y="134"/>
                  </a:cubicBezTo>
                  <a:lnTo>
                    <a:pt x="1" y="167"/>
                  </a:lnTo>
                  <a:cubicBezTo>
                    <a:pt x="1" y="234"/>
                    <a:pt x="68" y="300"/>
                    <a:pt x="134" y="300"/>
                  </a:cubicBezTo>
                  <a:cubicBezTo>
                    <a:pt x="201" y="300"/>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p9">
              <a:extLst>
                <a:ext uri="{FF2B5EF4-FFF2-40B4-BE49-F238E27FC236}">
                  <a16:creationId xmlns:a16="http://schemas.microsoft.com/office/drawing/2014/main" id="{B6FA1361-0B29-F762-605D-D11D2554CF67}"/>
                </a:ext>
              </a:extLst>
            </p:cNvPr>
            <p:cNvSpPr/>
            <p:nvPr/>
          </p:nvSpPr>
          <p:spPr>
            <a:xfrm>
              <a:off x="6045099" y="3638340"/>
              <a:ext cx="5673" cy="6371"/>
            </a:xfrm>
            <a:custGeom>
              <a:avLst/>
              <a:gdLst/>
              <a:ahLst/>
              <a:cxnLst/>
              <a:rect l="l" t="t" r="r" b="b"/>
              <a:pathLst>
                <a:path w="268" h="301" extrusionOk="0">
                  <a:moveTo>
                    <a:pt x="168" y="0"/>
                  </a:moveTo>
                  <a:cubicBezTo>
                    <a:pt x="68" y="0"/>
                    <a:pt x="34" y="34"/>
                    <a:pt x="1" y="134"/>
                  </a:cubicBezTo>
                  <a:lnTo>
                    <a:pt x="1" y="167"/>
                  </a:lnTo>
                  <a:cubicBezTo>
                    <a:pt x="34" y="234"/>
                    <a:pt x="68" y="301"/>
                    <a:pt x="134" y="301"/>
                  </a:cubicBezTo>
                  <a:cubicBezTo>
                    <a:pt x="201" y="301"/>
                    <a:pt x="268" y="267"/>
                    <a:pt x="268" y="200"/>
                  </a:cubicBezTo>
                  <a:lnTo>
                    <a:pt x="268" y="134"/>
                  </a:lnTo>
                  <a:cubicBezTo>
                    <a:pt x="268" y="67"/>
                    <a:pt x="234" y="0"/>
                    <a:pt x="16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9">
              <a:extLst>
                <a:ext uri="{FF2B5EF4-FFF2-40B4-BE49-F238E27FC236}">
                  <a16:creationId xmlns:a16="http://schemas.microsoft.com/office/drawing/2014/main" id="{ED3D5A7A-6D7A-F130-BA7B-FC8FAE2B9B14}"/>
                </a:ext>
              </a:extLst>
            </p:cNvPr>
            <p:cNvSpPr/>
            <p:nvPr/>
          </p:nvSpPr>
          <p:spPr>
            <a:xfrm>
              <a:off x="6036632" y="3953969"/>
              <a:ext cx="5673" cy="6371"/>
            </a:xfrm>
            <a:custGeom>
              <a:avLst/>
              <a:gdLst/>
              <a:ahLst/>
              <a:cxnLst/>
              <a:rect l="l" t="t" r="r" b="b"/>
              <a:pathLst>
                <a:path w="268" h="301" extrusionOk="0">
                  <a:moveTo>
                    <a:pt x="134" y="0"/>
                  </a:moveTo>
                  <a:cubicBezTo>
                    <a:pt x="67" y="0"/>
                    <a:pt x="1" y="33"/>
                    <a:pt x="1" y="67"/>
                  </a:cubicBezTo>
                  <a:lnTo>
                    <a:pt x="1" y="133"/>
                  </a:lnTo>
                  <a:lnTo>
                    <a:pt x="1" y="167"/>
                  </a:lnTo>
                  <a:cubicBezTo>
                    <a:pt x="1" y="234"/>
                    <a:pt x="34" y="300"/>
                    <a:pt x="134" y="300"/>
                  </a:cubicBezTo>
                  <a:cubicBezTo>
                    <a:pt x="201" y="300"/>
                    <a:pt x="234" y="267"/>
                    <a:pt x="267" y="200"/>
                  </a:cubicBezTo>
                  <a:lnTo>
                    <a:pt x="267" y="133"/>
                  </a:lnTo>
                  <a:cubicBezTo>
                    <a:pt x="267" y="100"/>
                    <a:pt x="267" y="100"/>
                    <a:pt x="267" y="67"/>
                  </a:cubicBezTo>
                  <a:cubicBezTo>
                    <a:pt x="234" y="33"/>
                    <a:pt x="167"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p9">
              <a:extLst>
                <a:ext uri="{FF2B5EF4-FFF2-40B4-BE49-F238E27FC236}">
                  <a16:creationId xmlns:a16="http://schemas.microsoft.com/office/drawing/2014/main" id="{3CE8D782-E688-1264-A0DA-90E605FE2A53}"/>
                </a:ext>
              </a:extLst>
            </p:cNvPr>
            <p:cNvSpPr/>
            <p:nvPr/>
          </p:nvSpPr>
          <p:spPr>
            <a:xfrm>
              <a:off x="6034515" y="4006718"/>
              <a:ext cx="5673" cy="6054"/>
            </a:xfrm>
            <a:custGeom>
              <a:avLst/>
              <a:gdLst/>
              <a:ahLst/>
              <a:cxnLst/>
              <a:rect l="l" t="t" r="r" b="b"/>
              <a:pathLst>
                <a:path w="268" h="286" extrusionOk="0">
                  <a:moveTo>
                    <a:pt x="98" y="1"/>
                  </a:moveTo>
                  <a:cubicBezTo>
                    <a:pt x="45" y="1"/>
                    <a:pt x="1" y="55"/>
                    <a:pt x="1" y="110"/>
                  </a:cubicBezTo>
                  <a:lnTo>
                    <a:pt x="1" y="177"/>
                  </a:lnTo>
                  <a:cubicBezTo>
                    <a:pt x="1" y="231"/>
                    <a:pt x="45" y="286"/>
                    <a:pt x="98" y="286"/>
                  </a:cubicBezTo>
                  <a:cubicBezTo>
                    <a:pt x="109" y="286"/>
                    <a:pt x="122" y="283"/>
                    <a:pt x="134" y="277"/>
                  </a:cubicBezTo>
                  <a:cubicBezTo>
                    <a:pt x="146" y="283"/>
                    <a:pt x="158" y="286"/>
                    <a:pt x="170" y="286"/>
                  </a:cubicBezTo>
                  <a:cubicBezTo>
                    <a:pt x="223" y="286"/>
                    <a:pt x="267" y="231"/>
                    <a:pt x="267" y="177"/>
                  </a:cubicBezTo>
                  <a:lnTo>
                    <a:pt x="267" y="110"/>
                  </a:lnTo>
                  <a:cubicBezTo>
                    <a:pt x="267" y="55"/>
                    <a:pt x="223" y="1"/>
                    <a:pt x="170" y="1"/>
                  </a:cubicBezTo>
                  <a:cubicBezTo>
                    <a:pt x="158" y="1"/>
                    <a:pt x="146" y="4"/>
                    <a:pt x="134" y="10"/>
                  </a:cubicBezTo>
                  <a:cubicBezTo>
                    <a:pt x="122" y="4"/>
                    <a:pt x="109" y="1"/>
                    <a:pt x="9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p9">
              <a:extLst>
                <a:ext uri="{FF2B5EF4-FFF2-40B4-BE49-F238E27FC236}">
                  <a16:creationId xmlns:a16="http://schemas.microsoft.com/office/drawing/2014/main" id="{006EAE8A-6F93-4096-F205-C52FF16C21A7}"/>
                </a:ext>
              </a:extLst>
            </p:cNvPr>
            <p:cNvSpPr/>
            <p:nvPr/>
          </p:nvSpPr>
          <p:spPr>
            <a:xfrm>
              <a:off x="5988624" y="3636732"/>
              <a:ext cx="5673" cy="6562"/>
            </a:xfrm>
            <a:custGeom>
              <a:avLst/>
              <a:gdLst/>
              <a:ahLst/>
              <a:cxnLst/>
              <a:rect l="l" t="t" r="r" b="b"/>
              <a:pathLst>
                <a:path w="268" h="310" extrusionOk="0">
                  <a:moveTo>
                    <a:pt x="97" y="1"/>
                  </a:moveTo>
                  <a:cubicBezTo>
                    <a:pt x="45" y="1"/>
                    <a:pt x="0" y="55"/>
                    <a:pt x="0" y="110"/>
                  </a:cubicBezTo>
                  <a:lnTo>
                    <a:pt x="0" y="176"/>
                  </a:lnTo>
                  <a:cubicBezTo>
                    <a:pt x="0" y="243"/>
                    <a:pt x="67" y="310"/>
                    <a:pt x="134" y="310"/>
                  </a:cubicBezTo>
                  <a:cubicBezTo>
                    <a:pt x="200" y="310"/>
                    <a:pt x="267" y="243"/>
                    <a:pt x="267" y="176"/>
                  </a:cubicBezTo>
                  <a:lnTo>
                    <a:pt x="267" y="110"/>
                  </a:lnTo>
                  <a:cubicBezTo>
                    <a:pt x="267" y="43"/>
                    <a:pt x="200" y="10"/>
                    <a:pt x="134" y="10"/>
                  </a:cubicBezTo>
                  <a:cubicBezTo>
                    <a:pt x="121" y="3"/>
                    <a:pt x="109" y="1"/>
                    <a:pt x="9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9">
              <a:extLst>
                <a:ext uri="{FF2B5EF4-FFF2-40B4-BE49-F238E27FC236}">
                  <a16:creationId xmlns:a16="http://schemas.microsoft.com/office/drawing/2014/main" id="{FA03B161-4F87-394A-5E9F-D6F030A59A28}"/>
                </a:ext>
              </a:extLst>
            </p:cNvPr>
            <p:cNvSpPr/>
            <p:nvPr/>
          </p:nvSpPr>
          <p:spPr>
            <a:xfrm>
              <a:off x="5761264" y="3629873"/>
              <a:ext cx="5673" cy="6181"/>
            </a:xfrm>
            <a:custGeom>
              <a:avLst/>
              <a:gdLst/>
              <a:ahLst/>
              <a:cxnLst/>
              <a:rect l="l" t="t" r="r" b="b"/>
              <a:pathLst>
                <a:path w="268" h="292" extrusionOk="0">
                  <a:moveTo>
                    <a:pt x="134" y="0"/>
                  </a:moveTo>
                  <a:cubicBezTo>
                    <a:pt x="67" y="0"/>
                    <a:pt x="0" y="67"/>
                    <a:pt x="0" y="133"/>
                  </a:cubicBezTo>
                  <a:lnTo>
                    <a:pt x="0" y="167"/>
                  </a:lnTo>
                  <a:cubicBezTo>
                    <a:pt x="17" y="250"/>
                    <a:pt x="84" y="292"/>
                    <a:pt x="146" y="292"/>
                  </a:cubicBezTo>
                  <a:cubicBezTo>
                    <a:pt x="209" y="292"/>
                    <a:pt x="267" y="250"/>
                    <a:pt x="267" y="167"/>
                  </a:cubicBezTo>
                  <a:lnTo>
                    <a:pt x="267" y="133"/>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9">
              <a:extLst>
                <a:ext uri="{FF2B5EF4-FFF2-40B4-BE49-F238E27FC236}">
                  <a16:creationId xmlns:a16="http://schemas.microsoft.com/office/drawing/2014/main" id="{81C8888D-FBAD-64B3-5207-62B2FF9C5A19}"/>
                </a:ext>
              </a:extLst>
            </p:cNvPr>
            <p:cNvSpPr/>
            <p:nvPr/>
          </p:nvSpPr>
          <p:spPr>
            <a:xfrm>
              <a:off x="5932128" y="3634805"/>
              <a:ext cx="5313" cy="6901"/>
            </a:xfrm>
            <a:custGeom>
              <a:avLst/>
              <a:gdLst/>
              <a:ahLst/>
              <a:cxnLst/>
              <a:rect l="l" t="t" r="r" b="b"/>
              <a:pathLst>
                <a:path w="251" h="326" extrusionOk="0">
                  <a:moveTo>
                    <a:pt x="134" y="1"/>
                  </a:moveTo>
                  <a:cubicBezTo>
                    <a:pt x="67" y="1"/>
                    <a:pt x="1" y="67"/>
                    <a:pt x="1" y="134"/>
                  </a:cubicBezTo>
                  <a:lnTo>
                    <a:pt x="1" y="201"/>
                  </a:lnTo>
                  <a:cubicBezTo>
                    <a:pt x="1" y="284"/>
                    <a:pt x="67" y="326"/>
                    <a:pt x="130" y="326"/>
                  </a:cubicBezTo>
                  <a:cubicBezTo>
                    <a:pt x="193" y="326"/>
                    <a:pt x="251" y="284"/>
                    <a:pt x="234" y="201"/>
                  </a:cubicBezTo>
                  <a:lnTo>
                    <a:pt x="234" y="134"/>
                  </a:lnTo>
                  <a:cubicBezTo>
                    <a:pt x="234" y="67"/>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9">
              <a:extLst>
                <a:ext uri="{FF2B5EF4-FFF2-40B4-BE49-F238E27FC236}">
                  <a16:creationId xmlns:a16="http://schemas.microsoft.com/office/drawing/2014/main" id="{18A41B33-C032-31A8-513E-7B5BC8A243DB}"/>
                </a:ext>
              </a:extLst>
            </p:cNvPr>
            <p:cNvSpPr/>
            <p:nvPr/>
          </p:nvSpPr>
          <p:spPr>
            <a:xfrm>
              <a:off x="5874933" y="3633387"/>
              <a:ext cx="5673" cy="6202"/>
            </a:xfrm>
            <a:custGeom>
              <a:avLst/>
              <a:gdLst/>
              <a:ahLst/>
              <a:cxnLst/>
              <a:rect l="l" t="t" r="r" b="b"/>
              <a:pathLst>
                <a:path w="268" h="293" extrusionOk="0">
                  <a:moveTo>
                    <a:pt x="134" y="1"/>
                  </a:moveTo>
                  <a:cubicBezTo>
                    <a:pt x="68" y="1"/>
                    <a:pt x="1" y="34"/>
                    <a:pt x="1" y="101"/>
                  </a:cubicBezTo>
                  <a:lnTo>
                    <a:pt x="1" y="168"/>
                  </a:lnTo>
                  <a:cubicBezTo>
                    <a:pt x="17" y="251"/>
                    <a:pt x="76" y="293"/>
                    <a:pt x="134" y="293"/>
                  </a:cubicBezTo>
                  <a:cubicBezTo>
                    <a:pt x="193" y="293"/>
                    <a:pt x="251" y="251"/>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p9">
              <a:extLst>
                <a:ext uri="{FF2B5EF4-FFF2-40B4-BE49-F238E27FC236}">
                  <a16:creationId xmlns:a16="http://schemas.microsoft.com/office/drawing/2014/main" id="{CA386D17-3E3C-CB2F-BA21-27C2A1EB1603}"/>
                </a:ext>
              </a:extLst>
            </p:cNvPr>
            <p:cNvSpPr/>
            <p:nvPr/>
          </p:nvSpPr>
          <p:spPr>
            <a:xfrm>
              <a:off x="5704768" y="3628455"/>
              <a:ext cx="5673" cy="6901"/>
            </a:xfrm>
            <a:custGeom>
              <a:avLst/>
              <a:gdLst/>
              <a:ahLst/>
              <a:cxnLst/>
              <a:rect l="l" t="t" r="r" b="b"/>
              <a:pathLst>
                <a:path w="268" h="326" extrusionOk="0">
                  <a:moveTo>
                    <a:pt x="134" y="0"/>
                  </a:moveTo>
                  <a:cubicBezTo>
                    <a:pt x="67" y="0"/>
                    <a:pt x="1" y="34"/>
                    <a:pt x="1" y="100"/>
                  </a:cubicBezTo>
                  <a:lnTo>
                    <a:pt x="1" y="200"/>
                  </a:lnTo>
                  <a:cubicBezTo>
                    <a:pt x="1" y="284"/>
                    <a:pt x="67" y="326"/>
                    <a:pt x="134" y="326"/>
                  </a:cubicBezTo>
                  <a:cubicBezTo>
                    <a:pt x="201" y="326"/>
                    <a:pt x="268" y="284"/>
                    <a:pt x="268" y="200"/>
                  </a:cubicBezTo>
                  <a:lnTo>
                    <a:pt x="268" y="134"/>
                  </a:lnTo>
                  <a:cubicBezTo>
                    <a:pt x="268"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p9">
              <a:extLst>
                <a:ext uri="{FF2B5EF4-FFF2-40B4-BE49-F238E27FC236}">
                  <a16:creationId xmlns:a16="http://schemas.microsoft.com/office/drawing/2014/main" id="{BCE48C45-7D67-067E-5D97-EA0054544B31}"/>
                </a:ext>
              </a:extLst>
            </p:cNvPr>
            <p:cNvSpPr/>
            <p:nvPr/>
          </p:nvSpPr>
          <p:spPr>
            <a:xfrm>
              <a:off x="5818458" y="3631800"/>
              <a:ext cx="5673" cy="6371"/>
            </a:xfrm>
            <a:custGeom>
              <a:avLst/>
              <a:gdLst/>
              <a:ahLst/>
              <a:cxnLst/>
              <a:rect l="l" t="t" r="r" b="b"/>
              <a:pathLst>
                <a:path w="268" h="301" extrusionOk="0">
                  <a:moveTo>
                    <a:pt x="97" y="0"/>
                  </a:moveTo>
                  <a:cubicBezTo>
                    <a:pt x="45" y="0"/>
                    <a:pt x="0" y="55"/>
                    <a:pt x="0" y="109"/>
                  </a:cubicBezTo>
                  <a:lnTo>
                    <a:pt x="0" y="176"/>
                  </a:lnTo>
                  <a:cubicBezTo>
                    <a:pt x="0" y="259"/>
                    <a:pt x="67" y="301"/>
                    <a:pt x="134" y="301"/>
                  </a:cubicBezTo>
                  <a:cubicBezTo>
                    <a:pt x="200" y="301"/>
                    <a:pt x="267" y="259"/>
                    <a:pt x="267" y="176"/>
                  </a:cubicBezTo>
                  <a:lnTo>
                    <a:pt x="267" y="109"/>
                  </a:lnTo>
                  <a:cubicBezTo>
                    <a:pt x="240" y="55"/>
                    <a:pt x="213" y="0"/>
                    <a:pt x="167" y="0"/>
                  </a:cubicBezTo>
                  <a:cubicBezTo>
                    <a:pt x="157" y="0"/>
                    <a:pt x="146" y="3"/>
                    <a:pt x="134" y="9"/>
                  </a:cubicBezTo>
                  <a:cubicBezTo>
                    <a:pt x="121" y="3"/>
                    <a:pt x="109" y="0"/>
                    <a:pt x="9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p9">
              <a:extLst>
                <a:ext uri="{FF2B5EF4-FFF2-40B4-BE49-F238E27FC236}">
                  <a16:creationId xmlns:a16="http://schemas.microsoft.com/office/drawing/2014/main" id="{F12982C6-690E-0C17-D0BC-D82E14A40543}"/>
                </a:ext>
              </a:extLst>
            </p:cNvPr>
            <p:cNvSpPr/>
            <p:nvPr/>
          </p:nvSpPr>
          <p:spPr>
            <a:xfrm>
              <a:off x="5703370" y="3680697"/>
              <a:ext cx="5652" cy="6202"/>
            </a:xfrm>
            <a:custGeom>
              <a:avLst/>
              <a:gdLst/>
              <a:ahLst/>
              <a:cxnLst/>
              <a:rect l="l" t="t" r="r" b="b"/>
              <a:pathLst>
                <a:path w="267" h="293" extrusionOk="0">
                  <a:moveTo>
                    <a:pt x="133" y="1"/>
                  </a:moveTo>
                  <a:cubicBezTo>
                    <a:pt x="67" y="1"/>
                    <a:pt x="0" y="67"/>
                    <a:pt x="0" y="134"/>
                  </a:cubicBezTo>
                  <a:lnTo>
                    <a:pt x="0" y="168"/>
                  </a:lnTo>
                  <a:cubicBezTo>
                    <a:pt x="0" y="251"/>
                    <a:pt x="58" y="293"/>
                    <a:pt x="121" y="293"/>
                  </a:cubicBezTo>
                  <a:cubicBezTo>
                    <a:pt x="183" y="293"/>
                    <a:pt x="250" y="251"/>
                    <a:pt x="267" y="168"/>
                  </a:cubicBezTo>
                  <a:lnTo>
                    <a:pt x="267" y="134"/>
                  </a:lnTo>
                  <a:cubicBezTo>
                    <a:pt x="234" y="67"/>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9">
              <a:extLst>
                <a:ext uri="{FF2B5EF4-FFF2-40B4-BE49-F238E27FC236}">
                  <a16:creationId xmlns:a16="http://schemas.microsoft.com/office/drawing/2014/main" id="{D26F468C-0580-E748-11E6-056C3F55B4C6}"/>
                </a:ext>
              </a:extLst>
            </p:cNvPr>
            <p:cNvSpPr/>
            <p:nvPr/>
          </p:nvSpPr>
          <p:spPr>
            <a:xfrm>
              <a:off x="5759845" y="3682623"/>
              <a:ext cx="5673" cy="6393"/>
            </a:xfrm>
            <a:custGeom>
              <a:avLst/>
              <a:gdLst/>
              <a:ahLst/>
              <a:cxnLst/>
              <a:rect l="l" t="t" r="r" b="b"/>
              <a:pathLst>
                <a:path w="268" h="302" extrusionOk="0">
                  <a:moveTo>
                    <a:pt x="98" y="1"/>
                  </a:moveTo>
                  <a:cubicBezTo>
                    <a:pt x="45" y="1"/>
                    <a:pt x="1" y="55"/>
                    <a:pt x="1" y="110"/>
                  </a:cubicBezTo>
                  <a:lnTo>
                    <a:pt x="1" y="177"/>
                  </a:lnTo>
                  <a:cubicBezTo>
                    <a:pt x="1" y="260"/>
                    <a:pt x="67" y="302"/>
                    <a:pt x="134" y="302"/>
                  </a:cubicBezTo>
                  <a:cubicBezTo>
                    <a:pt x="201" y="302"/>
                    <a:pt x="267" y="260"/>
                    <a:pt x="267" y="177"/>
                  </a:cubicBezTo>
                  <a:lnTo>
                    <a:pt x="267" y="143"/>
                  </a:lnTo>
                  <a:cubicBezTo>
                    <a:pt x="267" y="43"/>
                    <a:pt x="201" y="10"/>
                    <a:pt x="134" y="10"/>
                  </a:cubicBezTo>
                  <a:cubicBezTo>
                    <a:pt x="122" y="4"/>
                    <a:pt x="110" y="1"/>
                    <a:pt x="9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p9">
              <a:extLst>
                <a:ext uri="{FF2B5EF4-FFF2-40B4-BE49-F238E27FC236}">
                  <a16:creationId xmlns:a16="http://schemas.microsoft.com/office/drawing/2014/main" id="{F8A050F4-A53A-2193-E07D-FB5DFDDBCBBB}"/>
                </a:ext>
              </a:extLst>
            </p:cNvPr>
            <p:cNvSpPr/>
            <p:nvPr/>
          </p:nvSpPr>
          <p:spPr>
            <a:xfrm>
              <a:off x="5817040" y="3684232"/>
              <a:ext cx="5673" cy="6202"/>
            </a:xfrm>
            <a:custGeom>
              <a:avLst/>
              <a:gdLst/>
              <a:ahLst/>
              <a:cxnLst/>
              <a:rect l="l" t="t" r="r" b="b"/>
              <a:pathLst>
                <a:path w="268" h="293" extrusionOk="0">
                  <a:moveTo>
                    <a:pt x="134" y="1"/>
                  </a:moveTo>
                  <a:cubicBezTo>
                    <a:pt x="67" y="1"/>
                    <a:pt x="1" y="34"/>
                    <a:pt x="1" y="134"/>
                  </a:cubicBezTo>
                  <a:lnTo>
                    <a:pt x="1" y="167"/>
                  </a:lnTo>
                  <a:cubicBezTo>
                    <a:pt x="1" y="251"/>
                    <a:pt x="59" y="292"/>
                    <a:pt x="121" y="292"/>
                  </a:cubicBezTo>
                  <a:cubicBezTo>
                    <a:pt x="184" y="292"/>
                    <a:pt x="251" y="251"/>
                    <a:pt x="267" y="167"/>
                  </a:cubicBezTo>
                  <a:lnTo>
                    <a:pt x="267" y="134"/>
                  </a:lnTo>
                  <a:cubicBezTo>
                    <a:pt x="234"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9">
              <a:extLst>
                <a:ext uri="{FF2B5EF4-FFF2-40B4-BE49-F238E27FC236}">
                  <a16:creationId xmlns:a16="http://schemas.microsoft.com/office/drawing/2014/main" id="{6970B350-3D86-58E5-4D11-46BE6D5E533B}"/>
                </a:ext>
              </a:extLst>
            </p:cNvPr>
            <p:cNvSpPr/>
            <p:nvPr/>
          </p:nvSpPr>
          <p:spPr>
            <a:xfrm>
              <a:off x="5873536" y="3685650"/>
              <a:ext cx="5652" cy="6901"/>
            </a:xfrm>
            <a:custGeom>
              <a:avLst/>
              <a:gdLst/>
              <a:ahLst/>
              <a:cxnLst/>
              <a:rect l="l" t="t" r="r" b="b"/>
              <a:pathLst>
                <a:path w="267" h="326" extrusionOk="0">
                  <a:moveTo>
                    <a:pt x="134" y="0"/>
                  </a:moveTo>
                  <a:cubicBezTo>
                    <a:pt x="67" y="0"/>
                    <a:pt x="0" y="67"/>
                    <a:pt x="0" y="134"/>
                  </a:cubicBezTo>
                  <a:lnTo>
                    <a:pt x="0" y="200"/>
                  </a:lnTo>
                  <a:cubicBezTo>
                    <a:pt x="0" y="284"/>
                    <a:pt x="67" y="325"/>
                    <a:pt x="134" y="325"/>
                  </a:cubicBezTo>
                  <a:cubicBezTo>
                    <a:pt x="200" y="325"/>
                    <a:pt x="267" y="284"/>
                    <a:pt x="267" y="200"/>
                  </a:cubicBezTo>
                  <a:lnTo>
                    <a:pt x="267" y="134"/>
                  </a:lnTo>
                  <a:cubicBezTo>
                    <a:pt x="267" y="67"/>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6" name="Google Shape;546;p9">
              <a:extLst>
                <a:ext uri="{FF2B5EF4-FFF2-40B4-BE49-F238E27FC236}">
                  <a16:creationId xmlns:a16="http://schemas.microsoft.com/office/drawing/2014/main" id="{8EA3B7C1-F2C0-69E3-1AF8-3CFD5C67FC87}"/>
                </a:ext>
              </a:extLst>
            </p:cNvPr>
            <p:cNvSpPr/>
            <p:nvPr/>
          </p:nvSpPr>
          <p:spPr>
            <a:xfrm>
              <a:off x="5930011" y="3687766"/>
              <a:ext cx="5673" cy="6202"/>
            </a:xfrm>
            <a:custGeom>
              <a:avLst/>
              <a:gdLst/>
              <a:ahLst/>
              <a:cxnLst/>
              <a:rect l="l" t="t" r="r" b="b"/>
              <a:pathLst>
                <a:path w="268" h="293" extrusionOk="0">
                  <a:moveTo>
                    <a:pt x="167" y="0"/>
                  </a:moveTo>
                  <a:cubicBezTo>
                    <a:pt x="67" y="0"/>
                    <a:pt x="34" y="34"/>
                    <a:pt x="1" y="100"/>
                  </a:cubicBezTo>
                  <a:lnTo>
                    <a:pt x="1" y="167"/>
                  </a:lnTo>
                  <a:cubicBezTo>
                    <a:pt x="17" y="251"/>
                    <a:pt x="84" y="292"/>
                    <a:pt x="147" y="292"/>
                  </a:cubicBezTo>
                  <a:cubicBezTo>
                    <a:pt x="209" y="292"/>
                    <a:pt x="268" y="251"/>
                    <a:pt x="268" y="167"/>
                  </a:cubicBezTo>
                  <a:lnTo>
                    <a:pt x="268" y="100"/>
                  </a:lnTo>
                  <a:cubicBezTo>
                    <a:pt x="268" y="34"/>
                    <a:pt x="234" y="0"/>
                    <a:pt x="16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p9">
              <a:extLst>
                <a:ext uri="{FF2B5EF4-FFF2-40B4-BE49-F238E27FC236}">
                  <a16:creationId xmlns:a16="http://schemas.microsoft.com/office/drawing/2014/main" id="{3AC87AF4-F8CB-6CC5-3668-6C13C3E3C66E}"/>
                </a:ext>
              </a:extLst>
            </p:cNvPr>
            <p:cNvSpPr/>
            <p:nvPr/>
          </p:nvSpPr>
          <p:spPr>
            <a:xfrm>
              <a:off x="5987205" y="3689185"/>
              <a:ext cx="5673" cy="6371"/>
            </a:xfrm>
            <a:custGeom>
              <a:avLst/>
              <a:gdLst/>
              <a:ahLst/>
              <a:cxnLst/>
              <a:rect l="l" t="t" r="r" b="b"/>
              <a:pathLst>
                <a:path w="268" h="301" extrusionOk="0">
                  <a:moveTo>
                    <a:pt x="134" y="0"/>
                  </a:moveTo>
                  <a:cubicBezTo>
                    <a:pt x="67" y="0"/>
                    <a:pt x="1" y="67"/>
                    <a:pt x="1" y="133"/>
                  </a:cubicBezTo>
                  <a:lnTo>
                    <a:pt x="1" y="167"/>
                  </a:lnTo>
                  <a:cubicBezTo>
                    <a:pt x="1" y="234"/>
                    <a:pt x="67" y="300"/>
                    <a:pt x="134" y="300"/>
                  </a:cubicBezTo>
                  <a:cubicBezTo>
                    <a:pt x="201" y="300"/>
                    <a:pt x="267" y="267"/>
                    <a:pt x="267" y="200"/>
                  </a:cubicBezTo>
                  <a:lnTo>
                    <a:pt x="267" y="133"/>
                  </a:lnTo>
                  <a:cubicBezTo>
                    <a:pt x="267" y="67"/>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9">
              <a:extLst>
                <a:ext uri="{FF2B5EF4-FFF2-40B4-BE49-F238E27FC236}">
                  <a16:creationId xmlns:a16="http://schemas.microsoft.com/office/drawing/2014/main" id="{6541049E-FD8D-C3C5-FA4C-2CE5BB44F5E8}"/>
                </a:ext>
              </a:extLst>
            </p:cNvPr>
            <p:cNvSpPr/>
            <p:nvPr/>
          </p:nvSpPr>
          <p:spPr>
            <a:xfrm>
              <a:off x="5290308" y="3566964"/>
              <a:ext cx="795771" cy="794480"/>
            </a:xfrm>
            <a:custGeom>
              <a:avLst/>
              <a:gdLst/>
              <a:ahLst/>
              <a:cxnLst/>
              <a:rect l="l" t="t" r="r" b="b"/>
              <a:pathLst>
                <a:path w="37594" h="37533" extrusionOk="0">
                  <a:moveTo>
                    <a:pt x="1712" y="1"/>
                  </a:moveTo>
                  <a:cubicBezTo>
                    <a:pt x="1368" y="1"/>
                    <a:pt x="1068" y="290"/>
                    <a:pt x="1068" y="670"/>
                  </a:cubicBezTo>
                  <a:lnTo>
                    <a:pt x="33" y="35796"/>
                  </a:lnTo>
                  <a:cubicBezTo>
                    <a:pt x="0" y="36162"/>
                    <a:pt x="334" y="36496"/>
                    <a:pt x="701" y="36496"/>
                  </a:cubicBezTo>
                  <a:lnTo>
                    <a:pt x="35826" y="37530"/>
                  </a:lnTo>
                  <a:cubicBezTo>
                    <a:pt x="35846" y="37532"/>
                    <a:pt x="35866" y="37533"/>
                    <a:pt x="35886" y="37533"/>
                  </a:cubicBezTo>
                  <a:cubicBezTo>
                    <a:pt x="36256" y="37533"/>
                    <a:pt x="36528" y="37243"/>
                    <a:pt x="36560" y="36863"/>
                  </a:cubicBezTo>
                  <a:lnTo>
                    <a:pt x="37560" y="1738"/>
                  </a:lnTo>
                  <a:cubicBezTo>
                    <a:pt x="37594" y="1371"/>
                    <a:pt x="37293" y="1037"/>
                    <a:pt x="36893" y="1037"/>
                  </a:cubicBezTo>
                  <a:lnTo>
                    <a:pt x="1768" y="3"/>
                  </a:lnTo>
                  <a:cubicBezTo>
                    <a:pt x="1749" y="2"/>
                    <a:pt x="1731" y="1"/>
                    <a:pt x="171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9">
              <a:extLst>
                <a:ext uri="{FF2B5EF4-FFF2-40B4-BE49-F238E27FC236}">
                  <a16:creationId xmlns:a16="http://schemas.microsoft.com/office/drawing/2014/main" id="{B916317C-C106-ADB5-1526-8733289FDE90}"/>
                </a:ext>
              </a:extLst>
            </p:cNvPr>
            <p:cNvSpPr/>
            <p:nvPr/>
          </p:nvSpPr>
          <p:spPr>
            <a:xfrm>
              <a:off x="5736540" y="4146720"/>
              <a:ext cx="5673" cy="6901"/>
            </a:xfrm>
            <a:custGeom>
              <a:avLst/>
              <a:gdLst/>
              <a:ahLst/>
              <a:cxnLst/>
              <a:rect l="l" t="t" r="r" b="b"/>
              <a:pathLst>
                <a:path w="268" h="326" extrusionOk="0">
                  <a:moveTo>
                    <a:pt x="134" y="1"/>
                  </a:moveTo>
                  <a:cubicBezTo>
                    <a:pt x="68" y="1"/>
                    <a:pt x="1" y="67"/>
                    <a:pt x="1" y="134"/>
                  </a:cubicBezTo>
                  <a:lnTo>
                    <a:pt x="1" y="201"/>
                  </a:lnTo>
                  <a:cubicBezTo>
                    <a:pt x="1" y="284"/>
                    <a:pt x="68" y="326"/>
                    <a:pt x="134" y="326"/>
                  </a:cubicBezTo>
                  <a:cubicBezTo>
                    <a:pt x="201" y="326"/>
                    <a:pt x="268" y="284"/>
                    <a:pt x="268" y="201"/>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9">
              <a:extLst>
                <a:ext uri="{FF2B5EF4-FFF2-40B4-BE49-F238E27FC236}">
                  <a16:creationId xmlns:a16="http://schemas.microsoft.com/office/drawing/2014/main" id="{1840A3F2-19B6-1FF8-AB6C-8D5943BE061D}"/>
                </a:ext>
              </a:extLst>
            </p:cNvPr>
            <p:cNvSpPr/>
            <p:nvPr/>
          </p:nvSpPr>
          <p:spPr>
            <a:xfrm>
              <a:off x="5738657" y="4094479"/>
              <a:ext cx="5673" cy="6181"/>
            </a:xfrm>
            <a:custGeom>
              <a:avLst/>
              <a:gdLst/>
              <a:ahLst/>
              <a:cxnLst/>
              <a:rect l="l" t="t" r="r" b="b"/>
              <a:pathLst>
                <a:path w="268" h="292" extrusionOk="0">
                  <a:moveTo>
                    <a:pt x="134" y="0"/>
                  </a:moveTo>
                  <a:cubicBezTo>
                    <a:pt x="68" y="0"/>
                    <a:pt x="1" y="33"/>
                    <a:pt x="1" y="100"/>
                  </a:cubicBezTo>
                  <a:lnTo>
                    <a:pt x="1" y="167"/>
                  </a:lnTo>
                  <a:cubicBezTo>
                    <a:pt x="1" y="250"/>
                    <a:pt x="59" y="292"/>
                    <a:pt x="122" y="292"/>
                  </a:cubicBezTo>
                  <a:cubicBezTo>
                    <a:pt x="184" y="292"/>
                    <a:pt x="251" y="250"/>
                    <a:pt x="268" y="167"/>
                  </a:cubicBezTo>
                  <a:lnTo>
                    <a:pt x="268" y="100"/>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9">
              <a:extLst>
                <a:ext uri="{FF2B5EF4-FFF2-40B4-BE49-F238E27FC236}">
                  <a16:creationId xmlns:a16="http://schemas.microsoft.com/office/drawing/2014/main" id="{5403AA24-3F8C-35ED-800E-F9863C715F89}"/>
                </a:ext>
              </a:extLst>
            </p:cNvPr>
            <p:cNvSpPr/>
            <p:nvPr/>
          </p:nvSpPr>
          <p:spPr>
            <a:xfrm>
              <a:off x="5735143" y="4199681"/>
              <a:ext cx="5652" cy="6371"/>
            </a:xfrm>
            <a:custGeom>
              <a:avLst/>
              <a:gdLst/>
              <a:ahLst/>
              <a:cxnLst/>
              <a:rect l="l" t="t" r="r" b="b"/>
              <a:pathLst>
                <a:path w="267" h="301" extrusionOk="0">
                  <a:moveTo>
                    <a:pt x="134" y="0"/>
                  </a:moveTo>
                  <a:cubicBezTo>
                    <a:pt x="67" y="0"/>
                    <a:pt x="0" y="34"/>
                    <a:pt x="0" y="100"/>
                  </a:cubicBezTo>
                  <a:lnTo>
                    <a:pt x="0" y="167"/>
                  </a:lnTo>
                  <a:cubicBezTo>
                    <a:pt x="0" y="234"/>
                    <a:pt x="67" y="301"/>
                    <a:pt x="134" y="301"/>
                  </a:cubicBezTo>
                  <a:cubicBezTo>
                    <a:pt x="200" y="301"/>
                    <a:pt x="267" y="234"/>
                    <a:pt x="267" y="167"/>
                  </a:cubicBezTo>
                  <a:lnTo>
                    <a:pt x="267" y="134"/>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p9">
              <a:extLst>
                <a:ext uri="{FF2B5EF4-FFF2-40B4-BE49-F238E27FC236}">
                  <a16:creationId xmlns:a16="http://schemas.microsoft.com/office/drawing/2014/main" id="{A4322CA4-57AB-E5D4-3148-176C71E7FA75}"/>
                </a:ext>
              </a:extLst>
            </p:cNvPr>
            <p:cNvSpPr/>
            <p:nvPr/>
          </p:nvSpPr>
          <p:spPr>
            <a:xfrm>
              <a:off x="5732306" y="4304884"/>
              <a:ext cx="5673" cy="6202"/>
            </a:xfrm>
            <a:custGeom>
              <a:avLst/>
              <a:gdLst/>
              <a:ahLst/>
              <a:cxnLst/>
              <a:rect l="l" t="t" r="r" b="b"/>
              <a:pathLst>
                <a:path w="268" h="293" extrusionOk="0">
                  <a:moveTo>
                    <a:pt x="134" y="1"/>
                  </a:moveTo>
                  <a:cubicBezTo>
                    <a:pt x="67" y="1"/>
                    <a:pt x="1" y="34"/>
                    <a:pt x="1" y="101"/>
                  </a:cubicBezTo>
                  <a:lnTo>
                    <a:pt x="1" y="167"/>
                  </a:lnTo>
                  <a:cubicBezTo>
                    <a:pt x="17" y="251"/>
                    <a:pt x="76" y="292"/>
                    <a:pt x="134" y="292"/>
                  </a:cubicBezTo>
                  <a:cubicBezTo>
                    <a:pt x="192" y="292"/>
                    <a:pt x="251" y="251"/>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p9">
              <a:extLst>
                <a:ext uri="{FF2B5EF4-FFF2-40B4-BE49-F238E27FC236}">
                  <a16:creationId xmlns:a16="http://schemas.microsoft.com/office/drawing/2014/main" id="{DA11CFF9-4BD1-5F99-1FEF-71AD9ABE9B79}"/>
                </a:ext>
              </a:extLst>
            </p:cNvPr>
            <p:cNvSpPr/>
            <p:nvPr/>
          </p:nvSpPr>
          <p:spPr>
            <a:xfrm>
              <a:off x="5733026" y="4251923"/>
              <a:ext cx="5652" cy="6901"/>
            </a:xfrm>
            <a:custGeom>
              <a:avLst/>
              <a:gdLst/>
              <a:ahLst/>
              <a:cxnLst/>
              <a:rect l="l" t="t" r="r" b="b"/>
              <a:pathLst>
                <a:path w="267" h="326" extrusionOk="0">
                  <a:moveTo>
                    <a:pt x="167" y="1"/>
                  </a:moveTo>
                  <a:cubicBezTo>
                    <a:pt x="67" y="1"/>
                    <a:pt x="33" y="67"/>
                    <a:pt x="0" y="134"/>
                  </a:cubicBezTo>
                  <a:lnTo>
                    <a:pt x="0" y="201"/>
                  </a:lnTo>
                  <a:cubicBezTo>
                    <a:pt x="0" y="284"/>
                    <a:pt x="67" y="326"/>
                    <a:pt x="133" y="326"/>
                  </a:cubicBezTo>
                  <a:cubicBezTo>
                    <a:pt x="200" y="326"/>
                    <a:pt x="267" y="284"/>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4" name="Google Shape;554;p9">
              <a:extLst>
                <a:ext uri="{FF2B5EF4-FFF2-40B4-BE49-F238E27FC236}">
                  <a16:creationId xmlns:a16="http://schemas.microsoft.com/office/drawing/2014/main" id="{4E35CEAE-DA9C-CF62-91A0-84CBC373209E}"/>
                </a:ext>
              </a:extLst>
            </p:cNvPr>
            <p:cNvSpPr/>
            <p:nvPr/>
          </p:nvSpPr>
          <p:spPr>
            <a:xfrm>
              <a:off x="5795153" y="4095876"/>
              <a:ext cx="5673" cy="7091"/>
            </a:xfrm>
            <a:custGeom>
              <a:avLst/>
              <a:gdLst/>
              <a:ahLst/>
              <a:cxnLst/>
              <a:rect l="l" t="t" r="r" b="b"/>
              <a:pathLst>
                <a:path w="268" h="335" extrusionOk="0">
                  <a:moveTo>
                    <a:pt x="134" y="1"/>
                  </a:moveTo>
                  <a:cubicBezTo>
                    <a:pt x="67" y="1"/>
                    <a:pt x="0" y="68"/>
                    <a:pt x="0" y="134"/>
                  </a:cubicBezTo>
                  <a:lnTo>
                    <a:pt x="0" y="201"/>
                  </a:lnTo>
                  <a:cubicBezTo>
                    <a:pt x="0" y="268"/>
                    <a:pt x="67" y="334"/>
                    <a:pt x="134" y="334"/>
                  </a:cubicBezTo>
                  <a:cubicBezTo>
                    <a:pt x="201" y="334"/>
                    <a:pt x="267" y="268"/>
                    <a:pt x="267" y="201"/>
                  </a:cubicBezTo>
                  <a:lnTo>
                    <a:pt x="267" y="168"/>
                  </a:lnTo>
                  <a:cubicBezTo>
                    <a:pt x="267"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p9">
              <a:extLst>
                <a:ext uri="{FF2B5EF4-FFF2-40B4-BE49-F238E27FC236}">
                  <a16:creationId xmlns:a16="http://schemas.microsoft.com/office/drawing/2014/main" id="{547DD90F-5A35-73A0-A9BC-26769C55502B}"/>
                </a:ext>
              </a:extLst>
            </p:cNvPr>
            <p:cNvSpPr/>
            <p:nvPr/>
          </p:nvSpPr>
          <p:spPr>
            <a:xfrm>
              <a:off x="5793735" y="4148646"/>
              <a:ext cx="5673" cy="6562"/>
            </a:xfrm>
            <a:custGeom>
              <a:avLst/>
              <a:gdLst/>
              <a:ahLst/>
              <a:cxnLst/>
              <a:rect l="l" t="t" r="r" b="b"/>
              <a:pathLst>
                <a:path w="268" h="310" extrusionOk="0">
                  <a:moveTo>
                    <a:pt x="98" y="1"/>
                  </a:moveTo>
                  <a:cubicBezTo>
                    <a:pt x="45" y="1"/>
                    <a:pt x="1" y="55"/>
                    <a:pt x="1" y="110"/>
                  </a:cubicBezTo>
                  <a:lnTo>
                    <a:pt x="1" y="176"/>
                  </a:lnTo>
                  <a:cubicBezTo>
                    <a:pt x="1" y="243"/>
                    <a:pt x="67" y="310"/>
                    <a:pt x="134" y="310"/>
                  </a:cubicBezTo>
                  <a:cubicBezTo>
                    <a:pt x="201" y="310"/>
                    <a:pt x="268" y="243"/>
                    <a:pt x="268" y="176"/>
                  </a:cubicBezTo>
                  <a:lnTo>
                    <a:pt x="268" y="110"/>
                  </a:lnTo>
                  <a:cubicBezTo>
                    <a:pt x="268" y="55"/>
                    <a:pt x="223" y="1"/>
                    <a:pt x="170" y="1"/>
                  </a:cubicBezTo>
                  <a:cubicBezTo>
                    <a:pt x="159" y="1"/>
                    <a:pt x="146" y="3"/>
                    <a:pt x="134" y="10"/>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9">
              <a:extLst>
                <a:ext uri="{FF2B5EF4-FFF2-40B4-BE49-F238E27FC236}">
                  <a16:creationId xmlns:a16="http://schemas.microsoft.com/office/drawing/2014/main" id="{D4121A5C-28F1-BF1F-F6CC-8310EE2BA2CF}"/>
                </a:ext>
              </a:extLst>
            </p:cNvPr>
            <p:cNvSpPr/>
            <p:nvPr/>
          </p:nvSpPr>
          <p:spPr>
            <a:xfrm>
              <a:off x="5788803" y="4306302"/>
              <a:ext cx="5673" cy="6371"/>
            </a:xfrm>
            <a:custGeom>
              <a:avLst/>
              <a:gdLst/>
              <a:ahLst/>
              <a:cxnLst/>
              <a:rect l="l" t="t" r="r" b="b"/>
              <a:pathLst>
                <a:path w="268" h="301" extrusionOk="0">
                  <a:moveTo>
                    <a:pt x="134" y="0"/>
                  </a:moveTo>
                  <a:cubicBezTo>
                    <a:pt x="67" y="0"/>
                    <a:pt x="0" y="67"/>
                    <a:pt x="0" y="134"/>
                  </a:cubicBezTo>
                  <a:lnTo>
                    <a:pt x="0" y="167"/>
                  </a:lnTo>
                  <a:cubicBezTo>
                    <a:pt x="0" y="234"/>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9">
              <a:extLst>
                <a:ext uri="{FF2B5EF4-FFF2-40B4-BE49-F238E27FC236}">
                  <a16:creationId xmlns:a16="http://schemas.microsoft.com/office/drawing/2014/main" id="{620E79DE-B136-0609-6216-D5436DC14B0E}"/>
                </a:ext>
              </a:extLst>
            </p:cNvPr>
            <p:cNvSpPr/>
            <p:nvPr/>
          </p:nvSpPr>
          <p:spPr>
            <a:xfrm>
              <a:off x="5790200" y="4253849"/>
              <a:ext cx="6393" cy="6583"/>
            </a:xfrm>
            <a:custGeom>
              <a:avLst/>
              <a:gdLst/>
              <a:ahLst/>
              <a:cxnLst/>
              <a:rect l="l" t="t" r="r" b="b"/>
              <a:pathLst>
                <a:path w="302" h="311" extrusionOk="0">
                  <a:moveTo>
                    <a:pt x="119" y="1"/>
                  </a:moveTo>
                  <a:cubicBezTo>
                    <a:pt x="55" y="1"/>
                    <a:pt x="28" y="55"/>
                    <a:pt x="1" y="110"/>
                  </a:cubicBezTo>
                  <a:lnTo>
                    <a:pt x="1" y="177"/>
                  </a:lnTo>
                  <a:cubicBezTo>
                    <a:pt x="34" y="243"/>
                    <a:pt x="68" y="310"/>
                    <a:pt x="134" y="310"/>
                  </a:cubicBezTo>
                  <a:cubicBezTo>
                    <a:pt x="201" y="310"/>
                    <a:pt x="268" y="243"/>
                    <a:pt x="301" y="177"/>
                  </a:cubicBezTo>
                  <a:lnTo>
                    <a:pt x="301" y="110"/>
                  </a:lnTo>
                  <a:cubicBezTo>
                    <a:pt x="301" y="55"/>
                    <a:pt x="257" y="1"/>
                    <a:pt x="204" y="1"/>
                  </a:cubicBezTo>
                  <a:cubicBezTo>
                    <a:pt x="192" y="1"/>
                    <a:pt x="180" y="4"/>
                    <a:pt x="168" y="10"/>
                  </a:cubicBezTo>
                  <a:cubicBezTo>
                    <a:pt x="149" y="4"/>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9">
              <a:extLst>
                <a:ext uri="{FF2B5EF4-FFF2-40B4-BE49-F238E27FC236}">
                  <a16:creationId xmlns:a16="http://schemas.microsoft.com/office/drawing/2014/main" id="{D0F96F08-EC5F-3244-2049-4E9DB79399A0}"/>
                </a:ext>
              </a:extLst>
            </p:cNvPr>
            <p:cNvSpPr/>
            <p:nvPr/>
          </p:nvSpPr>
          <p:spPr>
            <a:xfrm>
              <a:off x="5792337" y="4201100"/>
              <a:ext cx="5652" cy="6371"/>
            </a:xfrm>
            <a:custGeom>
              <a:avLst/>
              <a:gdLst/>
              <a:ahLst/>
              <a:cxnLst/>
              <a:rect l="l" t="t" r="r" b="b"/>
              <a:pathLst>
                <a:path w="267" h="301" extrusionOk="0">
                  <a:moveTo>
                    <a:pt x="133" y="0"/>
                  </a:moveTo>
                  <a:cubicBezTo>
                    <a:pt x="67" y="0"/>
                    <a:pt x="0" y="67"/>
                    <a:pt x="0" y="133"/>
                  </a:cubicBezTo>
                  <a:lnTo>
                    <a:pt x="0" y="167"/>
                  </a:lnTo>
                  <a:cubicBezTo>
                    <a:pt x="0" y="234"/>
                    <a:pt x="33" y="300"/>
                    <a:pt x="100" y="300"/>
                  </a:cubicBezTo>
                  <a:cubicBezTo>
                    <a:pt x="167" y="300"/>
                    <a:pt x="234" y="267"/>
                    <a:pt x="267" y="200"/>
                  </a:cubicBezTo>
                  <a:lnTo>
                    <a:pt x="267" y="133"/>
                  </a:lnTo>
                  <a:cubicBezTo>
                    <a:pt x="234"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9">
              <a:extLst>
                <a:ext uri="{FF2B5EF4-FFF2-40B4-BE49-F238E27FC236}">
                  <a16:creationId xmlns:a16="http://schemas.microsoft.com/office/drawing/2014/main" id="{4DA11D8C-0254-95F3-9128-59927460F6FC}"/>
                </a:ext>
              </a:extLst>
            </p:cNvPr>
            <p:cNvSpPr/>
            <p:nvPr/>
          </p:nvSpPr>
          <p:spPr>
            <a:xfrm>
              <a:off x="5851649" y="4097294"/>
              <a:ext cx="6371" cy="6371"/>
            </a:xfrm>
            <a:custGeom>
              <a:avLst/>
              <a:gdLst/>
              <a:ahLst/>
              <a:cxnLst/>
              <a:rect l="l" t="t" r="r" b="b"/>
              <a:pathLst>
                <a:path w="301" h="301" extrusionOk="0">
                  <a:moveTo>
                    <a:pt x="167" y="1"/>
                  </a:moveTo>
                  <a:cubicBezTo>
                    <a:pt x="67" y="1"/>
                    <a:pt x="33" y="67"/>
                    <a:pt x="0" y="134"/>
                  </a:cubicBezTo>
                  <a:lnTo>
                    <a:pt x="0" y="201"/>
                  </a:lnTo>
                  <a:cubicBezTo>
                    <a:pt x="17" y="267"/>
                    <a:pt x="83" y="301"/>
                    <a:pt x="150" y="301"/>
                  </a:cubicBezTo>
                  <a:cubicBezTo>
                    <a:pt x="217" y="301"/>
                    <a:pt x="284" y="267"/>
                    <a:pt x="300" y="201"/>
                  </a:cubicBezTo>
                  <a:lnTo>
                    <a:pt x="300"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9">
              <a:extLst>
                <a:ext uri="{FF2B5EF4-FFF2-40B4-BE49-F238E27FC236}">
                  <a16:creationId xmlns:a16="http://schemas.microsoft.com/office/drawing/2014/main" id="{86639795-739A-9826-3D1D-3537BA3C3895}"/>
                </a:ext>
              </a:extLst>
            </p:cNvPr>
            <p:cNvSpPr/>
            <p:nvPr/>
          </p:nvSpPr>
          <p:spPr>
            <a:xfrm>
              <a:off x="5850231" y="4150255"/>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0" y="301"/>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p9">
              <a:extLst>
                <a:ext uri="{FF2B5EF4-FFF2-40B4-BE49-F238E27FC236}">
                  <a16:creationId xmlns:a16="http://schemas.microsoft.com/office/drawing/2014/main" id="{ACFCB9EF-1476-7444-AD04-2B714E0B0A01}"/>
                </a:ext>
              </a:extLst>
            </p:cNvPr>
            <p:cNvSpPr/>
            <p:nvPr/>
          </p:nvSpPr>
          <p:spPr>
            <a:xfrm>
              <a:off x="5848812" y="4203026"/>
              <a:ext cx="5673" cy="6033"/>
            </a:xfrm>
            <a:custGeom>
              <a:avLst/>
              <a:gdLst/>
              <a:ahLst/>
              <a:cxnLst/>
              <a:rect l="l" t="t" r="r" b="b"/>
              <a:pathLst>
                <a:path w="268" h="285" extrusionOk="0">
                  <a:moveTo>
                    <a:pt x="98" y="0"/>
                  </a:moveTo>
                  <a:cubicBezTo>
                    <a:pt x="45" y="0"/>
                    <a:pt x="1" y="55"/>
                    <a:pt x="1" y="109"/>
                  </a:cubicBezTo>
                  <a:lnTo>
                    <a:pt x="1" y="176"/>
                  </a:lnTo>
                  <a:cubicBezTo>
                    <a:pt x="1" y="230"/>
                    <a:pt x="45" y="285"/>
                    <a:pt x="98" y="285"/>
                  </a:cubicBezTo>
                  <a:cubicBezTo>
                    <a:pt x="110" y="285"/>
                    <a:pt x="122" y="282"/>
                    <a:pt x="134" y="276"/>
                  </a:cubicBezTo>
                  <a:cubicBezTo>
                    <a:pt x="146" y="282"/>
                    <a:pt x="159" y="285"/>
                    <a:pt x="170" y="285"/>
                  </a:cubicBezTo>
                  <a:cubicBezTo>
                    <a:pt x="223" y="285"/>
                    <a:pt x="267" y="230"/>
                    <a:pt x="267" y="176"/>
                  </a:cubicBezTo>
                  <a:lnTo>
                    <a:pt x="267" y="109"/>
                  </a:lnTo>
                  <a:cubicBezTo>
                    <a:pt x="267" y="55"/>
                    <a:pt x="223" y="0"/>
                    <a:pt x="170" y="0"/>
                  </a:cubicBezTo>
                  <a:cubicBezTo>
                    <a:pt x="159" y="0"/>
                    <a:pt x="146"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p9">
              <a:extLst>
                <a:ext uri="{FF2B5EF4-FFF2-40B4-BE49-F238E27FC236}">
                  <a16:creationId xmlns:a16="http://schemas.microsoft.com/office/drawing/2014/main" id="{AE43905C-74C1-0B35-3226-56F59DBEED40}"/>
                </a:ext>
              </a:extLst>
            </p:cNvPr>
            <p:cNvSpPr/>
            <p:nvPr/>
          </p:nvSpPr>
          <p:spPr>
            <a:xfrm>
              <a:off x="5847394" y="4255458"/>
              <a:ext cx="5673" cy="6371"/>
            </a:xfrm>
            <a:custGeom>
              <a:avLst/>
              <a:gdLst/>
              <a:ahLst/>
              <a:cxnLst/>
              <a:rect l="l" t="t" r="r" b="b"/>
              <a:pathLst>
                <a:path w="268" h="301" extrusionOk="0">
                  <a:moveTo>
                    <a:pt x="134" y="1"/>
                  </a:moveTo>
                  <a:cubicBezTo>
                    <a:pt x="68" y="1"/>
                    <a:pt x="1"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9">
              <a:extLst>
                <a:ext uri="{FF2B5EF4-FFF2-40B4-BE49-F238E27FC236}">
                  <a16:creationId xmlns:a16="http://schemas.microsoft.com/office/drawing/2014/main" id="{2820BAB5-09FC-93E9-7186-272A96A2EBCD}"/>
                </a:ext>
              </a:extLst>
            </p:cNvPr>
            <p:cNvSpPr/>
            <p:nvPr/>
          </p:nvSpPr>
          <p:spPr>
            <a:xfrm>
              <a:off x="5845997" y="4308228"/>
              <a:ext cx="5673" cy="6562"/>
            </a:xfrm>
            <a:custGeom>
              <a:avLst/>
              <a:gdLst/>
              <a:ahLst/>
              <a:cxnLst/>
              <a:rect l="l" t="t" r="r" b="b"/>
              <a:pathLst>
                <a:path w="268" h="310" extrusionOk="0">
                  <a:moveTo>
                    <a:pt x="97" y="0"/>
                  </a:moveTo>
                  <a:cubicBezTo>
                    <a:pt x="45" y="0"/>
                    <a:pt x="0" y="55"/>
                    <a:pt x="0" y="109"/>
                  </a:cubicBezTo>
                  <a:lnTo>
                    <a:pt x="0" y="176"/>
                  </a:lnTo>
                  <a:cubicBezTo>
                    <a:pt x="0" y="243"/>
                    <a:pt x="67" y="310"/>
                    <a:pt x="134" y="310"/>
                  </a:cubicBezTo>
                  <a:cubicBezTo>
                    <a:pt x="200" y="310"/>
                    <a:pt x="267" y="243"/>
                    <a:pt x="267" y="176"/>
                  </a:cubicBezTo>
                  <a:lnTo>
                    <a:pt x="267" y="143"/>
                  </a:lnTo>
                  <a:cubicBezTo>
                    <a:pt x="267" y="60"/>
                    <a:pt x="222" y="1"/>
                    <a:pt x="169" y="1"/>
                  </a:cubicBezTo>
                  <a:cubicBezTo>
                    <a:pt x="157" y="1"/>
                    <a:pt x="145"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9">
              <a:extLst>
                <a:ext uri="{FF2B5EF4-FFF2-40B4-BE49-F238E27FC236}">
                  <a16:creationId xmlns:a16="http://schemas.microsoft.com/office/drawing/2014/main" id="{768370B9-CC9A-87A6-D038-53B66F342B8A}"/>
                </a:ext>
              </a:extLst>
            </p:cNvPr>
            <p:cNvSpPr/>
            <p:nvPr/>
          </p:nvSpPr>
          <p:spPr>
            <a:xfrm>
              <a:off x="5905308" y="4204613"/>
              <a:ext cx="5673" cy="6393"/>
            </a:xfrm>
            <a:custGeom>
              <a:avLst/>
              <a:gdLst/>
              <a:ahLst/>
              <a:cxnLst/>
              <a:rect l="l" t="t" r="r" b="b"/>
              <a:pathLst>
                <a:path w="268" h="302" extrusionOk="0">
                  <a:moveTo>
                    <a:pt x="167" y="1"/>
                  </a:moveTo>
                  <a:cubicBezTo>
                    <a:pt x="67" y="1"/>
                    <a:pt x="34" y="34"/>
                    <a:pt x="0" y="101"/>
                  </a:cubicBezTo>
                  <a:lnTo>
                    <a:pt x="0" y="168"/>
                  </a:lnTo>
                  <a:cubicBezTo>
                    <a:pt x="34" y="234"/>
                    <a:pt x="67" y="301"/>
                    <a:pt x="134" y="301"/>
                  </a:cubicBezTo>
                  <a:cubicBezTo>
                    <a:pt x="200" y="301"/>
                    <a:pt x="267" y="234"/>
                    <a:pt x="267" y="168"/>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p9">
              <a:extLst>
                <a:ext uri="{FF2B5EF4-FFF2-40B4-BE49-F238E27FC236}">
                  <a16:creationId xmlns:a16="http://schemas.microsoft.com/office/drawing/2014/main" id="{191B7755-BCA1-5C01-FC37-D1E1F3B98CF9}"/>
                </a:ext>
              </a:extLst>
            </p:cNvPr>
            <p:cNvSpPr/>
            <p:nvPr/>
          </p:nvSpPr>
          <p:spPr>
            <a:xfrm>
              <a:off x="5907425" y="4151673"/>
              <a:ext cx="5673" cy="6371"/>
            </a:xfrm>
            <a:custGeom>
              <a:avLst/>
              <a:gdLst/>
              <a:ahLst/>
              <a:cxnLst/>
              <a:rect l="l" t="t" r="r" b="b"/>
              <a:pathLst>
                <a:path w="268" h="301" extrusionOk="0">
                  <a:moveTo>
                    <a:pt x="134" y="0"/>
                  </a:moveTo>
                  <a:cubicBezTo>
                    <a:pt x="67" y="0"/>
                    <a:pt x="0" y="67"/>
                    <a:pt x="0" y="133"/>
                  </a:cubicBezTo>
                  <a:lnTo>
                    <a:pt x="0" y="200"/>
                  </a:lnTo>
                  <a:cubicBezTo>
                    <a:pt x="0" y="267"/>
                    <a:pt x="34" y="300"/>
                    <a:pt x="100" y="300"/>
                  </a:cubicBezTo>
                  <a:cubicBezTo>
                    <a:pt x="200" y="300"/>
                    <a:pt x="234" y="267"/>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p9">
              <a:extLst>
                <a:ext uri="{FF2B5EF4-FFF2-40B4-BE49-F238E27FC236}">
                  <a16:creationId xmlns:a16="http://schemas.microsoft.com/office/drawing/2014/main" id="{585227A8-DC7F-162F-41AD-59FACC9A42CD}"/>
                </a:ext>
              </a:extLst>
            </p:cNvPr>
            <p:cNvSpPr/>
            <p:nvPr/>
          </p:nvSpPr>
          <p:spPr>
            <a:xfrm>
              <a:off x="5902472" y="4309837"/>
              <a:ext cx="5673" cy="6371"/>
            </a:xfrm>
            <a:custGeom>
              <a:avLst/>
              <a:gdLst/>
              <a:ahLst/>
              <a:cxnLst/>
              <a:rect l="l" t="t" r="r" b="b"/>
              <a:pathLst>
                <a:path w="268" h="301" extrusionOk="0">
                  <a:moveTo>
                    <a:pt x="134" y="0"/>
                  </a:moveTo>
                  <a:cubicBezTo>
                    <a:pt x="67" y="0"/>
                    <a:pt x="1" y="33"/>
                    <a:pt x="1" y="100"/>
                  </a:cubicBezTo>
                  <a:lnTo>
                    <a:pt x="1" y="167"/>
                  </a:lnTo>
                  <a:cubicBezTo>
                    <a:pt x="1" y="234"/>
                    <a:pt x="67" y="300"/>
                    <a:pt x="134" y="300"/>
                  </a:cubicBezTo>
                  <a:cubicBezTo>
                    <a:pt x="201" y="300"/>
                    <a:pt x="268" y="234"/>
                    <a:pt x="268" y="167"/>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9">
              <a:extLst>
                <a:ext uri="{FF2B5EF4-FFF2-40B4-BE49-F238E27FC236}">
                  <a16:creationId xmlns:a16="http://schemas.microsoft.com/office/drawing/2014/main" id="{7707ECB4-A136-C488-D471-0B347F8699A9}"/>
                </a:ext>
              </a:extLst>
            </p:cNvPr>
            <p:cNvSpPr/>
            <p:nvPr/>
          </p:nvSpPr>
          <p:spPr>
            <a:xfrm>
              <a:off x="5903890" y="4256876"/>
              <a:ext cx="5673" cy="6562"/>
            </a:xfrm>
            <a:custGeom>
              <a:avLst/>
              <a:gdLst/>
              <a:ahLst/>
              <a:cxnLst/>
              <a:rect l="l" t="t" r="r" b="b"/>
              <a:pathLst>
                <a:path w="268" h="310" extrusionOk="0">
                  <a:moveTo>
                    <a:pt x="134" y="0"/>
                  </a:moveTo>
                  <a:cubicBezTo>
                    <a:pt x="67" y="0"/>
                    <a:pt x="0" y="67"/>
                    <a:pt x="0" y="134"/>
                  </a:cubicBezTo>
                  <a:lnTo>
                    <a:pt x="0" y="200"/>
                  </a:lnTo>
                  <a:cubicBezTo>
                    <a:pt x="0" y="267"/>
                    <a:pt x="67" y="300"/>
                    <a:pt x="134" y="300"/>
                  </a:cubicBezTo>
                  <a:cubicBezTo>
                    <a:pt x="146" y="307"/>
                    <a:pt x="158" y="309"/>
                    <a:pt x="170" y="309"/>
                  </a:cubicBezTo>
                  <a:cubicBezTo>
                    <a:pt x="223" y="309"/>
                    <a:pt x="267" y="255"/>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9">
              <a:extLst>
                <a:ext uri="{FF2B5EF4-FFF2-40B4-BE49-F238E27FC236}">
                  <a16:creationId xmlns:a16="http://schemas.microsoft.com/office/drawing/2014/main" id="{A0A5B41C-5859-D292-F497-167C58772FDC}"/>
                </a:ext>
              </a:extLst>
            </p:cNvPr>
            <p:cNvSpPr/>
            <p:nvPr/>
          </p:nvSpPr>
          <p:spPr>
            <a:xfrm>
              <a:off x="5908822" y="4099411"/>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34"/>
                    <a:pt x="268" y="167"/>
                  </a:cubicBezTo>
                  <a:lnTo>
                    <a:pt x="268"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9">
              <a:extLst>
                <a:ext uri="{FF2B5EF4-FFF2-40B4-BE49-F238E27FC236}">
                  <a16:creationId xmlns:a16="http://schemas.microsoft.com/office/drawing/2014/main" id="{DECC545F-FED8-861C-99D0-1B21691DFABC}"/>
                </a:ext>
              </a:extLst>
            </p:cNvPr>
            <p:cNvSpPr/>
            <p:nvPr/>
          </p:nvSpPr>
          <p:spPr>
            <a:xfrm>
              <a:off x="5961085" y="4258993"/>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9">
              <a:extLst>
                <a:ext uri="{FF2B5EF4-FFF2-40B4-BE49-F238E27FC236}">
                  <a16:creationId xmlns:a16="http://schemas.microsoft.com/office/drawing/2014/main" id="{4813771B-A4D7-1E81-F052-1D279D1AD449}"/>
                </a:ext>
              </a:extLst>
            </p:cNvPr>
            <p:cNvSpPr/>
            <p:nvPr/>
          </p:nvSpPr>
          <p:spPr>
            <a:xfrm>
              <a:off x="5963900" y="4153600"/>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9">
              <a:extLst>
                <a:ext uri="{FF2B5EF4-FFF2-40B4-BE49-F238E27FC236}">
                  <a16:creationId xmlns:a16="http://schemas.microsoft.com/office/drawing/2014/main" id="{2D7CD03A-6517-8785-35DB-2E7898DFD24A}"/>
                </a:ext>
              </a:extLst>
            </p:cNvPr>
            <p:cNvSpPr/>
            <p:nvPr/>
          </p:nvSpPr>
          <p:spPr>
            <a:xfrm>
              <a:off x="5965318" y="4100829"/>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7" y="267"/>
                    <a:pt x="267" y="167"/>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9">
              <a:extLst>
                <a:ext uri="{FF2B5EF4-FFF2-40B4-BE49-F238E27FC236}">
                  <a16:creationId xmlns:a16="http://schemas.microsoft.com/office/drawing/2014/main" id="{2EAA05BE-9C88-E9AD-E625-6C0C5F8C67AC}"/>
                </a:ext>
              </a:extLst>
            </p:cNvPr>
            <p:cNvSpPr/>
            <p:nvPr/>
          </p:nvSpPr>
          <p:spPr>
            <a:xfrm>
              <a:off x="5959667" y="4311234"/>
              <a:ext cx="5313" cy="6731"/>
            </a:xfrm>
            <a:custGeom>
              <a:avLst/>
              <a:gdLst/>
              <a:ahLst/>
              <a:cxnLst/>
              <a:rect l="l" t="t" r="r" b="b"/>
              <a:pathLst>
                <a:path w="251" h="318" extrusionOk="0">
                  <a:moveTo>
                    <a:pt x="134" y="1"/>
                  </a:moveTo>
                  <a:cubicBezTo>
                    <a:pt x="67" y="1"/>
                    <a:pt x="1" y="67"/>
                    <a:pt x="1" y="134"/>
                  </a:cubicBezTo>
                  <a:lnTo>
                    <a:pt x="1" y="168"/>
                  </a:lnTo>
                  <a:cubicBezTo>
                    <a:pt x="1" y="268"/>
                    <a:pt x="67" y="318"/>
                    <a:pt x="130" y="318"/>
                  </a:cubicBezTo>
                  <a:cubicBezTo>
                    <a:pt x="192" y="318"/>
                    <a:pt x="251" y="268"/>
                    <a:pt x="234" y="168"/>
                  </a:cubicBezTo>
                  <a:lnTo>
                    <a:pt x="234" y="134"/>
                  </a:lnTo>
                  <a:cubicBezTo>
                    <a:pt x="234"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9">
              <a:extLst>
                <a:ext uri="{FF2B5EF4-FFF2-40B4-BE49-F238E27FC236}">
                  <a16:creationId xmlns:a16="http://schemas.microsoft.com/office/drawing/2014/main" id="{04C8606F-0131-2CCE-2146-997A56402981}"/>
                </a:ext>
              </a:extLst>
            </p:cNvPr>
            <p:cNvSpPr/>
            <p:nvPr/>
          </p:nvSpPr>
          <p:spPr>
            <a:xfrm>
              <a:off x="5962503" y="4206032"/>
              <a:ext cx="5652" cy="6371"/>
            </a:xfrm>
            <a:custGeom>
              <a:avLst/>
              <a:gdLst/>
              <a:ahLst/>
              <a:cxnLst/>
              <a:rect l="l" t="t" r="r" b="b"/>
              <a:pathLst>
                <a:path w="267" h="301" extrusionOk="0">
                  <a:moveTo>
                    <a:pt x="167" y="1"/>
                  </a:moveTo>
                  <a:cubicBezTo>
                    <a:pt x="67" y="1"/>
                    <a:pt x="33" y="34"/>
                    <a:pt x="0" y="134"/>
                  </a:cubicBezTo>
                  <a:lnTo>
                    <a:pt x="0" y="167"/>
                  </a:lnTo>
                  <a:cubicBezTo>
                    <a:pt x="0" y="234"/>
                    <a:pt x="67" y="301"/>
                    <a:pt x="134" y="301"/>
                  </a:cubicBezTo>
                  <a:cubicBezTo>
                    <a:pt x="200" y="301"/>
                    <a:pt x="267" y="267"/>
                    <a:pt x="267" y="201"/>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9">
              <a:extLst>
                <a:ext uri="{FF2B5EF4-FFF2-40B4-BE49-F238E27FC236}">
                  <a16:creationId xmlns:a16="http://schemas.microsoft.com/office/drawing/2014/main" id="{D4528C69-3ACF-F915-67BB-480641BDA99C}"/>
                </a:ext>
              </a:extLst>
            </p:cNvPr>
            <p:cNvSpPr/>
            <p:nvPr/>
          </p:nvSpPr>
          <p:spPr>
            <a:xfrm>
              <a:off x="6022513" y="4102755"/>
              <a:ext cx="5673" cy="5863"/>
            </a:xfrm>
            <a:custGeom>
              <a:avLst/>
              <a:gdLst/>
              <a:ahLst/>
              <a:cxnLst/>
              <a:rect l="l" t="t" r="r" b="b"/>
              <a:pathLst>
                <a:path w="268" h="277" extrusionOk="0">
                  <a:moveTo>
                    <a:pt x="98" y="1"/>
                  </a:moveTo>
                  <a:cubicBezTo>
                    <a:pt x="45" y="1"/>
                    <a:pt x="0" y="55"/>
                    <a:pt x="0" y="109"/>
                  </a:cubicBezTo>
                  <a:lnTo>
                    <a:pt x="0" y="176"/>
                  </a:lnTo>
                  <a:cubicBezTo>
                    <a:pt x="17" y="243"/>
                    <a:pt x="76" y="276"/>
                    <a:pt x="134" y="276"/>
                  </a:cubicBezTo>
                  <a:cubicBezTo>
                    <a:pt x="192" y="276"/>
                    <a:pt x="251" y="243"/>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p9">
              <a:extLst>
                <a:ext uri="{FF2B5EF4-FFF2-40B4-BE49-F238E27FC236}">
                  <a16:creationId xmlns:a16="http://schemas.microsoft.com/office/drawing/2014/main" id="{D3C06238-1A11-6F16-DF68-0B76138BDACA}"/>
                </a:ext>
              </a:extLst>
            </p:cNvPr>
            <p:cNvSpPr/>
            <p:nvPr/>
          </p:nvSpPr>
          <p:spPr>
            <a:xfrm>
              <a:off x="6016163" y="4313160"/>
              <a:ext cx="5673" cy="5863"/>
            </a:xfrm>
            <a:custGeom>
              <a:avLst/>
              <a:gdLst/>
              <a:ahLst/>
              <a:cxnLst/>
              <a:rect l="l" t="t" r="r" b="b"/>
              <a:pathLst>
                <a:path w="268" h="277" extrusionOk="0">
                  <a:moveTo>
                    <a:pt x="97" y="1"/>
                  </a:moveTo>
                  <a:cubicBezTo>
                    <a:pt x="45" y="1"/>
                    <a:pt x="0" y="55"/>
                    <a:pt x="0" y="110"/>
                  </a:cubicBezTo>
                  <a:lnTo>
                    <a:pt x="0" y="177"/>
                  </a:lnTo>
                  <a:cubicBezTo>
                    <a:pt x="17" y="243"/>
                    <a:pt x="75" y="277"/>
                    <a:pt x="134" y="277"/>
                  </a:cubicBezTo>
                  <a:cubicBezTo>
                    <a:pt x="192" y="277"/>
                    <a:pt x="250"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p9">
              <a:extLst>
                <a:ext uri="{FF2B5EF4-FFF2-40B4-BE49-F238E27FC236}">
                  <a16:creationId xmlns:a16="http://schemas.microsoft.com/office/drawing/2014/main" id="{E9CA57F2-306A-9084-B284-442899E05FF9}"/>
                </a:ext>
              </a:extLst>
            </p:cNvPr>
            <p:cNvSpPr/>
            <p:nvPr/>
          </p:nvSpPr>
          <p:spPr>
            <a:xfrm>
              <a:off x="6028165" y="3892350"/>
              <a:ext cx="6371" cy="6562"/>
            </a:xfrm>
            <a:custGeom>
              <a:avLst/>
              <a:gdLst/>
              <a:ahLst/>
              <a:cxnLst/>
              <a:rect l="l" t="t" r="r" b="b"/>
              <a:pathLst>
                <a:path w="301" h="310" extrusionOk="0">
                  <a:moveTo>
                    <a:pt x="131" y="0"/>
                  </a:moveTo>
                  <a:cubicBezTo>
                    <a:pt x="77" y="0"/>
                    <a:pt x="28" y="55"/>
                    <a:pt x="0" y="109"/>
                  </a:cubicBezTo>
                  <a:lnTo>
                    <a:pt x="0" y="176"/>
                  </a:lnTo>
                  <a:cubicBezTo>
                    <a:pt x="34" y="242"/>
                    <a:pt x="67" y="276"/>
                    <a:pt x="134" y="309"/>
                  </a:cubicBezTo>
                  <a:cubicBezTo>
                    <a:pt x="200" y="309"/>
                    <a:pt x="267" y="242"/>
                    <a:pt x="301" y="176"/>
                  </a:cubicBezTo>
                  <a:lnTo>
                    <a:pt x="301" y="109"/>
                  </a:lnTo>
                  <a:cubicBezTo>
                    <a:pt x="301" y="55"/>
                    <a:pt x="256" y="0"/>
                    <a:pt x="203" y="0"/>
                  </a:cubicBezTo>
                  <a:cubicBezTo>
                    <a:pt x="192" y="0"/>
                    <a:pt x="179" y="3"/>
                    <a:pt x="167" y="9"/>
                  </a:cubicBezTo>
                  <a:cubicBezTo>
                    <a:pt x="155" y="3"/>
                    <a:pt x="143" y="0"/>
                    <a:pt x="13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p9">
              <a:extLst>
                <a:ext uri="{FF2B5EF4-FFF2-40B4-BE49-F238E27FC236}">
                  <a16:creationId xmlns:a16="http://schemas.microsoft.com/office/drawing/2014/main" id="{526B7E8B-BD55-32BE-CF06-EB8AD3400B8F}"/>
                </a:ext>
              </a:extLst>
            </p:cNvPr>
            <p:cNvSpPr/>
            <p:nvPr/>
          </p:nvSpPr>
          <p:spPr>
            <a:xfrm>
              <a:off x="6018978" y="4207958"/>
              <a:ext cx="6371" cy="5863"/>
            </a:xfrm>
            <a:custGeom>
              <a:avLst/>
              <a:gdLst/>
              <a:ahLst/>
              <a:cxnLst/>
              <a:rect l="l" t="t" r="r" b="b"/>
              <a:pathLst>
                <a:path w="301" h="277" extrusionOk="0">
                  <a:moveTo>
                    <a:pt x="119" y="1"/>
                  </a:moveTo>
                  <a:cubicBezTo>
                    <a:pt x="55" y="1"/>
                    <a:pt x="28" y="55"/>
                    <a:pt x="1" y="110"/>
                  </a:cubicBezTo>
                  <a:lnTo>
                    <a:pt x="1" y="176"/>
                  </a:lnTo>
                  <a:cubicBezTo>
                    <a:pt x="17" y="243"/>
                    <a:pt x="84" y="276"/>
                    <a:pt x="151" y="276"/>
                  </a:cubicBezTo>
                  <a:cubicBezTo>
                    <a:pt x="217" y="276"/>
                    <a:pt x="284" y="243"/>
                    <a:pt x="301" y="176"/>
                  </a:cubicBezTo>
                  <a:lnTo>
                    <a:pt x="301" y="110"/>
                  </a:lnTo>
                  <a:cubicBezTo>
                    <a:pt x="274" y="55"/>
                    <a:pt x="246" y="1"/>
                    <a:pt x="201" y="1"/>
                  </a:cubicBezTo>
                  <a:cubicBezTo>
                    <a:pt x="191" y="1"/>
                    <a:pt x="180" y="3"/>
                    <a:pt x="167" y="10"/>
                  </a:cubicBezTo>
                  <a:cubicBezTo>
                    <a:pt x="149" y="3"/>
                    <a:pt x="133" y="1"/>
                    <a:pt x="119"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9">
              <a:extLst>
                <a:ext uri="{FF2B5EF4-FFF2-40B4-BE49-F238E27FC236}">
                  <a16:creationId xmlns:a16="http://schemas.microsoft.com/office/drawing/2014/main" id="{0713B2D9-D5BE-2553-B5B6-1517E6D418B9}"/>
                </a:ext>
              </a:extLst>
            </p:cNvPr>
            <p:cNvSpPr/>
            <p:nvPr/>
          </p:nvSpPr>
          <p:spPr>
            <a:xfrm>
              <a:off x="6017560" y="4260411"/>
              <a:ext cx="5673" cy="6371"/>
            </a:xfrm>
            <a:custGeom>
              <a:avLst/>
              <a:gdLst/>
              <a:ahLst/>
              <a:cxnLst/>
              <a:rect l="l" t="t" r="r" b="b"/>
              <a:pathLst>
                <a:path w="268" h="301" extrusionOk="0">
                  <a:moveTo>
                    <a:pt x="134" y="0"/>
                  </a:moveTo>
                  <a:cubicBezTo>
                    <a:pt x="68" y="0"/>
                    <a:pt x="1" y="33"/>
                    <a:pt x="1" y="133"/>
                  </a:cubicBezTo>
                  <a:lnTo>
                    <a:pt x="1" y="167"/>
                  </a:lnTo>
                  <a:cubicBezTo>
                    <a:pt x="1" y="234"/>
                    <a:pt x="68" y="300"/>
                    <a:pt x="134" y="300"/>
                  </a:cubicBezTo>
                  <a:cubicBezTo>
                    <a:pt x="201" y="300"/>
                    <a:pt x="268" y="267"/>
                    <a:pt x="268" y="200"/>
                  </a:cubicBezTo>
                  <a:lnTo>
                    <a:pt x="268" y="133"/>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9">
              <a:extLst>
                <a:ext uri="{FF2B5EF4-FFF2-40B4-BE49-F238E27FC236}">
                  <a16:creationId xmlns:a16="http://schemas.microsoft.com/office/drawing/2014/main" id="{CA2F167A-C786-CD4A-4EEF-FD12E150734C}"/>
                </a:ext>
              </a:extLst>
            </p:cNvPr>
            <p:cNvSpPr/>
            <p:nvPr/>
          </p:nvSpPr>
          <p:spPr>
            <a:xfrm>
              <a:off x="6020396" y="4155187"/>
              <a:ext cx="6012" cy="6731"/>
            </a:xfrm>
            <a:custGeom>
              <a:avLst/>
              <a:gdLst/>
              <a:ahLst/>
              <a:cxnLst/>
              <a:rect l="l" t="t" r="r" b="b"/>
              <a:pathLst>
                <a:path w="284" h="318" extrusionOk="0">
                  <a:moveTo>
                    <a:pt x="167" y="1"/>
                  </a:moveTo>
                  <a:cubicBezTo>
                    <a:pt x="100" y="1"/>
                    <a:pt x="34" y="34"/>
                    <a:pt x="0" y="134"/>
                  </a:cubicBezTo>
                  <a:lnTo>
                    <a:pt x="0" y="168"/>
                  </a:lnTo>
                  <a:cubicBezTo>
                    <a:pt x="17" y="268"/>
                    <a:pt x="92" y="318"/>
                    <a:pt x="159" y="318"/>
                  </a:cubicBezTo>
                  <a:cubicBezTo>
                    <a:pt x="226" y="318"/>
                    <a:pt x="284" y="268"/>
                    <a:pt x="267" y="168"/>
                  </a:cubicBezTo>
                  <a:lnTo>
                    <a:pt x="267" y="134"/>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p9">
              <a:extLst>
                <a:ext uri="{FF2B5EF4-FFF2-40B4-BE49-F238E27FC236}">
                  <a16:creationId xmlns:a16="http://schemas.microsoft.com/office/drawing/2014/main" id="{7725AFBC-D903-047E-DF50-B15E44889C3A}"/>
                </a:ext>
              </a:extLst>
            </p:cNvPr>
            <p:cNvSpPr/>
            <p:nvPr/>
          </p:nvSpPr>
          <p:spPr>
            <a:xfrm>
              <a:off x="5971669" y="3890403"/>
              <a:ext cx="5673" cy="6731"/>
            </a:xfrm>
            <a:custGeom>
              <a:avLst/>
              <a:gdLst/>
              <a:ahLst/>
              <a:cxnLst/>
              <a:rect l="l" t="t" r="r" b="b"/>
              <a:pathLst>
                <a:path w="268" h="318" extrusionOk="0">
                  <a:moveTo>
                    <a:pt x="134" y="1"/>
                  </a:moveTo>
                  <a:cubicBezTo>
                    <a:pt x="67" y="1"/>
                    <a:pt x="1" y="34"/>
                    <a:pt x="1" y="134"/>
                  </a:cubicBezTo>
                  <a:lnTo>
                    <a:pt x="1" y="168"/>
                  </a:lnTo>
                  <a:cubicBezTo>
                    <a:pt x="1" y="268"/>
                    <a:pt x="67" y="318"/>
                    <a:pt x="134" y="318"/>
                  </a:cubicBezTo>
                  <a:cubicBezTo>
                    <a:pt x="201" y="318"/>
                    <a:pt x="268" y="268"/>
                    <a:pt x="268" y="168"/>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9">
              <a:extLst>
                <a:ext uri="{FF2B5EF4-FFF2-40B4-BE49-F238E27FC236}">
                  <a16:creationId xmlns:a16="http://schemas.microsoft.com/office/drawing/2014/main" id="{4D2F6FE9-D320-2458-9752-5AA39726EAA8}"/>
                </a:ext>
              </a:extLst>
            </p:cNvPr>
            <p:cNvSpPr/>
            <p:nvPr/>
          </p:nvSpPr>
          <p:spPr>
            <a:xfrm>
              <a:off x="5744308" y="3883862"/>
              <a:ext cx="5673" cy="5863"/>
            </a:xfrm>
            <a:custGeom>
              <a:avLst/>
              <a:gdLst/>
              <a:ahLst/>
              <a:cxnLst/>
              <a:rect l="l" t="t" r="r" b="b"/>
              <a:pathLst>
                <a:path w="268" h="277" extrusionOk="0">
                  <a:moveTo>
                    <a:pt x="98" y="1"/>
                  </a:moveTo>
                  <a:cubicBezTo>
                    <a:pt x="45" y="1"/>
                    <a:pt x="1" y="55"/>
                    <a:pt x="1" y="110"/>
                  </a:cubicBezTo>
                  <a:lnTo>
                    <a:pt x="1" y="176"/>
                  </a:lnTo>
                  <a:cubicBezTo>
                    <a:pt x="17" y="243"/>
                    <a:pt x="84" y="276"/>
                    <a:pt x="147" y="276"/>
                  </a:cubicBezTo>
                  <a:cubicBezTo>
                    <a:pt x="209" y="276"/>
                    <a:pt x="268" y="243"/>
                    <a:pt x="268" y="176"/>
                  </a:cubicBezTo>
                  <a:lnTo>
                    <a:pt x="268" y="110"/>
                  </a:lnTo>
                  <a:cubicBezTo>
                    <a:pt x="268" y="55"/>
                    <a:pt x="223" y="1"/>
                    <a:pt x="170" y="1"/>
                  </a:cubicBezTo>
                  <a:cubicBezTo>
                    <a:pt x="159" y="1"/>
                    <a:pt x="146"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p9">
              <a:extLst>
                <a:ext uri="{FF2B5EF4-FFF2-40B4-BE49-F238E27FC236}">
                  <a16:creationId xmlns:a16="http://schemas.microsoft.com/office/drawing/2014/main" id="{385656A8-ACD2-3479-0911-C2D006932205}"/>
                </a:ext>
              </a:extLst>
            </p:cNvPr>
            <p:cNvSpPr/>
            <p:nvPr/>
          </p:nvSpPr>
          <p:spPr>
            <a:xfrm>
              <a:off x="5914474" y="3889006"/>
              <a:ext cx="6393" cy="6371"/>
            </a:xfrm>
            <a:custGeom>
              <a:avLst/>
              <a:gdLst/>
              <a:ahLst/>
              <a:cxnLst/>
              <a:rect l="l" t="t" r="r" b="b"/>
              <a:pathLst>
                <a:path w="302" h="301" extrusionOk="0">
                  <a:moveTo>
                    <a:pt x="168" y="0"/>
                  </a:moveTo>
                  <a:cubicBezTo>
                    <a:pt x="101" y="0"/>
                    <a:pt x="34" y="33"/>
                    <a:pt x="1" y="100"/>
                  </a:cubicBezTo>
                  <a:lnTo>
                    <a:pt x="1" y="167"/>
                  </a:lnTo>
                  <a:cubicBezTo>
                    <a:pt x="34" y="234"/>
                    <a:pt x="68" y="300"/>
                    <a:pt x="134" y="300"/>
                  </a:cubicBezTo>
                  <a:cubicBezTo>
                    <a:pt x="201" y="300"/>
                    <a:pt x="268" y="234"/>
                    <a:pt x="301" y="167"/>
                  </a:cubicBezTo>
                  <a:lnTo>
                    <a:pt x="301" y="134"/>
                  </a:lnTo>
                  <a:cubicBezTo>
                    <a:pt x="268" y="33"/>
                    <a:pt x="234" y="0"/>
                    <a:pt x="168"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9">
              <a:extLst>
                <a:ext uri="{FF2B5EF4-FFF2-40B4-BE49-F238E27FC236}">
                  <a16:creationId xmlns:a16="http://schemas.microsoft.com/office/drawing/2014/main" id="{F3A3286C-2042-CDB3-295E-4AFC9160B684}"/>
                </a:ext>
              </a:extLst>
            </p:cNvPr>
            <p:cNvSpPr/>
            <p:nvPr/>
          </p:nvSpPr>
          <p:spPr>
            <a:xfrm>
              <a:off x="5857999" y="3886889"/>
              <a:ext cx="5673" cy="6562"/>
            </a:xfrm>
            <a:custGeom>
              <a:avLst/>
              <a:gdLst/>
              <a:ahLst/>
              <a:cxnLst/>
              <a:rect l="l" t="t" r="r" b="b"/>
              <a:pathLst>
                <a:path w="268" h="310" extrusionOk="0">
                  <a:moveTo>
                    <a:pt x="134" y="0"/>
                  </a:moveTo>
                  <a:cubicBezTo>
                    <a:pt x="67" y="0"/>
                    <a:pt x="0" y="67"/>
                    <a:pt x="0" y="133"/>
                  </a:cubicBezTo>
                  <a:lnTo>
                    <a:pt x="0" y="200"/>
                  </a:lnTo>
                  <a:cubicBezTo>
                    <a:pt x="0" y="267"/>
                    <a:pt x="67" y="300"/>
                    <a:pt x="134" y="300"/>
                  </a:cubicBezTo>
                  <a:cubicBezTo>
                    <a:pt x="146" y="306"/>
                    <a:pt x="158" y="309"/>
                    <a:pt x="170" y="309"/>
                  </a:cubicBezTo>
                  <a:cubicBezTo>
                    <a:pt x="223" y="309"/>
                    <a:pt x="267" y="255"/>
                    <a:pt x="267" y="200"/>
                  </a:cubicBezTo>
                  <a:lnTo>
                    <a:pt x="267" y="133"/>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4" name="Google Shape;584;p9">
              <a:extLst>
                <a:ext uri="{FF2B5EF4-FFF2-40B4-BE49-F238E27FC236}">
                  <a16:creationId xmlns:a16="http://schemas.microsoft.com/office/drawing/2014/main" id="{0F7FAF9E-993A-A476-DD79-AED169DD465B}"/>
                </a:ext>
              </a:extLst>
            </p:cNvPr>
            <p:cNvSpPr/>
            <p:nvPr/>
          </p:nvSpPr>
          <p:spPr>
            <a:xfrm>
              <a:off x="5801503" y="3885471"/>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p9">
              <a:extLst>
                <a:ext uri="{FF2B5EF4-FFF2-40B4-BE49-F238E27FC236}">
                  <a16:creationId xmlns:a16="http://schemas.microsoft.com/office/drawing/2014/main" id="{965E2CEE-6EBF-0703-172B-DD8E029BA566}"/>
                </a:ext>
              </a:extLst>
            </p:cNvPr>
            <p:cNvSpPr/>
            <p:nvPr/>
          </p:nvSpPr>
          <p:spPr>
            <a:xfrm>
              <a:off x="5747843" y="3778660"/>
              <a:ext cx="5673" cy="6393"/>
            </a:xfrm>
            <a:custGeom>
              <a:avLst/>
              <a:gdLst/>
              <a:ahLst/>
              <a:cxnLst/>
              <a:rect l="l" t="t" r="r" b="b"/>
              <a:pathLst>
                <a:path w="268" h="302" extrusionOk="0">
                  <a:moveTo>
                    <a:pt x="98" y="1"/>
                  </a:moveTo>
                  <a:cubicBezTo>
                    <a:pt x="45" y="1"/>
                    <a:pt x="1" y="55"/>
                    <a:pt x="1" y="109"/>
                  </a:cubicBezTo>
                  <a:lnTo>
                    <a:pt x="1" y="176"/>
                  </a:lnTo>
                  <a:cubicBezTo>
                    <a:pt x="1" y="260"/>
                    <a:pt x="59" y="301"/>
                    <a:pt x="121" y="301"/>
                  </a:cubicBezTo>
                  <a:cubicBezTo>
                    <a:pt x="184" y="301"/>
                    <a:pt x="251" y="260"/>
                    <a:pt x="267" y="176"/>
                  </a:cubicBezTo>
                  <a:lnTo>
                    <a:pt x="267" y="109"/>
                  </a:lnTo>
                  <a:cubicBezTo>
                    <a:pt x="267" y="55"/>
                    <a:pt x="223" y="1"/>
                    <a:pt x="170" y="1"/>
                  </a:cubicBezTo>
                  <a:cubicBezTo>
                    <a:pt x="158" y="1"/>
                    <a:pt x="146" y="3"/>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9">
              <a:extLst>
                <a:ext uri="{FF2B5EF4-FFF2-40B4-BE49-F238E27FC236}">
                  <a16:creationId xmlns:a16="http://schemas.microsoft.com/office/drawing/2014/main" id="{44898EA4-3920-D8EF-1BD6-14D9DD524897}"/>
                </a:ext>
              </a:extLst>
            </p:cNvPr>
            <p:cNvSpPr/>
            <p:nvPr/>
          </p:nvSpPr>
          <p:spPr>
            <a:xfrm>
              <a:off x="5749262" y="3725889"/>
              <a:ext cx="5673" cy="6202"/>
            </a:xfrm>
            <a:custGeom>
              <a:avLst/>
              <a:gdLst/>
              <a:ahLst/>
              <a:cxnLst/>
              <a:rect l="l" t="t" r="r" b="b"/>
              <a:pathLst>
                <a:path w="268" h="293" extrusionOk="0">
                  <a:moveTo>
                    <a:pt x="134" y="1"/>
                  </a:moveTo>
                  <a:cubicBezTo>
                    <a:pt x="67" y="1"/>
                    <a:pt x="0" y="67"/>
                    <a:pt x="0" y="134"/>
                  </a:cubicBezTo>
                  <a:lnTo>
                    <a:pt x="0" y="167"/>
                  </a:lnTo>
                  <a:cubicBezTo>
                    <a:pt x="0" y="251"/>
                    <a:pt x="67" y="293"/>
                    <a:pt x="134" y="293"/>
                  </a:cubicBezTo>
                  <a:cubicBezTo>
                    <a:pt x="200" y="293"/>
                    <a:pt x="267" y="251"/>
                    <a:pt x="267" y="167"/>
                  </a:cubicBezTo>
                  <a:lnTo>
                    <a:pt x="267" y="101"/>
                  </a:lnTo>
                  <a:cubicBezTo>
                    <a:pt x="234"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7" name="Google Shape;587;p9">
              <a:extLst>
                <a:ext uri="{FF2B5EF4-FFF2-40B4-BE49-F238E27FC236}">
                  <a16:creationId xmlns:a16="http://schemas.microsoft.com/office/drawing/2014/main" id="{BD122144-188A-FBFA-4135-1F57AB8F5DB6}"/>
                </a:ext>
              </a:extLst>
            </p:cNvPr>
            <p:cNvSpPr/>
            <p:nvPr/>
          </p:nvSpPr>
          <p:spPr>
            <a:xfrm>
              <a:off x="5745727" y="3831092"/>
              <a:ext cx="5673" cy="6922"/>
            </a:xfrm>
            <a:custGeom>
              <a:avLst/>
              <a:gdLst/>
              <a:ahLst/>
              <a:cxnLst/>
              <a:rect l="l" t="t" r="r" b="b"/>
              <a:pathLst>
                <a:path w="268" h="327" extrusionOk="0">
                  <a:moveTo>
                    <a:pt x="167" y="1"/>
                  </a:moveTo>
                  <a:cubicBezTo>
                    <a:pt x="67" y="1"/>
                    <a:pt x="34" y="68"/>
                    <a:pt x="0" y="134"/>
                  </a:cubicBezTo>
                  <a:lnTo>
                    <a:pt x="0" y="201"/>
                  </a:lnTo>
                  <a:cubicBezTo>
                    <a:pt x="0" y="284"/>
                    <a:pt x="67" y="326"/>
                    <a:pt x="134" y="326"/>
                  </a:cubicBezTo>
                  <a:cubicBezTo>
                    <a:pt x="201" y="326"/>
                    <a:pt x="267" y="284"/>
                    <a:pt x="267" y="201"/>
                  </a:cubicBezTo>
                  <a:lnTo>
                    <a:pt x="267" y="134"/>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p9">
              <a:extLst>
                <a:ext uri="{FF2B5EF4-FFF2-40B4-BE49-F238E27FC236}">
                  <a16:creationId xmlns:a16="http://schemas.microsoft.com/office/drawing/2014/main" id="{ED7799F9-3E31-41AE-9253-ED944018D6AB}"/>
                </a:ext>
              </a:extLst>
            </p:cNvPr>
            <p:cNvSpPr/>
            <p:nvPr/>
          </p:nvSpPr>
          <p:spPr>
            <a:xfrm>
              <a:off x="5742911" y="3936315"/>
              <a:ext cx="6371" cy="6710"/>
            </a:xfrm>
            <a:custGeom>
              <a:avLst/>
              <a:gdLst/>
              <a:ahLst/>
              <a:cxnLst/>
              <a:rect l="l" t="t" r="r" b="b"/>
              <a:pathLst>
                <a:path w="301" h="317" extrusionOk="0">
                  <a:moveTo>
                    <a:pt x="133" y="0"/>
                  </a:moveTo>
                  <a:cubicBezTo>
                    <a:pt x="100" y="0"/>
                    <a:pt x="33" y="33"/>
                    <a:pt x="0" y="67"/>
                  </a:cubicBezTo>
                  <a:cubicBezTo>
                    <a:pt x="0" y="100"/>
                    <a:pt x="0" y="100"/>
                    <a:pt x="0" y="134"/>
                  </a:cubicBezTo>
                  <a:lnTo>
                    <a:pt x="0" y="167"/>
                  </a:lnTo>
                  <a:cubicBezTo>
                    <a:pt x="0" y="267"/>
                    <a:pt x="67" y="317"/>
                    <a:pt x="133" y="317"/>
                  </a:cubicBezTo>
                  <a:cubicBezTo>
                    <a:pt x="200" y="317"/>
                    <a:pt x="267" y="267"/>
                    <a:pt x="267" y="167"/>
                  </a:cubicBezTo>
                  <a:lnTo>
                    <a:pt x="267" y="134"/>
                  </a:lnTo>
                  <a:cubicBezTo>
                    <a:pt x="300" y="100"/>
                    <a:pt x="300" y="100"/>
                    <a:pt x="267" y="67"/>
                  </a:cubicBezTo>
                  <a:cubicBezTo>
                    <a:pt x="267" y="33"/>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p9">
              <a:extLst>
                <a:ext uri="{FF2B5EF4-FFF2-40B4-BE49-F238E27FC236}">
                  <a16:creationId xmlns:a16="http://schemas.microsoft.com/office/drawing/2014/main" id="{E12948B9-5B9A-BB6D-8909-BA13B270E4AB}"/>
                </a:ext>
              </a:extLst>
            </p:cNvPr>
            <p:cNvSpPr/>
            <p:nvPr/>
          </p:nvSpPr>
          <p:spPr>
            <a:xfrm>
              <a:off x="5740075" y="4041518"/>
              <a:ext cx="5673" cy="6901"/>
            </a:xfrm>
            <a:custGeom>
              <a:avLst/>
              <a:gdLst/>
              <a:ahLst/>
              <a:cxnLst/>
              <a:rect l="l" t="t" r="r" b="b"/>
              <a:pathLst>
                <a:path w="268" h="326" extrusionOk="0">
                  <a:moveTo>
                    <a:pt x="134" y="0"/>
                  </a:moveTo>
                  <a:cubicBezTo>
                    <a:pt x="67" y="0"/>
                    <a:pt x="1" y="67"/>
                    <a:pt x="1" y="134"/>
                  </a:cubicBezTo>
                  <a:lnTo>
                    <a:pt x="1" y="200"/>
                  </a:lnTo>
                  <a:cubicBezTo>
                    <a:pt x="1" y="284"/>
                    <a:pt x="67" y="326"/>
                    <a:pt x="134" y="326"/>
                  </a:cubicBezTo>
                  <a:cubicBezTo>
                    <a:pt x="201" y="326"/>
                    <a:pt x="267" y="284"/>
                    <a:pt x="267" y="200"/>
                  </a:cubicBezTo>
                  <a:lnTo>
                    <a:pt x="267" y="134"/>
                  </a:lnTo>
                  <a:cubicBezTo>
                    <a:pt x="234"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0" name="Google Shape;590;p9">
              <a:extLst>
                <a:ext uri="{FF2B5EF4-FFF2-40B4-BE49-F238E27FC236}">
                  <a16:creationId xmlns:a16="http://schemas.microsoft.com/office/drawing/2014/main" id="{4F28655C-CF5B-C4F1-8D32-E3567F2DBB5A}"/>
                </a:ext>
              </a:extLst>
            </p:cNvPr>
            <p:cNvSpPr/>
            <p:nvPr/>
          </p:nvSpPr>
          <p:spPr>
            <a:xfrm>
              <a:off x="5741493" y="3989065"/>
              <a:ext cx="5673" cy="6583"/>
            </a:xfrm>
            <a:custGeom>
              <a:avLst/>
              <a:gdLst/>
              <a:ahLst/>
              <a:cxnLst/>
              <a:rect l="l" t="t" r="r" b="b"/>
              <a:pathLst>
                <a:path w="268" h="311" extrusionOk="0">
                  <a:moveTo>
                    <a:pt x="97" y="1"/>
                  </a:moveTo>
                  <a:cubicBezTo>
                    <a:pt x="45" y="1"/>
                    <a:pt x="0" y="55"/>
                    <a:pt x="0" y="110"/>
                  </a:cubicBezTo>
                  <a:lnTo>
                    <a:pt x="0" y="177"/>
                  </a:lnTo>
                  <a:cubicBezTo>
                    <a:pt x="0" y="243"/>
                    <a:pt x="67" y="310"/>
                    <a:pt x="134" y="310"/>
                  </a:cubicBezTo>
                  <a:cubicBezTo>
                    <a:pt x="200" y="310"/>
                    <a:pt x="267" y="243"/>
                    <a:pt x="267" y="177"/>
                  </a:cubicBezTo>
                  <a:lnTo>
                    <a:pt x="267" y="110"/>
                  </a:lnTo>
                  <a:cubicBezTo>
                    <a:pt x="267" y="55"/>
                    <a:pt x="223" y="1"/>
                    <a:pt x="170" y="1"/>
                  </a:cubicBezTo>
                  <a:cubicBezTo>
                    <a:pt x="158" y="1"/>
                    <a:pt x="146" y="4"/>
                    <a:pt x="134" y="10"/>
                  </a:cubicBezTo>
                  <a:cubicBezTo>
                    <a:pt x="121" y="4"/>
                    <a:pt x="109" y="1"/>
                    <a:pt x="9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1" name="Google Shape;591;p9">
              <a:extLst>
                <a:ext uri="{FF2B5EF4-FFF2-40B4-BE49-F238E27FC236}">
                  <a16:creationId xmlns:a16="http://schemas.microsoft.com/office/drawing/2014/main" id="{739767A1-286D-1B32-D440-68D9E3C51322}"/>
                </a:ext>
              </a:extLst>
            </p:cNvPr>
            <p:cNvSpPr/>
            <p:nvPr/>
          </p:nvSpPr>
          <p:spPr>
            <a:xfrm>
              <a:off x="5802921" y="3833039"/>
              <a:ext cx="5673" cy="6562"/>
            </a:xfrm>
            <a:custGeom>
              <a:avLst/>
              <a:gdLst/>
              <a:ahLst/>
              <a:cxnLst/>
              <a:rect l="l" t="t" r="r" b="b"/>
              <a:pathLst>
                <a:path w="268" h="310" extrusionOk="0">
                  <a:moveTo>
                    <a:pt x="97" y="0"/>
                  </a:moveTo>
                  <a:cubicBezTo>
                    <a:pt x="45" y="0"/>
                    <a:pt x="0" y="55"/>
                    <a:pt x="0" y="109"/>
                  </a:cubicBezTo>
                  <a:lnTo>
                    <a:pt x="0" y="176"/>
                  </a:lnTo>
                  <a:cubicBezTo>
                    <a:pt x="0" y="242"/>
                    <a:pt x="67" y="309"/>
                    <a:pt x="134" y="309"/>
                  </a:cubicBezTo>
                  <a:cubicBezTo>
                    <a:pt x="201" y="309"/>
                    <a:pt x="267" y="242"/>
                    <a:pt x="267" y="176"/>
                  </a:cubicBezTo>
                  <a:lnTo>
                    <a:pt x="267" y="109"/>
                  </a:lnTo>
                  <a:cubicBezTo>
                    <a:pt x="267" y="55"/>
                    <a:pt x="223" y="0"/>
                    <a:pt x="170" y="0"/>
                  </a:cubicBezTo>
                  <a:cubicBezTo>
                    <a:pt x="158" y="0"/>
                    <a:pt x="146" y="3"/>
                    <a:pt x="134" y="9"/>
                  </a:cubicBezTo>
                  <a:cubicBezTo>
                    <a:pt x="122"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2" name="Google Shape;592;p9">
              <a:extLst>
                <a:ext uri="{FF2B5EF4-FFF2-40B4-BE49-F238E27FC236}">
                  <a16:creationId xmlns:a16="http://schemas.microsoft.com/office/drawing/2014/main" id="{85497EDA-4F45-4307-E184-B0DB229D2B6E}"/>
                </a:ext>
              </a:extLst>
            </p:cNvPr>
            <p:cNvSpPr/>
            <p:nvPr/>
          </p:nvSpPr>
          <p:spPr>
            <a:xfrm>
              <a:off x="5804339" y="3780268"/>
              <a:ext cx="5652" cy="6731"/>
            </a:xfrm>
            <a:custGeom>
              <a:avLst/>
              <a:gdLst/>
              <a:ahLst/>
              <a:cxnLst/>
              <a:rect l="l" t="t" r="r" b="b"/>
              <a:pathLst>
                <a:path w="267" h="318" extrusionOk="0">
                  <a:moveTo>
                    <a:pt x="134" y="0"/>
                  </a:moveTo>
                  <a:cubicBezTo>
                    <a:pt x="67" y="0"/>
                    <a:pt x="0" y="33"/>
                    <a:pt x="0" y="134"/>
                  </a:cubicBezTo>
                  <a:lnTo>
                    <a:pt x="0" y="167"/>
                  </a:lnTo>
                  <a:cubicBezTo>
                    <a:pt x="0" y="267"/>
                    <a:pt x="67" y="317"/>
                    <a:pt x="134" y="317"/>
                  </a:cubicBezTo>
                  <a:cubicBezTo>
                    <a:pt x="200" y="317"/>
                    <a:pt x="267" y="267"/>
                    <a:pt x="267" y="167"/>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p9">
              <a:extLst>
                <a:ext uri="{FF2B5EF4-FFF2-40B4-BE49-F238E27FC236}">
                  <a16:creationId xmlns:a16="http://schemas.microsoft.com/office/drawing/2014/main" id="{CAB0B1A0-D570-B6F7-12D3-8A23107FCB32}"/>
                </a:ext>
              </a:extLst>
            </p:cNvPr>
            <p:cNvSpPr/>
            <p:nvPr/>
          </p:nvSpPr>
          <p:spPr>
            <a:xfrm>
              <a:off x="5796571" y="4043444"/>
              <a:ext cx="5673" cy="6393"/>
            </a:xfrm>
            <a:custGeom>
              <a:avLst/>
              <a:gdLst/>
              <a:ahLst/>
              <a:cxnLst/>
              <a:rect l="l" t="t" r="r" b="b"/>
              <a:pathLst>
                <a:path w="268" h="302" extrusionOk="0">
                  <a:moveTo>
                    <a:pt x="97" y="0"/>
                  </a:moveTo>
                  <a:cubicBezTo>
                    <a:pt x="45" y="0"/>
                    <a:pt x="0" y="55"/>
                    <a:pt x="0" y="109"/>
                  </a:cubicBezTo>
                  <a:lnTo>
                    <a:pt x="0" y="176"/>
                  </a:lnTo>
                  <a:cubicBezTo>
                    <a:pt x="17" y="260"/>
                    <a:pt x="75" y="301"/>
                    <a:pt x="134" y="301"/>
                  </a:cubicBezTo>
                  <a:cubicBezTo>
                    <a:pt x="192" y="301"/>
                    <a:pt x="250" y="260"/>
                    <a:pt x="267" y="176"/>
                  </a:cubicBezTo>
                  <a:lnTo>
                    <a:pt x="267" y="109"/>
                  </a:lnTo>
                  <a:cubicBezTo>
                    <a:pt x="267" y="55"/>
                    <a:pt x="223" y="0"/>
                    <a:pt x="170" y="0"/>
                  </a:cubicBezTo>
                  <a:cubicBezTo>
                    <a:pt x="158" y="0"/>
                    <a:pt x="146" y="3"/>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p9">
              <a:extLst>
                <a:ext uri="{FF2B5EF4-FFF2-40B4-BE49-F238E27FC236}">
                  <a16:creationId xmlns:a16="http://schemas.microsoft.com/office/drawing/2014/main" id="{A37EAD6E-2090-CA6F-69B7-668793842F72}"/>
                </a:ext>
              </a:extLst>
            </p:cNvPr>
            <p:cNvSpPr/>
            <p:nvPr/>
          </p:nvSpPr>
          <p:spPr>
            <a:xfrm>
              <a:off x="5805737" y="3727815"/>
              <a:ext cx="5673" cy="6562"/>
            </a:xfrm>
            <a:custGeom>
              <a:avLst/>
              <a:gdLst/>
              <a:ahLst/>
              <a:cxnLst/>
              <a:rect l="l" t="t" r="r" b="b"/>
              <a:pathLst>
                <a:path w="268" h="310" extrusionOk="0">
                  <a:moveTo>
                    <a:pt x="98" y="1"/>
                  </a:moveTo>
                  <a:cubicBezTo>
                    <a:pt x="45" y="1"/>
                    <a:pt x="1" y="55"/>
                    <a:pt x="1" y="110"/>
                  </a:cubicBezTo>
                  <a:lnTo>
                    <a:pt x="1" y="176"/>
                  </a:lnTo>
                  <a:cubicBezTo>
                    <a:pt x="1" y="243"/>
                    <a:pt x="68" y="310"/>
                    <a:pt x="134" y="310"/>
                  </a:cubicBezTo>
                  <a:cubicBezTo>
                    <a:pt x="201" y="310"/>
                    <a:pt x="268" y="243"/>
                    <a:pt x="268" y="176"/>
                  </a:cubicBezTo>
                  <a:lnTo>
                    <a:pt x="268" y="110"/>
                  </a:lnTo>
                  <a:cubicBezTo>
                    <a:pt x="268" y="55"/>
                    <a:pt x="245" y="1"/>
                    <a:pt x="183" y="1"/>
                  </a:cubicBezTo>
                  <a:cubicBezTo>
                    <a:pt x="169" y="1"/>
                    <a:pt x="153" y="4"/>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p9">
              <a:extLst>
                <a:ext uri="{FF2B5EF4-FFF2-40B4-BE49-F238E27FC236}">
                  <a16:creationId xmlns:a16="http://schemas.microsoft.com/office/drawing/2014/main" id="{AEEB6736-C65F-7547-B113-B43593E8B7BE}"/>
                </a:ext>
              </a:extLst>
            </p:cNvPr>
            <p:cNvSpPr/>
            <p:nvPr/>
          </p:nvSpPr>
          <p:spPr>
            <a:xfrm>
              <a:off x="5797968" y="3990673"/>
              <a:ext cx="5673" cy="6371"/>
            </a:xfrm>
            <a:custGeom>
              <a:avLst/>
              <a:gdLst/>
              <a:ahLst/>
              <a:cxnLst/>
              <a:rect l="l" t="t" r="r" b="b"/>
              <a:pathLst>
                <a:path w="268" h="301" extrusionOk="0">
                  <a:moveTo>
                    <a:pt x="134" y="1"/>
                  </a:moveTo>
                  <a:cubicBezTo>
                    <a:pt x="68" y="1"/>
                    <a:pt x="34" y="34"/>
                    <a:pt x="1" y="134"/>
                  </a:cubicBezTo>
                  <a:lnTo>
                    <a:pt x="1" y="167"/>
                  </a:lnTo>
                  <a:cubicBezTo>
                    <a:pt x="1" y="234"/>
                    <a:pt x="68" y="301"/>
                    <a:pt x="134" y="301"/>
                  </a:cubicBezTo>
                  <a:cubicBezTo>
                    <a:pt x="201" y="301"/>
                    <a:pt x="268" y="234"/>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p9">
              <a:extLst>
                <a:ext uri="{FF2B5EF4-FFF2-40B4-BE49-F238E27FC236}">
                  <a16:creationId xmlns:a16="http://schemas.microsoft.com/office/drawing/2014/main" id="{61BAE2CA-ADDF-F9DC-174F-593B83411CC3}"/>
                </a:ext>
              </a:extLst>
            </p:cNvPr>
            <p:cNvSpPr/>
            <p:nvPr/>
          </p:nvSpPr>
          <p:spPr>
            <a:xfrm>
              <a:off x="5800085" y="3938157"/>
              <a:ext cx="5673" cy="6647"/>
            </a:xfrm>
            <a:custGeom>
              <a:avLst/>
              <a:gdLst/>
              <a:ahLst/>
              <a:cxnLst/>
              <a:rect l="l" t="t" r="r" b="b"/>
              <a:pathLst>
                <a:path w="268" h="314" extrusionOk="0">
                  <a:moveTo>
                    <a:pt x="87" y="0"/>
                  </a:moveTo>
                  <a:cubicBezTo>
                    <a:pt x="50" y="0"/>
                    <a:pt x="25" y="31"/>
                    <a:pt x="1" y="80"/>
                  </a:cubicBezTo>
                  <a:cubicBezTo>
                    <a:pt x="1" y="80"/>
                    <a:pt x="1" y="113"/>
                    <a:pt x="1" y="113"/>
                  </a:cubicBezTo>
                  <a:lnTo>
                    <a:pt x="1" y="180"/>
                  </a:lnTo>
                  <a:cubicBezTo>
                    <a:pt x="1" y="247"/>
                    <a:pt x="68" y="313"/>
                    <a:pt x="134" y="313"/>
                  </a:cubicBezTo>
                  <a:cubicBezTo>
                    <a:pt x="201" y="313"/>
                    <a:pt x="268" y="247"/>
                    <a:pt x="268" y="180"/>
                  </a:cubicBezTo>
                  <a:lnTo>
                    <a:pt x="268" y="113"/>
                  </a:lnTo>
                  <a:cubicBezTo>
                    <a:pt x="268" y="113"/>
                    <a:pt x="268" y="80"/>
                    <a:pt x="268" y="80"/>
                  </a:cubicBezTo>
                  <a:cubicBezTo>
                    <a:pt x="243" y="31"/>
                    <a:pt x="201" y="0"/>
                    <a:pt x="167" y="0"/>
                  </a:cubicBezTo>
                  <a:cubicBezTo>
                    <a:pt x="155" y="0"/>
                    <a:pt x="143" y="4"/>
                    <a:pt x="134" y="13"/>
                  </a:cubicBezTo>
                  <a:cubicBezTo>
                    <a:pt x="117" y="4"/>
                    <a:pt x="101" y="0"/>
                    <a:pt x="8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p9">
              <a:extLst>
                <a:ext uri="{FF2B5EF4-FFF2-40B4-BE49-F238E27FC236}">
                  <a16:creationId xmlns:a16="http://schemas.microsoft.com/office/drawing/2014/main" id="{86FBC5FB-179A-F684-4A08-F28AB6986BBA}"/>
                </a:ext>
              </a:extLst>
            </p:cNvPr>
            <p:cNvSpPr/>
            <p:nvPr/>
          </p:nvSpPr>
          <p:spPr>
            <a:xfrm>
              <a:off x="5862931" y="3729424"/>
              <a:ext cx="5673" cy="6371"/>
            </a:xfrm>
            <a:custGeom>
              <a:avLst/>
              <a:gdLst/>
              <a:ahLst/>
              <a:cxnLst/>
              <a:rect l="l" t="t" r="r" b="b"/>
              <a:pathLst>
                <a:path w="268" h="301" extrusionOk="0">
                  <a:moveTo>
                    <a:pt x="134" y="0"/>
                  </a:moveTo>
                  <a:cubicBezTo>
                    <a:pt x="67" y="0"/>
                    <a:pt x="1" y="34"/>
                    <a:pt x="1" y="134"/>
                  </a:cubicBezTo>
                  <a:lnTo>
                    <a:pt x="1" y="167"/>
                  </a:lnTo>
                  <a:cubicBezTo>
                    <a:pt x="1" y="234"/>
                    <a:pt x="34" y="301"/>
                    <a:pt x="134" y="301"/>
                  </a:cubicBezTo>
                  <a:cubicBezTo>
                    <a:pt x="201" y="301"/>
                    <a:pt x="234" y="267"/>
                    <a:pt x="268" y="201"/>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9">
              <a:extLst>
                <a:ext uri="{FF2B5EF4-FFF2-40B4-BE49-F238E27FC236}">
                  <a16:creationId xmlns:a16="http://schemas.microsoft.com/office/drawing/2014/main" id="{398D7803-47B9-251A-9897-3F720AC99839}"/>
                </a:ext>
              </a:extLst>
            </p:cNvPr>
            <p:cNvSpPr/>
            <p:nvPr/>
          </p:nvSpPr>
          <p:spPr>
            <a:xfrm>
              <a:off x="5859396" y="3834627"/>
              <a:ext cx="5673" cy="6371"/>
            </a:xfrm>
            <a:custGeom>
              <a:avLst/>
              <a:gdLst/>
              <a:ahLst/>
              <a:cxnLst/>
              <a:rect l="l" t="t" r="r" b="b"/>
              <a:pathLst>
                <a:path w="268" h="301" extrusionOk="0">
                  <a:moveTo>
                    <a:pt x="134" y="1"/>
                  </a:moveTo>
                  <a:cubicBezTo>
                    <a:pt x="68" y="1"/>
                    <a:pt x="1" y="34"/>
                    <a:pt x="1" y="101"/>
                  </a:cubicBezTo>
                  <a:lnTo>
                    <a:pt x="1" y="167"/>
                  </a:lnTo>
                  <a:cubicBezTo>
                    <a:pt x="1" y="234"/>
                    <a:pt x="68" y="301"/>
                    <a:pt x="134" y="301"/>
                  </a:cubicBezTo>
                  <a:cubicBezTo>
                    <a:pt x="201" y="301"/>
                    <a:pt x="268" y="267"/>
                    <a:pt x="268" y="167"/>
                  </a:cubicBezTo>
                  <a:lnTo>
                    <a:pt x="268" y="134"/>
                  </a:lnTo>
                  <a:cubicBezTo>
                    <a:pt x="268"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9">
              <a:extLst>
                <a:ext uri="{FF2B5EF4-FFF2-40B4-BE49-F238E27FC236}">
                  <a16:creationId xmlns:a16="http://schemas.microsoft.com/office/drawing/2014/main" id="{37A119BE-0C24-889C-F43E-53E976DB5F6C}"/>
                </a:ext>
              </a:extLst>
            </p:cNvPr>
            <p:cNvSpPr/>
            <p:nvPr/>
          </p:nvSpPr>
          <p:spPr>
            <a:xfrm>
              <a:off x="5861534" y="3782385"/>
              <a:ext cx="5652" cy="6371"/>
            </a:xfrm>
            <a:custGeom>
              <a:avLst/>
              <a:gdLst/>
              <a:ahLst/>
              <a:cxnLst/>
              <a:rect l="l" t="t" r="r" b="b"/>
              <a:pathLst>
                <a:path w="267" h="301" extrusionOk="0">
                  <a:moveTo>
                    <a:pt x="133" y="0"/>
                  </a:moveTo>
                  <a:cubicBezTo>
                    <a:pt x="67" y="0"/>
                    <a:pt x="0" y="34"/>
                    <a:pt x="0" y="134"/>
                  </a:cubicBezTo>
                  <a:lnTo>
                    <a:pt x="0" y="167"/>
                  </a:lnTo>
                  <a:cubicBezTo>
                    <a:pt x="0" y="234"/>
                    <a:pt x="33" y="300"/>
                    <a:pt x="100" y="300"/>
                  </a:cubicBezTo>
                  <a:cubicBezTo>
                    <a:pt x="200" y="300"/>
                    <a:pt x="234" y="267"/>
                    <a:pt x="267" y="200"/>
                  </a:cubicBezTo>
                  <a:lnTo>
                    <a:pt x="267" y="134"/>
                  </a:lnTo>
                  <a:cubicBezTo>
                    <a:pt x="267" y="67"/>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9">
              <a:extLst>
                <a:ext uri="{FF2B5EF4-FFF2-40B4-BE49-F238E27FC236}">
                  <a16:creationId xmlns:a16="http://schemas.microsoft.com/office/drawing/2014/main" id="{FB1CBE0B-4AD0-DEEC-7C2E-FC5D2E0DAD63}"/>
                </a:ext>
              </a:extLst>
            </p:cNvPr>
            <p:cNvSpPr/>
            <p:nvPr/>
          </p:nvSpPr>
          <p:spPr>
            <a:xfrm>
              <a:off x="5857279" y="3939829"/>
              <a:ext cx="5673" cy="6393"/>
            </a:xfrm>
            <a:custGeom>
              <a:avLst/>
              <a:gdLst/>
              <a:ahLst/>
              <a:cxnLst/>
              <a:rect l="l" t="t" r="r" b="b"/>
              <a:pathLst>
                <a:path w="268" h="302" extrusionOk="0">
                  <a:moveTo>
                    <a:pt x="134" y="1"/>
                  </a:moveTo>
                  <a:cubicBezTo>
                    <a:pt x="68" y="1"/>
                    <a:pt x="34" y="34"/>
                    <a:pt x="1" y="68"/>
                  </a:cubicBezTo>
                  <a:cubicBezTo>
                    <a:pt x="1" y="68"/>
                    <a:pt x="1" y="101"/>
                    <a:pt x="1" y="101"/>
                  </a:cubicBezTo>
                  <a:lnTo>
                    <a:pt x="1" y="168"/>
                  </a:lnTo>
                  <a:cubicBezTo>
                    <a:pt x="1" y="234"/>
                    <a:pt x="68" y="301"/>
                    <a:pt x="134" y="301"/>
                  </a:cubicBezTo>
                  <a:cubicBezTo>
                    <a:pt x="201" y="301"/>
                    <a:pt x="268" y="268"/>
                    <a:pt x="268" y="168"/>
                  </a:cubicBezTo>
                  <a:lnTo>
                    <a:pt x="268" y="134"/>
                  </a:lnTo>
                  <a:cubicBezTo>
                    <a:pt x="268" y="101"/>
                    <a:pt x="268" y="101"/>
                    <a:pt x="268" y="68"/>
                  </a:cubicBezTo>
                  <a:cubicBezTo>
                    <a:pt x="234" y="34"/>
                    <a:pt x="168"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9">
              <a:extLst>
                <a:ext uri="{FF2B5EF4-FFF2-40B4-BE49-F238E27FC236}">
                  <a16:creationId xmlns:a16="http://schemas.microsoft.com/office/drawing/2014/main" id="{482B057D-4C71-F1C3-809C-51418FB153A5}"/>
                </a:ext>
              </a:extLst>
            </p:cNvPr>
            <p:cNvSpPr/>
            <p:nvPr/>
          </p:nvSpPr>
          <p:spPr>
            <a:xfrm>
              <a:off x="5855163" y="3992092"/>
              <a:ext cx="5673" cy="6562"/>
            </a:xfrm>
            <a:custGeom>
              <a:avLst/>
              <a:gdLst/>
              <a:ahLst/>
              <a:cxnLst/>
              <a:rect l="l" t="t" r="r" b="b"/>
              <a:pathLst>
                <a:path w="268" h="310" extrusionOk="0">
                  <a:moveTo>
                    <a:pt x="134" y="0"/>
                  </a:moveTo>
                  <a:cubicBezTo>
                    <a:pt x="68" y="0"/>
                    <a:pt x="1" y="67"/>
                    <a:pt x="1" y="134"/>
                  </a:cubicBezTo>
                  <a:lnTo>
                    <a:pt x="1" y="200"/>
                  </a:lnTo>
                  <a:cubicBezTo>
                    <a:pt x="1" y="267"/>
                    <a:pt x="68" y="301"/>
                    <a:pt x="134" y="301"/>
                  </a:cubicBezTo>
                  <a:cubicBezTo>
                    <a:pt x="146" y="307"/>
                    <a:pt x="159" y="309"/>
                    <a:pt x="171" y="309"/>
                  </a:cubicBezTo>
                  <a:cubicBezTo>
                    <a:pt x="223" y="309"/>
                    <a:pt x="268" y="255"/>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p9">
              <a:extLst>
                <a:ext uri="{FF2B5EF4-FFF2-40B4-BE49-F238E27FC236}">
                  <a16:creationId xmlns:a16="http://schemas.microsoft.com/office/drawing/2014/main" id="{26BA0546-D575-E18D-6E62-E13DE8EEABDA}"/>
                </a:ext>
              </a:extLst>
            </p:cNvPr>
            <p:cNvSpPr/>
            <p:nvPr/>
          </p:nvSpPr>
          <p:spPr>
            <a:xfrm>
              <a:off x="5853766" y="4045053"/>
              <a:ext cx="5652" cy="6371"/>
            </a:xfrm>
            <a:custGeom>
              <a:avLst/>
              <a:gdLst/>
              <a:ahLst/>
              <a:cxnLst/>
              <a:rect l="l" t="t" r="r" b="b"/>
              <a:pathLst>
                <a:path w="267" h="301" extrusionOk="0">
                  <a:moveTo>
                    <a:pt x="134" y="0"/>
                  </a:moveTo>
                  <a:cubicBezTo>
                    <a:pt x="67" y="0"/>
                    <a:pt x="0" y="33"/>
                    <a:pt x="0" y="100"/>
                  </a:cubicBezTo>
                  <a:lnTo>
                    <a:pt x="0" y="167"/>
                  </a:lnTo>
                  <a:cubicBezTo>
                    <a:pt x="0" y="234"/>
                    <a:pt x="33" y="300"/>
                    <a:pt x="100" y="300"/>
                  </a:cubicBezTo>
                  <a:cubicBezTo>
                    <a:pt x="167" y="300"/>
                    <a:pt x="234"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 name="Google Shape;603;p9">
              <a:extLst>
                <a:ext uri="{FF2B5EF4-FFF2-40B4-BE49-F238E27FC236}">
                  <a16:creationId xmlns:a16="http://schemas.microsoft.com/office/drawing/2014/main" id="{4A9956C9-1FBA-C44F-0068-5768DE2BCB8A}"/>
                </a:ext>
              </a:extLst>
            </p:cNvPr>
            <p:cNvSpPr/>
            <p:nvPr/>
          </p:nvSpPr>
          <p:spPr>
            <a:xfrm>
              <a:off x="5913775" y="3941247"/>
              <a:ext cx="5673" cy="6371"/>
            </a:xfrm>
            <a:custGeom>
              <a:avLst/>
              <a:gdLst/>
              <a:ahLst/>
              <a:cxnLst/>
              <a:rect l="l" t="t" r="r" b="b"/>
              <a:pathLst>
                <a:path w="268" h="301" extrusionOk="0">
                  <a:moveTo>
                    <a:pt x="134" y="1"/>
                  </a:moveTo>
                  <a:cubicBezTo>
                    <a:pt x="67" y="1"/>
                    <a:pt x="34" y="34"/>
                    <a:pt x="0" y="67"/>
                  </a:cubicBezTo>
                  <a:cubicBezTo>
                    <a:pt x="0" y="101"/>
                    <a:pt x="0" y="101"/>
                    <a:pt x="0" y="134"/>
                  </a:cubicBezTo>
                  <a:lnTo>
                    <a:pt x="0" y="167"/>
                  </a:lnTo>
                  <a:cubicBezTo>
                    <a:pt x="0" y="234"/>
                    <a:pt x="67" y="301"/>
                    <a:pt x="134" y="301"/>
                  </a:cubicBezTo>
                  <a:cubicBezTo>
                    <a:pt x="201" y="301"/>
                    <a:pt x="267" y="267"/>
                    <a:pt x="267" y="201"/>
                  </a:cubicBezTo>
                  <a:lnTo>
                    <a:pt x="267" y="134"/>
                  </a:lnTo>
                  <a:cubicBezTo>
                    <a:pt x="267" y="101"/>
                    <a:pt x="267" y="101"/>
                    <a:pt x="267" y="67"/>
                  </a:cubicBezTo>
                  <a:cubicBezTo>
                    <a:pt x="234" y="34"/>
                    <a:pt x="167"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 name="Google Shape;604;p9">
              <a:extLst>
                <a:ext uri="{FF2B5EF4-FFF2-40B4-BE49-F238E27FC236}">
                  <a16:creationId xmlns:a16="http://schemas.microsoft.com/office/drawing/2014/main" id="{DE97C767-C292-7600-3E7A-ABFE61DD8CCC}"/>
                </a:ext>
              </a:extLst>
            </p:cNvPr>
            <p:cNvSpPr/>
            <p:nvPr/>
          </p:nvSpPr>
          <p:spPr>
            <a:xfrm>
              <a:off x="5919427" y="3730842"/>
              <a:ext cx="5673" cy="6371"/>
            </a:xfrm>
            <a:custGeom>
              <a:avLst/>
              <a:gdLst/>
              <a:ahLst/>
              <a:cxnLst/>
              <a:rect l="l" t="t" r="r" b="b"/>
              <a:pathLst>
                <a:path w="268" h="301" extrusionOk="0">
                  <a:moveTo>
                    <a:pt x="134" y="0"/>
                  </a:moveTo>
                  <a:cubicBezTo>
                    <a:pt x="67" y="0"/>
                    <a:pt x="0" y="67"/>
                    <a:pt x="0" y="134"/>
                  </a:cubicBezTo>
                  <a:lnTo>
                    <a:pt x="0" y="200"/>
                  </a:lnTo>
                  <a:cubicBezTo>
                    <a:pt x="0" y="267"/>
                    <a:pt x="67" y="300"/>
                    <a:pt x="134" y="300"/>
                  </a:cubicBezTo>
                  <a:cubicBezTo>
                    <a:pt x="200" y="300"/>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9">
              <a:extLst>
                <a:ext uri="{FF2B5EF4-FFF2-40B4-BE49-F238E27FC236}">
                  <a16:creationId xmlns:a16="http://schemas.microsoft.com/office/drawing/2014/main" id="{8CADBAD0-69F2-7704-F424-0D554F558460}"/>
                </a:ext>
              </a:extLst>
            </p:cNvPr>
            <p:cNvSpPr/>
            <p:nvPr/>
          </p:nvSpPr>
          <p:spPr>
            <a:xfrm>
              <a:off x="5918009" y="3783782"/>
              <a:ext cx="5673" cy="6393"/>
            </a:xfrm>
            <a:custGeom>
              <a:avLst/>
              <a:gdLst/>
              <a:ahLst/>
              <a:cxnLst/>
              <a:rect l="l" t="t" r="r" b="b"/>
              <a:pathLst>
                <a:path w="268" h="302" extrusionOk="0">
                  <a:moveTo>
                    <a:pt x="134" y="1"/>
                  </a:moveTo>
                  <a:cubicBezTo>
                    <a:pt x="67" y="1"/>
                    <a:pt x="1" y="34"/>
                    <a:pt x="1" y="101"/>
                  </a:cubicBezTo>
                  <a:lnTo>
                    <a:pt x="1" y="168"/>
                  </a:lnTo>
                  <a:cubicBezTo>
                    <a:pt x="1" y="234"/>
                    <a:pt x="67" y="301"/>
                    <a:pt x="134" y="301"/>
                  </a:cubicBezTo>
                  <a:cubicBezTo>
                    <a:pt x="201" y="301"/>
                    <a:pt x="267" y="234"/>
                    <a:pt x="267" y="168"/>
                  </a:cubicBezTo>
                  <a:lnTo>
                    <a:pt x="267" y="134"/>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p9">
              <a:extLst>
                <a:ext uri="{FF2B5EF4-FFF2-40B4-BE49-F238E27FC236}">
                  <a16:creationId xmlns:a16="http://schemas.microsoft.com/office/drawing/2014/main" id="{4C046437-4796-0939-2C6A-34FEB170F912}"/>
                </a:ext>
              </a:extLst>
            </p:cNvPr>
            <p:cNvSpPr/>
            <p:nvPr/>
          </p:nvSpPr>
          <p:spPr>
            <a:xfrm>
              <a:off x="5910240" y="4046450"/>
              <a:ext cx="5673" cy="6371"/>
            </a:xfrm>
            <a:custGeom>
              <a:avLst/>
              <a:gdLst/>
              <a:ahLst/>
              <a:cxnLst/>
              <a:rect l="l" t="t" r="r" b="b"/>
              <a:pathLst>
                <a:path w="268" h="301" extrusionOk="0">
                  <a:moveTo>
                    <a:pt x="134" y="1"/>
                  </a:moveTo>
                  <a:cubicBezTo>
                    <a:pt x="67" y="1"/>
                    <a:pt x="1" y="68"/>
                    <a:pt x="1" y="134"/>
                  </a:cubicBezTo>
                  <a:lnTo>
                    <a:pt x="1" y="168"/>
                  </a:lnTo>
                  <a:cubicBezTo>
                    <a:pt x="1" y="268"/>
                    <a:pt x="67" y="301"/>
                    <a:pt x="134" y="301"/>
                  </a:cubicBezTo>
                  <a:cubicBezTo>
                    <a:pt x="201" y="301"/>
                    <a:pt x="268" y="268"/>
                    <a:pt x="268" y="201"/>
                  </a:cubicBezTo>
                  <a:lnTo>
                    <a:pt x="268" y="134"/>
                  </a:lnTo>
                  <a:cubicBezTo>
                    <a:pt x="268" y="68"/>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7" name="Google Shape;607;p9">
              <a:extLst>
                <a:ext uri="{FF2B5EF4-FFF2-40B4-BE49-F238E27FC236}">
                  <a16:creationId xmlns:a16="http://schemas.microsoft.com/office/drawing/2014/main" id="{E1CFBC53-A170-5A01-653B-305DD4564852}"/>
                </a:ext>
              </a:extLst>
            </p:cNvPr>
            <p:cNvSpPr/>
            <p:nvPr/>
          </p:nvSpPr>
          <p:spPr>
            <a:xfrm>
              <a:off x="5911659" y="3994208"/>
              <a:ext cx="5673" cy="6371"/>
            </a:xfrm>
            <a:custGeom>
              <a:avLst/>
              <a:gdLst/>
              <a:ahLst/>
              <a:cxnLst/>
              <a:rect l="l" t="t" r="r" b="b"/>
              <a:pathLst>
                <a:path w="268" h="301" extrusionOk="0">
                  <a:moveTo>
                    <a:pt x="134" y="0"/>
                  </a:moveTo>
                  <a:cubicBezTo>
                    <a:pt x="67" y="0"/>
                    <a:pt x="0" y="34"/>
                    <a:pt x="0" y="134"/>
                  </a:cubicBezTo>
                  <a:lnTo>
                    <a:pt x="0" y="167"/>
                  </a:lnTo>
                  <a:cubicBezTo>
                    <a:pt x="0" y="234"/>
                    <a:pt x="67" y="301"/>
                    <a:pt x="134" y="301"/>
                  </a:cubicBezTo>
                  <a:cubicBezTo>
                    <a:pt x="201" y="301"/>
                    <a:pt x="267" y="267"/>
                    <a:pt x="267" y="201"/>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8" name="Google Shape;608;p9">
              <a:extLst>
                <a:ext uri="{FF2B5EF4-FFF2-40B4-BE49-F238E27FC236}">
                  <a16:creationId xmlns:a16="http://schemas.microsoft.com/office/drawing/2014/main" id="{A470AE45-F66D-7634-862B-FB20B1B38997}"/>
                </a:ext>
              </a:extLst>
            </p:cNvPr>
            <p:cNvSpPr/>
            <p:nvPr/>
          </p:nvSpPr>
          <p:spPr>
            <a:xfrm>
              <a:off x="5916591" y="3836045"/>
              <a:ext cx="5673" cy="6371"/>
            </a:xfrm>
            <a:custGeom>
              <a:avLst/>
              <a:gdLst/>
              <a:ahLst/>
              <a:cxnLst/>
              <a:rect l="l" t="t" r="r" b="b"/>
              <a:pathLst>
                <a:path w="268" h="301" extrusionOk="0">
                  <a:moveTo>
                    <a:pt x="134" y="0"/>
                  </a:moveTo>
                  <a:cubicBezTo>
                    <a:pt x="68" y="0"/>
                    <a:pt x="1" y="67"/>
                    <a:pt x="1" y="134"/>
                  </a:cubicBezTo>
                  <a:lnTo>
                    <a:pt x="1" y="200"/>
                  </a:lnTo>
                  <a:cubicBezTo>
                    <a:pt x="1" y="267"/>
                    <a:pt x="68" y="301"/>
                    <a:pt x="134" y="301"/>
                  </a:cubicBezTo>
                  <a:cubicBezTo>
                    <a:pt x="201" y="301"/>
                    <a:pt x="268" y="267"/>
                    <a:pt x="268" y="200"/>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p9">
              <a:extLst>
                <a:ext uri="{FF2B5EF4-FFF2-40B4-BE49-F238E27FC236}">
                  <a16:creationId xmlns:a16="http://schemas.microsoft.com/office/drawing/2014/main" id="{8FDB86B1-9343-FB5B-DCCE-3D816150A071}"/>
                </a:ext>
              </a:extLst>
            </p:cNvPr>
            <p:cNvSpPr/>
            <p:nvPr/>
          </p:nvSpPr>
          <p:spPr>
            <a:xfrm>
              <a:off x="5968853" y="3995627"/>
              <a:ext cx="5673" cy="6710"/>
            </a:xfrm>
            <a:custGeom>
              <a:avLst/>
              <a:gdLst/>
              <a:ahLst/>
              <a:cxnLst/>
              <a:rect l="l" t="t" r="r" b="b"/>
              <a:pathLst>
                <a:path w="268" h="317" extrusionOk="0">
                  <a:moveTo>
                    <a:pt x="134" y="0"/>
                  </a:moveTo>
                  <a:cubicBezTo>
                    <a:pt x="67" y="0"/>
                    <a:pt x="0" y="67"/>
                    <a:pt x="0" y="134"/>
                  </a:cubicBezTo>
                  <a:lnTo>
                    <a:pt x="0" y="167"/>
                  </a:lnTo>
                  <a:cubicBezTo>
                    <a:pt x="0" y="267"/>
                    <a:pt x="67" y="317"/>
                    <a:pt x="134" y="317"/>
                  </a:cubicBezTo>
                  <a:cubicBezTo>
                    <a:pt x="200" y="317"/>
                    <a:pt x="267" y="267"/>
                    <a:pt x="267" y="167"/>
                  </a:cubicBezTo>
                  <a:lnTo>
                    <a:pt x="267" y="134"/>
                  </a:lnTo>
                  <a:cubicBezTo>
                    <a:pt x="234"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p9">
              <a:extLst>
                <a:ext uri="{FF2B5EF4-FFF2-40B4-BE49-F238E27FC236}">
                  <a16:creationId xmlns:a16="http://schemas.microsoft.com/office/drawing/2014/main" id="{08A4DC11-85A0-A57B-1781-66329BBFAF4A}"/>
                </a:ext>
              </a:extLst>
            </p:cNvPr>
            <p:cNvSpPr/>
            <p:nvPr/>
          </p:nvSpPr>
          <p:spPr>
            <a:xfrm>
              <a:off x="5973087" y="3837971"/>
              <a:ext cx="5673" cy="6562"/>
            </a:xfrm>
            <a:custGeom>
              <a:avLst/>
              <a:gdLst/>
              <a:ahLst/>
              <a:cxnLst/>
              <a:rect l="l" t="t" r="r" b="b"/>
              <a:pathLst>
                <a:path w="268" h="310" extrusionOk="0">
                  <a:moveTo>
                    <a:pt x="98" y="1"/>
                  </a:moveTo>
                  <a:cubicBezTo>
                    <a:pt x="45" y="1"/>
                    <a:pt x="0" y="55"/>
                    <a:pt x="0" y="109"/>
                  </a:cubicBezTo>
                  <a:lnTo>
                    <a:pt x="0" y="176"/>
                  </a:lnTo>
                  <a:cubicBezTo>
                    <a:pt x="0" y="243"/>
                    <a:pt x="67" y="310"/>
                    <a:pt x="134" y="310"/>
                  </a:cubicBezTo>
                  <a:cubicBezTo>
                    <a:pt x="201" y="310"/>
                    <a:pt x="267" y="243"/>
                    <a:pt x="267" y="176"/>
                  </a:cubicBezTo>
                  <a:lnTo>
                    <a:pt x="267" y="109"/>
                  </a:lnTo>
                  <a:cubicBezTo>
                    <a:pt x="267" y="43"/>
                    <a:pt x="201" y="9"/>
                    <a:pt x="134" y="9"/>
                  </a:cubicBezTo>
                  <a:cubicBezTo>
                    <a:pt x="122" y="3"/>
                    <a:pt x="109"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1" name="Google Shape;611;p9">
              <a:extLst>
                <a:ext uri="{FF2B5EF4-FFF2-40B4-BE49-F238E27FC236}">
                  <a16:creationId xmlns:a16="http://schemas.microsoft.com/office/drawing/2014/main" id="{959F8AD2-38C6-25B9-0E7C-FECC8301AEF7}"/>
                </a:ext>
              </a:extLst>
            </p:cNvPr>
            <p:cNvSpPr/>
            <p:nvPr/>
          </p:nvSpPr>
          <p:spPr>
            <a:xfrm>
              <a:off x="5974505" y="3785200"/>
              <a:ext cx="5673" cy="6731"/>
            </a:xfrm>
            <a:custGeom>
              <a:avLst/>
              <a:gdLst/>
              <a:ahLst/>
              <a:cxnLst/>
              <a:rect l="l" t="t" r="r" b="b"/>
              <a:pathLst>
                <a:path w="268" h="318" extrusionOk="0">
                  <a:moveTo>
                    <a:pt x="167" y="1"/>
                  </a:moveTo>
                  <a:cubicBezTo>
                    <a:pt x="67" y="1"/>
                    <a:pt x="34" y="34"/>
                    <a:pt x="0" y="134"/>
                  </a:cubicBezTo>
                  <a:lnTo>
                    <a:pt x="0" y="167"/>
                  </a:lnTo>
                  <a:cubicBezTo>
                    <a:pt x="0" y="267"/>
                    <a:pt x="67" y="318"/>
                    <a:pt x="134" y="318"/>
                  </a:cubicBezTo>
                  <a:cubicBezTo>
                    <a:pt x="200" y="318"/>
                    <a:pt x="267" y="267"/>
                    <a:pt x="267" y="167"/>
                  </a:cubicBezTo>
                  <a:lnTo>
                    <a:pt x="267" y="134"/>
                  </a:lnTo>
                  <a:cubicBezTo>
                    <a:pt x="267" y="67"/>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p9">
              <a:extLst>
                <a:ext uri="{FF2B5EF4-FFF2-40B4-BE49-F238E27FC236}">
                  <a16:creationId xmlns:a16="http://schemas.microsoft.com/office/drawing/2014/main" id="{F73A21A7-1408-388F-A5A2-A38045C37894}"/>
                </a:ext>
              </a:extLst>
            </p:cNvPr>
            <p:cNvSpPr/>
            <p:nvPr/>
          </p:nvSpPr>
          <p:spPr>
            <a:xfrm>
              <a:off x="5967435" y="4048376"/>
              <a:ext cx="5673" cy="6583"/>
            </a:xfrm>
            <a:custGeom>
              <a:avLst/>
              <a:gdLst/>
              <a:ahLst/>
              <a:cxnLst/>
              <a:rect l="l" t="t" r="r" b="b"/>
              <a:pathLst>
                <a:path w="268" h="311" extrusionOk="0">
                  <a:moveTo>
                    <a:pt x="98" y="1"/>
                  </a:moveTo>
                  <a:cubicBezTo>
                    <a:pt x="45" y="1"/>
                    <a:pt x="1" y="55"/>
                    <a:pt x="1" y="110"/>
                  </a:cubicBezTo>
                  <a:lnTo>
                    <a:pt x="1" y="177"/>
                  </a:lnTo>
                  <a:cubicBezTo>
                    <a:pt x="1" y="243"/>
                    <a:pt x="34" y="310"/>
                    <a:pt x="101" y="310"/>
                  </a:cubicBezTo>
                  <a:cubicBezTo>
                    <a:pt x="201" y="310"/>
                    <a:pt x="234" y="243"/>
                    <a:pt x="267" y="177"/>
                  </a:cubicBezTo>
                  <a:lnTo>
                    <a:pt x="267" y="110"/>
                  </a:lnTo>
                  <a:cubicBezTo>
                    <a:pt x="234" y="43"/>
                    <a:pt x="201" y="10"/>
                    <a:pt x="134" y="10"/>
                  </a:cubicBezTo>
                  <a:cubicBezTo>
                    <a:pt x="122" y="4"/>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p9">
              <a:extLst>
                <a:ext uri="{FF2B5EF4-FFF2-40B4-BE49-F238E27FC236}">
                  <a16:creationId xmlns:a16="http://schemas.microsoft.com/office/drawing/2014/main" id="{E47E78CA-3F45-E603-B9E4-78EEF53453F5}"/>
                </a:ext>
              </a:extLst>
            </p:cNvPr>
            <p:cNvSpPr/>
            <p:nvPr/>
          </p:nvSpPr>
          <p:spPr>
            <a:xfrm>
              <a:off x="5976622" y="3732769"/>
              <a:ext cx="5673" cy="6562"/>
            </a:xfrm>
            <a:custGeom>
              <a:avLst/>
              <a:gdLst/>
              <a:ahLst/>
              <a:cxnLst/>
              <a:rect l="l" t="t" r="r" b="b"/>
              <a:pathLst>
                <a:path w="268" h="310" extrusionOk="0">
                  <a:moveTo>
                    <a:pt x="97" y="0"/>
                  </a:moveTo>
                  <a:cubicBezTo>
                    <a:pt x="45" y="0"/>
                    <a:pt x="0" y="55"/>
                    <a:pt x="0" y="109"/>
                  </a:cubicBezTo>
                  <a:lnTo>
                    <a:pt x="0" y="176"/>
                  </a:lnTo>
                  <a:cubicBezTo>
                    <a:pt x="0" y="243"/>
                    <a:pt x="34" y="309"/>
                    <a:pt x="100" y="309"/>
                  </a:cubicBezTo>
                  <a:cubicBezTo>
                    <a:pt x="200" y="309"/>
                    <a:pt x="234" y="243"/>
                    <a:pt x="267" y="176"/>
                  </a:cubicBezTo>
                  <a:lnTo>
                    <a:pt x="267" y="109"/>
                  </a:lnTo>
                  <a:cubicBezTo>
                    <a:pt x="234" y="43"/>
                    <a:pt x="200" y="9"/>
                    <a:pt x="134" y="9"/>
                  </a:cubicBezTo>
                  <a:cubicBezTo>
                    <a:pt x="121" y="3"/>
                    <a:pt x="109" y="0"/>
                    <a:pt x="9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p9">
              <a:extLst>
                <a:ext uri="{FF2B5EF4-FFF2-40B4-BE49-F238E27FC236}">
                  <a16:creationId xmlns:a16="http://schemas.microsoft.com/office/drawing/2014/main" id="{5FC898CE-B0E2-5C8B-0D13-D2AEEE4A58A8}"/>
                </a:ext>
              </a:extLst>
            </p:cNvPr>
            <p:cNvSpPr/>
            <p:nvPr/>
          </p:nvSpPr>
          <p:spPr>
            <a:xfrm>
              <a:off x="5970271" y="3943089"/>
              <a:ext cx="5652" cy="6647"/>
            </a:xfrm>
            <a:custGeom>
              <a:avLst/>
              <a:gdLst/>
              <a:ahLst/>
              <a:cxnLst/>
              <a:rect l="l" t="t" r="r" b="b"/>
              <a:pathLst>
                <a:path w="267" h="314" extrusionOk="0">
                  <a:moveTo>
                    <a:pt x="86" y="1"/>
                  </a:moveTo>
                  <a:cubicBezTo>
                    <a:pt x="49" y="1"/>
                    <a:pt x="24" y="32"/>
                    <a:pt x="0" y="80"/>
                  </a:cubicBezTo>
                  <a:cubicBezTo>
                    <a:pt x="0" y="80"/>
                    <a:pt x="0" y="114"/>
                    <a:pt x="0" y="114"/>
                  </a:cubicBezTo>
                  <a:lnTo>
                    <a:pt x="0" y="180"/>
                  </a:lnTo>
                  <a:cubicBezTo>
                    <a:pt x="0" y="247"/>
                    <a:pt x="67" y="314"/>
                    <a:pt x="133" y="314"/>
                  </a:cubicBezTo>
                  <a:cubicBezTo>
                    <a:pt x="200" y="314"/>
                    <a:pt x="267" y="247"/>
                    <a:pt x="267" y="180"/>
                  </a:cubicBezTo>
                  <a:lnTo>
                    <a:pt x="267" y="114"/>
                  </a:lnTo>
                  <a:cubicBezTo>
                    <a:pt x="267" y="114"/>
                    <a:pt x="267" y="80"/>
                    <a:pt x="267" y="80"/>
                  </a:cubicBezTo>
                  <a:cubicBezTo>
                    <a:pt x="242" y="32"/>
                    <a:pt x="218" y="1"/>
                    <a:pt x="181" y="1"/>
                  </a:cubicBezTo>
                  <a:cubicBezTo>
                    <a:pt x="167" y="1"/>
                    <a:pt x="151" y="5"/>
                    <a:pt x="133" y="14"/>
                  </a:cubicBezTo>
                  <a:cubicBezTo>
                    <a:pt x="116" y="5"/>
                    <a:pt x="100" y="1"/>
                    <a:pt x="86"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p9">
              <a:extLst>
                <a:ext uri="{FF2B5EF4-FFF2-40B4-BE49-F238E27FC236}">
                  <a16:creationId xmlns:a16="http://schemas.microsoft.com/office/drawing/2014/main" id="{29EC4AA8-3E9C-EC58-E516-706B67D19263}"/>
                </a:ext>
              </a:extLst>
            </p:cNvPr>
            <p:cNvSpPr/>
            <p:nvPr/>
          </p:nvSpPr>
          <p:spPr>
            <a:xfrm>
              <a:off x="6031700" y="3786619"/>
              <a:ext cx="5652" cy="7070"/>
            </a:xfrm>
            <a:custGeom>
              <a:avLst/>
              <a:gdLst/>
              <a:ahLst/>
              <a:cxnLst/>
              <a:rect l="l" t="t" r="r" b="b"/>
              <a:pathLst>
                <a:path w="267" h="334" extrusionOk="0">
                  <a:moveTo>
                    <a:pt x="134" y="0"/>
                  </a:moveTo>
                  <a:cubicBezTo>
                    <a:pt x="67" y="0"/>
                    <a:pt x="0" y="67"/>
                    <a:pt x="0" y="134"/>
                  </a:cubicBezTo>
                  <a:lnTo>
                    <a:pt x="0" y="200"/>
                  </a:lnTo>
                  <a:cubicBezTo>
                    <a:pt x="0" y="267"/>
                    <a:pt x="67" y="301"/>
                    <a:pt x="134" y="334"/>
                  </a:cubicBezTo>
                  <a:cubicBezTo>
                    <a:pt x="200" y="334"/>
                    <a:pt x="267" y="267"/>
                    <a:pt x="267" y="200"/>
                  </a:cubicBezTo>
                  <a:lnTo>
                    <a:pt x="267" y="134"/>
                  </a:lnTo>
                  <a:cubicBezTo>
                    <a:pt x="267" y="67"/>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9">
              <a:extLst>
                <a:ext uri="{FF2B5EF4-FFF2-40B4-BE49-F238E27FC236}">
                  <a16:creationId xmlns:a16="http://schemas.microsoft.com/office/drawing/2014/main" id="{6C845EB7-BC04-4666-27F3-1B3DC8EDAE99}"/>
                </a:ext>
              </a:extLst>
            </p:cNvPr>
            <p:cNvSpPr/>
            <p:nvPr/>
          </p:nvSpPr>
          <p:spPr>
            <a:xfrm>
              <a:off x="6033097" y="3734356"/>
              <a:ext cx="6393" cy="6562"/>
            </a:xfrm>
            <a:custGeom>
              <a:avLst/>
              <a:gdLst/>
              <a:ahLst/>
              <a:cxnLst/>
              <a:rect l="l" t="t" r="r" b="b"/>
              <a:pathLst>
                <a:path w="302" h="310" extrusionOk="0">
                  <a:moveTo>
                    <a:pt x="168" y="1"/>
                  </a:moveTo>
                  <a:cubicBezTo>
                    <a:pt x="68" y="1"/>
                    <a:pt x="34" y="34"/>
                    <a:pt x="1" y="101"/>
                  </a:cubicBezTo>
                  <a:lnTo>
                    <a:pt x="1" y="201"/>
                  </a:lnTo>
                  <a:cubicBezTo>
                    <a:pt x="1" y="268"/>
                    <a:pt x="68" y="301"/>
                    <a:pt x="134" y="301"/>
                  </a:cubicBezTo>
                  <a:cubicBezTo>
                    <a:pt x="146" y="307"/>
                    <a:pt x="159" y="310"/>
                    <a:pt x="171" y="310"/>
                  </a:cubicBezTo>
                  <a:cubicBezTo>
                    <a:pt x="223" y="310"/>
                    <a:pt x="268" y="256"/>
                    <a:pt x="268" y="201"/>
                  </a:cubicBezTo>
                  <a:lnTo>
                    <a:pt x="268" y="134"/>
                  </a:lnTo>
                  <a:cubicBezTo>
                    <a:pt x="301"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9">
              <a:extLst>
                <a:ext uri="{FF2B5EF4-FFF2-40B4-BE49-F238E27FC236}">
                  <a16:creationId xmlns:a16="http://schemas.microsoft.com/office/drawing/2014/main" id="{A62F0537-2225-FC3B-1EC1-F1F408452F14}"/>
                </a:ext>
              </a:extLst>
            </p:cNvPr>
            <p:cNvSpPr/>
            <p:nvPr/>
          </p:nvSpPr>
          <p:spPr>
            <a:xfrm>
              <a:off x="6030281" y="3839580"/>
              <a:ext cx="5673" cy="6731"/>
            </a:xfrm>
            <a:custGeom>
              <a:avLst/>
              <a:gdLst/>
              <a:ahLst/>
              <a:cxnLst/>
              <a:rect l="l" t="t" r="r" b="b"/>
              <a:pathLst>
                <a:path w="268" h="318" extrusionOk="0">
                  <a:moveTo>
                    <a:pt x="134" y="0"/>
                  </a:moveTo>
                  <a:cubicBezTo>
                    <a:pt x="67" y="0"/>
                    <a:pt x="0" y="33"/>
                    <a:pt x="0" y="134"/>
                  </a:cubicBezTo>
                  <a:lnTo>
                    <a:pt x="0" y="167"/>
                  </a:lnTo>
                  <a:cubicBezTo>
                    <a:pt x="0" y="267"/>
                    <a:pt x="67" y="317"/>
                    <a:pt x="134" y="317"/>
                  </a:cubicBezTo>
                  <a:cubicBezTo>
                    <a:pt x="201" y="317"/>
                    <a:pt x="267" y="267"/>
                    <a:pt x="267" y="167"/>
                  </a:cubicBezTo>
                  <a:lnTo>
                    <a:pt x="267" y="134"/>
                  </a:lnTo>
                  <a:cubicBezTo>
                    <a:pt x="234"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9">
              <a:extLst>
                <a:ext uri="{FF2B5EF4-FFF2-40B4-BE49-F238E27FC236}">
                  <a16:creationId xmlns:a16="http://schemas.microsoft.com/office/drawing/2014/main" id="{49E6720A-9D2C-A710-E090-94EA11ABC512}"/>
                </a:ext>
              </a:extLst>
            </p:cNvPr>
            <p:cNvSpPr/>
            <p:nvPr/>
          </p:nvSpPr>
          <p:spPr>
            <a:xfrm>
              <a:off x="6034515" y="3681416"/>
              <a:ext cx="5673" cy="6371"/>
            </a:xfrm>
            <a:custGeom>
              <a:avLst/>
              <a:gdLst/>
              <a:ahLst/>
              <a:cxnLst/>
              <a:rect l="l" t="t" r="r" b="b"/>
              <a:pathLst>
                <a:path w="268" h="301" extrusionOk="0">
                  <a:moveTo>
                    <a:pt x="134" y="0"/>
                  </a:moveTo>
                  <a:cubicBezTo>
                    <a:pt x="67" y="0"/>
                    <a:pt x="1" y="67"/>
                    <a:pt x="1" y="134"/>
                  </a:cubicBezTo>
                  <a:lnTo>
                    <a:pt x="1" y="200"/>
                  </a:lnTo>
                  <a:cubicBezTo>
                    <a:pt x="1" y="267"/>
                    <a:pt x="67" y="300"/>
                    <a:pt x="134" y="300"/>
                  </a:cubicBezTo>
                  <a:cubicBezTo>
                    <a:pt x="201" y="300"/>
                    <a:pt x="267" y="267"/>
                    <a:pt x="267" y="200"/>
                  </a:cubicBezTo>
                  <a:lnTo>
                    <a:pt x="267" y="134"/>
                  </a:lnTo>
                  <a:cubicBezTo>
                    <a:pt x="267"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9" name="Google Shape;619;p9">
              <a:extLst>
                <a:ext uri="{FF2B5EF4-FFF2-40B4-BE49-F238E27FC236}">
                  <a16:creationId xmlns:a16="http://schemas.microsoft.com/office/drawing/2014/main" id="{C4D5F119-850D-D16A-DB96-C0EF4648CDBB}"/>
                </a:ext>
              </a:extLst>
            </p:cNvPr>
            <p:cNvSpPr/>
            <p:nvPr/>
          </p:nvSpPr>
          <p:spPr>
            <a:xfrm>
              <a:off x="6023931" y="4049985"/>
              <a:ext cx="5673" cy="6731"/>
            </a:xfrm>
            <a:custGeom>
              <a:avLst/>
              <a:gdLst/>
              <a:ahLst/>
              <a:cxnLst/>
              <a:rect l="l" t="t" r="r" b="b"/>
              <a:pathLst>
                <a:path w="268" h="318" extrusionOk="0">
                  <a:moveTo>
                    <a:pt x="134" y="1"/>
                  </a:moveTo>
                  <a:cubicBezTo>
                    <a:pt x="67" y="1"/>
                    <a:pt x="0" y="34"/>
                    <a:pt x="0" y="134"/>
                  </a:cubicBezTo>
                  <a:lnTo>
                    <a:pt x="0" y="167"/>
                  </a:lnTo>
                  <a:cubicBezTo>
                    <a:pt x="0" y="267"/>
                    <a:pt x="67" y="317"/>
                    <a:pt x="134" y="317"/>
                  </a:cubicBezTo>
                  <a:cubicBezTo>
                    <a:pt x="200" y="317"/>
                    <a:pt x="267" y="267"/>
                    <a:pt x="267" y="167"/>
                  </a:cubicBezTo>
                  <a:lnTo>
                    <a:pt x="267" y="134"/>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 name="Google Shape;620;p9">
              <a:extLst>
                <a:ext uri="{FF2B5EF4-FFF2-40B4-BE49-F238E27FC236}">
                  <a16:creationId xmlns:a16="http://schemas.microsoft.com/office/drawing/2014/main" id="{08CDC939-3ACB-FDA5-678C-61A77399494B}"/>
                </a:ext>
              </a:extLst>
            </p:cNvPr>
            <p:cNvSpPr/>
            <p:nvPr/>
          </p:nvSpPr>
          <p:spPr>
            <a:xfrm>
              <a:off x="6035933" y="3629154"/>
              <a:ext cx="5673" cy="6202"/>
            </a:xfrm>
            <a:custGeom>
              <a:avLst/>
              <a:gdLst/>
              <a:ahLst/>
              <a:cxnLst/>
              <a:rect l="l" t="t" r="r" b="b"/>
              <a:pathLst>
                <a:path w="268" h="293" extrusionOk="0">
                  <a:moveTo>
                    <a:pt x="167" y="1"/>
                  </a:moveTo>
                  <a:cubicBezTo>
                    <a:pt x="67" y="1"/>
                    <a:pt x="34" y="34"/>
                    <a:pt x="0" y="101"/>
                  </a:cubicBezTo>
                  <a:lnTo>
                    <a:pt x="0" y="167"/>
                  </a:lnTo>
                  <a:cubicBezTo>
                    <a:pt x="0" y="251"/>
                    <a:pt x="67" y="293"/>
                    <a:pt x="134" y="293"/>
                  </a:cubicBezTo>
                  <a:cubicBezTo>
                    <a:pt x="200" y="293"/>
                    <a:pt x="267" y="251"/>
                    <a:pt x="267" y="167"/>
                  </a:cubicBezTo>
                  <a:lnTo>
                    <a:pt x="267" y="101"/>
                  </a:lnTo>
                  <a:cubicBezTo>
                    <a:pt x="267" y="34"/>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1" name="Google Shape;621;p9">
              <a:extLst>
                <a:ext uri="{FF2B5EF4-FFF2-40B4-BE49-F238E27FC236}">
                  <a16:creationId xmlns:a16="http://schemas.microsoft.com/office/drawing/2014/main" id="{B54EA00F-77E8-03B5-2B00-03228C41D494}"/>
                </a:ext>
              </a:extLst>
            </p:cNvPr>
            <p:cNvSpPr/>
            <p:nvPr/>
          </p:nvSpPr>
          <p:spPr>
            <a:xfrm>
              <a:off x="6026746" y="3944782"/>
              <a:ext cx="6371" cy="6731"/>
            </a:xfrm>
            <a:custGeom>
              <a:avLst/>
              <a:gdLst/>
              <a:ahLst/>
              <a:cxnLst/>
              <a:rect l="l" t="t" r="r" b="b"/>
              <a:pathLst>
                <a:path w="301" h="318" extrusionOk="0">
                  <a:moveTo>
                    <a:pt x="134" y="0"/>
                  </a:moveTo>
                  <a:cubicBezTo>
                    <a:pt x="101" y="0"/>
                    <a:pt x="34" y="34"/>
                    <a:pt x="34" y="67"/>
                  </a:cubicBezTo>
                  <a:cubicBezTo>
                    <a:pt x="1" y="100"/>
                    <a:pt x="1" y="100"/>
                    <a:pt x="34" y="134"/>
                  </a:cubicBezTo>
                  <a:lnTo>
                    <a:pt x="34" y="167"/>
                  </a:lnTo>
                  <a:cubicBezTo>
                    <a:pt x="34" y="267"/>
                    <a:pt x="101" y="317"/>
                    <a:pt x="167" y="317"/>
                  </a:cubicBezTo>
                  <a:cubicBezTo>
                    <a:pt x="234" y="317"/>
                    <a:pt x="301" y="267"/>
                    <a:pt x="301" y="167"/>
                  </a:cubicBezTo>
                  <a:lnTo>
                    <a:pt x="301" y="134"/>
                  </a:lnTo>
                  <a:cubicBezTo>
                    <a:pt x="301" y="100"/>
                    <a:pt x="301" y="67"/>
                    <a:pt x="301" y="67"/>
                  </a:cubicBezTo>
                  <a:cubicBezTo>
                    <a:pt x="267" y="0"/>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2" name="Google Shape;622;p9">
              <a:extLst>
                <a:ext uri="{FF2B5EF4-FFF2-40B4-BE49-F238E27FC236}">
                  <a16:creationId xmlns:a16="http://schemas.microsoft.com/office/drawing/2014/main" id="{2590A825-83F0-DD5C-FBB0-01F41BBED637}"/>
                </a:ext>
              </a:extLst>
            </p:cNvPr>
            <p:cNvSpPr/>
            <p:nvPr/>
          </p:nvSpPr>
          <p:spPr>
            <a:xfrm>
              <a:off x="6025328" y="3997553"/>
              <a:ext cx="5673" cy="6562"/>
            </a:xfrm>
            <a:custGeom>
              <a:avLst/>
              <a:gdLst/>
              <a:ahLst/>
              <a:cxnLst/>
              <a:rect l="l" t="t" r="r" b="b"/>
              <a:pathLst>
                <a:path w="268" h="310" extrusionOk="0">
                  <a:moveTo>
                    <a:pt x="98" y="0"/>
                  </a:moveTo>
                  <a:cubicBezTo>
                    <a:pt x="45" y="0"/>
                    <a:pt x="1" y="55"/>
                    <a:pt x="1" y="109"/>
                  </a:cubicBezTo>
                  <a:lnTo>
                    <a:pt x="1" y="176"/>
                  </a:lnTo>
                  <a:cubicBezTo>
                    <a:pt x="1" y="243"/>
                    <a:pt x="68" y="309"/>
                    <a:pt x="134" y="309"/>
                  </a:cubicBezTo>
                  <a:cubicBezTo>
                    <a:pt x="201" y="309"/>
                    <a:pt x="268" y="243"/>
                    <a:pt x="268" y="176"/>
                  </a:cubicBezTo>
                  <a:lnTo>
                    <a:pt x="268" y="109"/>
                  </a:lnTo>
                  <a:cubicBezTo>
                    <a:pt x="268" y="55"/>
                    <a:pt x="223" y="0"/>
                    <a:pt x="171" y="0"/>
                  </a:cubicBezTo>
                  <a:cubicBezTo>
                    <a:pt x="159" y="0"/>
                    <a:pt x="147" y="3"/>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p9">
              <a:extLst>
                <a:ext uri="{FF2B5EF4-FFF2-40B4-BE49-F238E27FC236}">
                  <a16:creationId xmlns:a16="http://schemas.microsoft.com/office/drawing/2014/main" id="{AB915420-0702-61F0-FC5B-9EED2FD7CFC8}"/>
                </a:ext>
              </a:extLst>
            </p:cNvPr>
            <p:cNvSpPr/>
            <p:nvPr/>
          </p:nvSpPr>
          <p:spPr>
            <a:xfrm>
              <a:off x="5979437" y="3627566"/>
              <a:ext cx="5673" cy="6562"/>
            </a:xfrm>
            <a:custGeom>
              <a:avLst/>
              <a:gdLst/>
              <a:ahLst/>
              <a:cxnLst/>
              <a:rect l="l" t="t" r="r" b="b"/>
              <a:pathLst>
                <a:path w="268" h="310" extrusionOk="0">
                  <a:moveTo>
                    <a:pt x="98" y="0"/>
                  </a:moveTo>
                  <a:cubicBezTo>
                    <a:pt x="45" y="0"/>
                    <a:pt x="1" y="55"/>
                    <a:pt x="1" y="109"/>
                  </a:cubicBezTo>
                  <a:lnTo>
                    <a:pt x="1" y="176"/>
                  </a:lnTo>
                  <a:cubicBezTo>
                    <a:pt x="1" y="242"/>
                    <a:pt x="67" y="309"/>
                    <a:pt x="134" y="309"/>
                  </a:cubicBezTo>
                  <a:cubicBezTo>
                    <a:pt x="201" y="309"/>
                    <a:pt x="268" y="242"/>
                    <a:pt x="268" y="176"/>
                  </a:cubicBezTo>
                  <a:lnTo>
                    <a:pt x="268" y="109"/>
                  </a:lnTo>
                  <a:cubicBezTo>
                    <a:pt x="268" y="42"/>
                    <a:pt x="201" y="9"/>
                    <a:pt x="134" y="9"/>
                  </a:cubicBezTo>
                  <a:cubicBezTo>
                    <a:pt x="122" y="3"/>
                    <a:pt x="110" y="0"/>
                    <a:pt x="98"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p9">
              <a:extLst>
                <a:ext uri="{FF2B5EF4-FFF2-40B4-BE49-F238E27FC236}">
                  <a16:creationId xmlns:a16="http://schemas.microsoft.com/office/drawing/2014/main" id="{279AE0FA-C2E9-1F4B-B38B-93DCDE9C5C94}"/>
                </a:ext>
              </a:extLst>
            </p:cNvPr>
            <p:cNvSpPr/>
            <p:nvPr/>
          </p:nvSpPr>
          <p:spPr>
            <a:xfrm>
              <a:off x="5752077" y="3620687"/>
              <a:ext cx="5673" cy="6731"/>
            </a:xfrm>
            <a:custGeom>
              <a:avLst/>
              <a:gdLst/>
              <a:ahLst/>
              <a:cxnLst/>
              <a:rect l="l" t="t" r="r" b="b"/>
              <a:pathLst>
                <a:path w="268" h="318" extrusionOk="0">
                  <a:moveTo>
                    <a:pt x="134" y="0"/>
                  </a:moveTo>
                  <a:cubicBezTo>
                    <a:pt x="67" y="0"/>
                    <a:pt x="1" y="67"/>
                    <a:pt x="1" y="134"/>
                  </a:cubicBezTo>
                  <a:lnTo>
                    <a:pt x="1" y="167"/>
                  </a:lnTo>
                  <a:cubicBezTo>
                    <a:pt x="1" y="267"/>
                    <a:pt x="67" y="317"/>
                    <a:pt x="134" y="317"/>
                  </a:cubicBezTo>
                  <a:cubicBezTo>
                    <a:pt x="201" y="317"/>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p9">
              <a:extLst>
                <a:ext uri="{FF2B5EF4-FFF2-40B4-BE49-F238E27FC236}">
                  <a16:creationId xmlns:a16="http://schemas.microsoft.com/office/drawing/2014/main" id="{7B63EE2A-55EB-B973-D6C3-4F9ACC8A20BA}"/>
                </a:ext>
              </a:extLst>
            </p:cNvPr>
            <p:cNvSpPr/>
            <p:nvPr/>
          </p:nvSpPr>
          <p:spPr>
            <a:xfrm>
              <a:off x="5922242" y="3625619"/>
              <a:ext cx="6371" cy="6202"/>
            </a:xfrm>
            <a:custGeom>
              <a:avLst/>
              <a:gdLst/>
              <a:ahLst/>
              <a:cxnLst/>
              <a:rect l="l" t="t" r="r" b="b"/>
              <a:pathLst>
                <a:path w="301" h="293" extrusionOk="0">
                  <a:moveTo>
                    <a:pt x="168" y="1"/>
                  </a:moveTo>
                  <a:cubicBezTo>
                    <a:pt x="101" y="1"/>
                    <a:pt x="34" y="68"/>
                    <a:pt x="1" y="134"/>
                  </a:cubicBezTo>
                  <a:lnTo>
                    <a:pt x="1" y="168"/>
                  </a:lnTo>
                  <a:cubicBezTo>
                    <a:pt x="17" y="251"/>
                    <a:pt x="84" y="293"/>
                    <a:pt x="151" y="293"/>
                  </a:cubicBezTo>
                  <a:cubicBezTo>
                    <a:pt x="218" y="293"/>
                    <a:pt x="284" y="251"/>
                    <a:pt x="301" y="168"/>
                  </a:cubicBezTo>
                  <a:lnTo>
                    <a:pt x="301" y="134"/>
                  </a:lnTo>
                  <a:cubicBezTo>
                    <a:pt x="268" y="68"/>
                    <a:pt x="234" y="1"/>
                    <a:pt x="16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6" name="Google Shape;626;p9">
              <a:extLst>
                <a:ext uri="{FF2B5EF4-FFF2-40B4-BE49-F238E27FC236}">
                  <a16:creationId xmlns:a16="http://schemas.microsoft.com/office/drawing/2014/main" id="{03914614-70D1-9505-C69B-1C103DAFECC0}"/>
                </a:ext>
              </a:extLst>
            </p:cNvPr>
            <p:cNvSpPr/>
            <p:nvPr/>
          </p:nvSpPr>
          <p:spPr>
            <a:xfrm>
              <a:off x="5865768" y="3624222"/>
              <a:ext cx="5673" cy="6202"/>
            </a:xfrm>
            <a:custGeom>
              <a:avLst/>
              <a:gdLst/>
              <a:ahLst/>
              <a:cxnLst/>
              <a:rect l="l" t="t" r="r" b="b"/>
              <a:pathLst>
                <a:path w="268" h="293" extrusionOk="0">
                  <a:moveTo>
                    <a:pt x="134" y="0"/>
                  </a:moveTo>
                  <a:cubicBezTo>
                    <a:pt x="67" y="0"/>
                    <a:pt x="0" y="34"/>
                    <a:pt x="0" y="100"/>
                  </a:cubicBezTo>
                  <a:lnTo>
                    <a:pt x="0" y="167"/>
                  </a:lnTo>
                  <a:cubicBezTo>
                    <a:pt x="0" y="250"/>
                    <a:pt x="67" y="292"/>
                    <a:pt x="134" y="292"/>
                  </a:cubicBezTo>
                  <a:cubicBezTo>
                    <a:pt x="200" y="292"/>
                    <a:pt x="267" y="250"/>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p9">
              <a:extLst>
                <a:ext uri="{FF2B5EF4-FFF2-40B4-BE49-F238E27FC236}">
                  <a16:creationId xmlns:a16="http://schemas.microsoft.com/office/drawing/2014/main" id="{84F07CB5-B504-377A-19A7-6E32FFB20CF7}"/>
                </a:ext>
              </a:extLst>
            </p:cNvPr>
            <p:cNvSpPr/>
            <p:nvPr/>
          </p:nvSpPr>
          <p:spPr>
            <a:xfrm>
              <a:off x="5695602" y="3619268"/>
              <a:ext cx="5652" cy="6202"/>
            </a:xfrm>
            <a:custGeom>
              <a:avLst/>
              <a:gdLst/>
              <a:ahLst/>
              <a:cxnLst/>
              <a:rect l="l" t="t" r="r" b="b"/>
              <a:pathLst>
                <a:path w="267" h="293" extrusionOk="0">
                  <a:moveTo>
                    <a:pt x="134" y="1"/>
                  </a:moveTo>
                  <a:cubicBezTo>
                    <a:pt x="67" y="1"/>
                    <a:pt x="0" y="34"/>
                    <a:pt x="0" y="101"/>
                  </a:cubicBezTo>
                  <a:lnTo>
                    <a:pt x="0" y="167"/>
                  </a:lnTo>
                  <a:cubicBezTo>
                    <a:pt x="17" y="251"/>
                    <a:pt x="75" y="293"/>
                    <a:pt x="134" y="293"/>
                  </a:cubicBezTo>
                  <a:cubicBezTo>
                    <a:pt x="192" y="293"/>
                    <a:pt x="250" y="251"/>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p9">
              <a:extLst>
                <a:ext uri="{FF2B5EF4-FFF2-40B4-BE49-F238E27FC236}">
                  <a16:creationId xmlns:a16="http://schemas.microsoft.com/office/drawing/2014/main" id="{F903BE3C-3D49-E4C3-067B-A96C02A1629D}"/>
                </a:ext>
              </a:extLst>
            </p:cNvPr>
            <p:cNvSpPr/>
            <p:nvPr/>
          </p:nvSpPr>
          <p:spPr>
            <a:xfrm>
              <a:off x="5809271" y="3622613"/>
              <a:ext cx="5673" cy="5863"/>
            </a:xfrm>
            <a:custGeom>
              <a:avLst/>
              <a:gdLst/>
              <a:ahLst/>
              <a:cxnLst/>
              <a:rect l="l" t="t" r="r" b="b"/>
              <a:pathLst>
                <a:path w="268" h="277" extrusionOk="0">
                  <a:moveTo>
                    <a:pt x="98" y="1"/>
                  </a:moveTo>
                  <a:cubicBezTo>
                    <a:pt x="45" y="1"/>
                    <a:pt x="1" y="55"/>
                    <a:pt x="1" y="110"/>
                  </a:cubicBezTo>
                  <a:lnTo>
                    <a:pt x="1" y="176"/>
                  </a:lnTo>
                  <a:cubicBezTo>
                    <a:pt x="1" y="243"/>
                    <a:pt x="59" y="276"/>
                    <a:pt x="122" y="276"/>
                  </a:cubicBezTo>
                  <a:cubicBezTo>
                    <a:pt x="184" y="276"/>
                    <a:pt x="251" y="243"/>
                    <a:pt x="267" y="176"/>
                  </a:cubicBezTo>
                  <a:lnTo>
                    <a:pt x="267" y="110"/>
                  </a:lnTo>
                  <a:cubicBezTo>
                    <a:pt x="267" y="55"/>
                    <a:pt x="223" y="1"/>
                    <a:pt x="170" y="1"/>
                  </a:cubicBezTo>
                  <a:cubicBezTo>
                    <a:pt x="159" y="1"/>
                    <a:pt x="146" y="3"/>
                    <a:pt x="134" y="9"/>
                  </a:cubicBezTo>
                  <a:cubicBezTo>
                    <a:pt x="122" y="3"/>
                    <a:pt x="110" y="1"/>
                    <a:pt x="9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9">
              <a:extLst>
                <a:ext uri="{FF2B5EF4-FFF2-40B4-BE49-F238E27FC236}">
                  <a16:creationId xmlns:a16="http://schemas.microsoft.com/office/drawing/2014/main" id="{4749B651-F0DC-280B-ED06-D31FBFB5765E}"/>
                </a:ext>
              </a:extLst>
            </p:cNvPr>
            <p:cNvSpPr/>
            <p:nvPr/>
          </p:nvSpPr>
          <p:spPr>
            <a:xfrm>
              <a:off x="5750659" y="3673457"/>
              <a:ext cx="6393" cy="5863"/>
            </a:xfrm>
            <a:custGeom>
              <a:avLst/>
              <a:gdLst/>
              <a:ahLst/>
              <a:cxnLst/>
              <a:rect l="l" t="t" r="r" b="b"/>
              <a:pathLst>
                <a:path w="302" h="277" extrusionOk="0">
                  <a:moveTo>
                    <a:pt x="119" y="0"/>
                  </a:moveTo>
                  <a:cubicBezTo>
                    <a:pt x="55" y="0"/>
                    <a:pt x="28" y="55"/>
                    <a:pt x="1" y="109"/>
                  </a:cubicBezTo>
                  <a:lnTo>
                    <a:pt x="1" y="176"/>
                  </a:lnTo>
                  <a:cubicBezTo>
                    <a:pt x="18" y="243"/>
                    <a:pt x="84" y="276"/>
                    <a:pt x="151" y="276"/>
                  </a:cubicBezTo>
                  <a:cubicBezTo>
                    <a:pt x="218" y="276"/>
                    <a:pt x="284" y="243"/>
                    <a:pt x="301" y="176"/>
                  </a:cubicBezTo>
                  <a:lnTo>
                    <a:pt x="301" y="143"/>
                  </a:lnTo>
                  <a:cubicBezTo>
                    <a:pt x="301" y="85"/>
                    <a:pt x="251" y="3"/>
                    <a:pt x="195" y="3"/>
                  </a:cubicBezTo>
                  <a:cubicBezTo>
                    <a:pt x="186" y="3"/>
                    <a:pt x="177" y="5"/>
                    <a:pt x="168" y="9"/>
                  </a:cubicBezTo>
                  <a:cubicBezTo>
                    <a:pt x="149" y="3"/>
                    <a:pt x="133" y="0"/>
                    <a:pt x="119"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p9">
              <a:extLst>
                <a:ext uri="{FF2B5EF4-FFF2-40B4-BE49-F238E27FC236}">
                  <a16:creationId xmlns:a16="http://schemas.microsoft.com/office/drawing/2014/main" id="{FA00F2C1-4727-014D-11BF-9EAEB861A599}"/>
                </a:ext>
              </a:extLst>
            </p:cNvPr>
            <p:cNvSpPr/>
            <p:nvPr/>
          </p:nvSpPr>
          <p:spPr>
            <a:xfrm>
              <a:off x="5807155" y="3675045"/>
              <a:ext cx="5673" cy="6731"/>
            </a:xfrm>
            <a:custGeom>
              <a:avLst/>
              <a:gdLst/>
              <a:ahLst/>
              <a:cxnLst/>
              <a:rect l="l" t="t" r="r" b="b"/>
              <a:pathLst>
                <a:path w="268" h="318" extrusionOk="0">
                  <a:moveTo>
                    <a:pt x="167" y="1"/>
                  </a:moveTo>
                  <a:cubicBezTo>
                    <a:pt x="67" y="1"/>
                    <a:pt x="34" y="34"/>
                    <a:pt x="1" y="101"/>
                  </a:cubicBezTo>
                  <a:lnTo>
                    <a:pt x="1" y="168"/>
                  </a:lnTo>
                  <a:cubicBezTo>
                    <a:pt x="1" y="268"/>
                    <a:pt x="67" y="318"/>
                    <a:pt x="134" y="318"/>
                  </a:cubicBezTo>
                  <a:cubicBezTo>
                    <a:pt x="201" y="318"/>
                    <a:pt x="267" y="268"/>
                    <a:pt x="267" y="168"/>
                  </a:cubicBezTo>
                  <a:lnTo>
                    <a:pt x="267" y="101"/>
                  </a:lnTo>
                  <a:cubicBezTo>
                    <a:pt x="267" y="68"/>
                    <a:pt x="234" y="1"/>
                    <a:pt x="16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1" name="Google Shape;631;p9">
              <a:extLst>
                <a:ext uri="{FF2B5EF4-FFF2-40B4-BE49-F238E27FC236}">
                  <a16:creationId xmlns:a16="http://schemas.microsoft.com/office/drawing/2014/main" id="{073FEBB7-2721-1CAA-A4A1-BCDA3819E6DE}"/>
                </a:ext>
              </a:extLst>
            </p:cNvPr>
            <p:cNvSpPr/>
            <p:nvPr/>
          </p:nvSpPr>
          <p:spPr>
            <a:xfrm>
              <a:off x="5864349" y="3676463"/>
              <a:ext cx="5673" cy="6371"/>
            </a:xfrm>
            <a:custGeom>
              <a:avLst/>
              <a:gdLst/>
              <a:ahLst/>
              <a:cxnLst/>
              <a:rect l="l" t="t" r="r" b="b"/>
              <a:pathLst>
                <a:path w="268" h="301" extrusionOk="0">
                  <a:moveTo>
                    <a:pt x="134" y="1"/>
                  </a:moveTo>
                  <a:cubicBezTo>
                    <a:pt x="67" y="1"/>
                    <a:pt x="0" y="34"/>
                    <a:pt x="0" y="134"/>
                  </a:cubicBezTo>
                  <a:lnTo>
                    <a:pt x="0" y="167"/>
                  </a:lnTo>
                  <a:cubicBezTo>
                    <a:pt x="0" y="234"/>
                    <a:pt x="67" y="301"/>
                    <a:pt x="134" y="301"/>
                  </a:cubicBezTo>
                  <a:cubicBezTo>
                    <a:pt x="201" y="301"/>
                    <a:pt x="267" y="267"/>
                    <a:pt x="267" y="201"/>
                  </a:cubicBezTo>
                  <a:lnTo>
                    <a:pt x="267" y="134"/>
                  </a:lnTo>
                  <a:cubicBezTo>
                    <a:pt x="267" y="67"/>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2" name="Google Shape;632;p9">
              <a:extLst>
                <a:ext uri="{FF2B5EF4-FFF2-40B4-BE49-F238E27FC236}">
                  <a16:creationId xmlns:a16="http://schemas.microsoft.com/office/drawing/2014/main" id="{7CBFBD06-9BB2-78F1-3D00-D33AE35B25B3}"/>
                </a:ext>
              </a:extLst>
            </p:cNvPr>
            <p:cNvSpPr/>
            <p:nvPr/>
          </p:nvSpPr>
          <p:spPr>
            <a:xfrm>
              <a:off x="5920845" y="3678580"/>
              <a:ext cx="5652" cy="6371"/>
            </a:xfrm>
            <a:custGeom>
              <a:avLst/>
              <a:gdLst/>
              <a:ahLst/>
              <a:cxnLst/>
              <a:rect l="l" t="t" r="r" b="b"/>
              <a:pathLst>
                <a:path w="267" h="301" extrusionOk="0">
                  <a:moveTo>
                    <a:pt x="133" y="1"/>
                  </a:moveTo>
                  <a:cubicBezTo>
                    <a:pt x="67" y="1"/>
                    <a:pt x="33" y="34"/>
                    <a:pt x="0" y="101"/>
                  </a:cubicBezTo>
                  <a:lnTo>
                    <a:pt x="0" y="167"/>
                  </a:lnTo>
                  <a:cubicBezTo>
                    <a:pt x="0" y="234"/>
                    <a:pt x="67" y="301"/>
                    <a:pt x="133" y="301"/>
                  </a:cubicBezTo>
                  <a:cubicBezTo>
                    <a:pt x="200" y="301"/>
                    <a:pt x="267" y="234"/>
                    <a:pt x="267" y="167"/>
                  </a:cubicBezTo>
                  <a:lnTo>
                    <a:pt x="267"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p9">
              <a:extLst>
                <a:ext uri="{FF2B5EF4-FFF2-40B4-BE49-F238E27FC236}">
                  <a16:creationId xmlns:a16="http://schemas.microsoft.com/office/drawing/2014/main" id="{2408E3CC-DAC3-ED5E-675B-EB043B56A7E5}"/>
                </a:ext>
              </a:extLst>
            </p:cNvPr>
            <p:cNvSpPr/>
            <p:nvPr/>
          </p:nvSpPr>
          <p:spPr>
            <a:xfrm>
              <a:off x="5978019" y="3679998"/>
              <a:ext cx="5673" cy="6371"/>
            </a:xfrm>
            <a:custGeom>
              <a:avLst/>
              <a:gdLst/>
              <a:ahLst/>
              <a:cxnLst/>
              <a:rect l="l" t="t" r="r" b="b"/>
              <a:pathLst>
                <a:path w="268" h="301" extrusionOk="0">
                  <a:moveTo>
                    <a:pt x="134" y="0"/>
                  </a:moveTo>
                  <a:cubicBezTo>
                    <a:pt x="68" y="0"/>
                    <a:pt x="1" y="34"/>
                    <a:pt x="1" y="100"/>
                  </a:cubicBezTo>
                  <a:lnTo>
                    <a:pt x="1" y="167"/>
                  </a:lnTo>
                  <a:cubicBezTo>
                    <a:pt x="1" y="234"/>
                    <a:pt x="34" y="301"/>
                    <a:pt x="134" y="301"/>
                  </a:cubicBezTo>
                  <a:cubicBezTo>
                    <a:pt x="201" y="301"/>
                    <a:pt x="268" y="267"/>
                    <a:pt x="268" y="167"/>
                  </a:cubicBezTo>
                  <a:lnTo>
                    <a:pt x="268" y="134"/>
                  </a:lnTo>
                  <a:cubicBezTo>
                    <a:pt x="268" y="67"/>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p9">
              <a:extLst>
                <a:ext uri="{FF2B5EF4-FFF2-40B4-BE49-F238E27FC236}">
                  <a16:creationId xmlns:a16="http://schemas.microsoft.com/office/drawing/2014/main" id="{D9421EB9-BF6E-1CA8-6B34-54BC2FDB376A}"/>
                </a:ext>
              </a:extLst>
            </p:cNvPr>
            <p:cNvSpPr/>
            <p:nvPr/>
          </p:nvSpPr>
          <p:spPr>
            <a:xfrm>
              <a:off x="5896820" y="3500646"/>
              <a:ext cx="269039" cy="269759"/>
            </a:xfrm>
            <a:custGeom>
              <a:avLst/>
              <a:gdLst/>
              <a:ahLst/>
              <a:cxnLst/>
              <a:rect l="l" t="t" r="r" b="b"/>
              <a:pathLst>
                <a:path w="12710" h="12744" extrusionOk="0">
                  <a:moveTo>
                    <a:pt x="6372" y="1"/>
                  </a:moveTo>
                  <a:cubicBezTo>
                    <a:pt x="2836" y="1"/>
                    <a:pt x="1" y="2869"/>
                    <a:pt x="1" y="6372"/>
                  </a:cubicBezTo>
                  <a:cubicBezTo>
                    <a:pt x="1" y="9874"/>
                    <a:pt x="2836" y="12743"/>
                    <a:pt x="6372" y="12743"/>
                  </a:cubicBezTo>
                  <a:cubicBezTo>
                    <a:pt x="9875" y="12743"/>
                    <a:pt x="12710" y="9874"/>
                    <a:pt x="12710" y="6372"/>
                  </a:cubicBezTo>
                  <a:cubicBezTo>
                    <a:pt x="12710" y="2869"/>
                    <a:pt x="9875" y="1"/>
                    <a:pt x="637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35" name="Google Shape;635;p9">
            <a:extLst>
              <a:ext uri="{FF2B5EF4-FFF2-40B4-BE49-F238E27FC236}">
                <a16:creationId xmlns:a16="http://schemas.microsoft.com/office/drawing/2014/main" id="{662F6E86-0F55-AC97-289D-DF33F21FAAA8}"/>
              </a:ext>
            </a:extLst>
          </p:cNvPr>
          <p:cNvSpPr txBox="1">
            <a:spLocks noGrp="1"/>
          </p:cNvSpPr>
          <p:nvPr>
            <p:ph type="title"/>
          </p:nvPr>
        </p:nvSpPr>
        <p:spPr>
          <a:xfrm>
            <a:off x="407975" y="591825"/>
            <a:ext cx="6358800" cy="572700"/>
          </a:xfrm>
          <a:prstGeom prst="rect">
            <a:avLst/>
          </a:prstGeom>
          <a:noFill/>
          <a:ln>
            <a:noFill/>
          </a:ln>
        </p:spPr>
        <p:txBody>
          <a:bodyPr spcFirstLastPara="1" wrap="square" lIns="91425" tIns="91425" rIns="91425" bIns="91425" anchor="ctr" anchorCtr="0">
            <a:noAutofit/>
          </a:bodyPr>
          <a:lstStyle/>
          <a:p>
            <a:pPr marL="0" lvl="0" indent="0" algn="ctr" rtl="0">
              <a:lnSpc>
                <a:spcPct val="70000"/>
              </a:lnSpc>
              <a:spcBef>
                <a:spcPts val="0"/>
              </a:spcBef>
              <a:spcAft>
                <a:spcPts val="0"/>
              </a:spcAft>
              <a:buSzPts val="7200"/>
              <a:buNone/>
            </a:pPr>
            <a:r>
              <a:rPr lang="es-ES" sz="4600" dirty="0"/>
              <a:t>El trastorno del espectro del autismo (TEA) </a:t>
            </a:r>
            <a:endParaRPr sz="4600" dirty="0"/>
          </a:p>
        </p:txBody>
      </p:sp>
      <p:sp>
        <p:nvSpPr>
          <p:cNvPr id="636" name="Google Shape;636;p9">
            <a:extLst>
              <a:ext uri="{FF2B5EF4-FFF2-40B4-BE49-F238E27FC236}">
                <a16:creationId xmlns:a16="http://schemas.microsoft.com/office/drawing/2014/main" id="{67240CC4-2FCC-C4D4-250B-0625901ABB5C}"/>
              </a:ext>
            </a:extLst>
          </p:cNvPr>
          <p:cNvSpPr txBox="1"/>
          <p:nvPr/>
        </p:nvSpPr>
        <p:spPr>
          <a:xfrm>
            <a:off x="857280" y="1976310"/>
            <a:ext cx="7636200" cy="156963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s-ES" sz="1800" b="0" i="0" u="none" strike="noStrike" cap="none" dirty="0">
                <a:solidFill>
                  <a:schemeClr val="dk1"/>
                </a:solidFill>
                <a:latin typeface="Nunito"/>
                <a:ea typeface="Nunito"/>
                <a:cs typeface="Nunito"/>
                <a:sym typeface="Nunito"/>
              </a:rPr>
              <a:t>El trastorno del espectro del </a:t>
            </a:r>
            <a:r>
              <a:rPr lang="es-ES" sz="1800" b="1" i="0" u="none" strike="noStrike" cap="none" dirty="0">
                <a:solidFill>
                  <a:schemeClr val="dk1"/>
                </a:solidFill>
                <a:latin typeface="Nunito"/>
                <a:ea typeface="Nunito"/>
                <a:cs typeface="Nunito"/>
                <a:sym typeface="Nunito"/>
              </a:rPr>
              <a:t>autismo (TEA) </a:t>
            </a:r>
            <a:r>
              <a:rPr lang="es-ES" sz="1800" b="0" i="0" u="none" strike="noStrike" cap="none" dirty="0">
                <a:solidFill>
                  <a:schemeClr val="dk1"/>
                </a:solidFill>
                <a:latin typeface="Nunito"/>
                <a:ea typeface="Nunito"/>
                <a:cs typeface="Nunito"/>
                <a:sym typeface="Nunito"/>
              </a:rPr>
              <a:t>es una condición del neurodesarrollo que afecta a la configuración del sistema nervioso y al funcionamiento cerebral. Se caracteriza por dar lugar a dificultades para la comunicación e interacción social y para la flexibilidad del pensamiento y de la conducta de la persona que lo presenta.</a:t>
            </a:r>
            <a:endParaRPr sz="1800" b="0" i="0" u="none" strike="noStrike" cap="none" dirty="0">
              <a:solidFill>
                <a:schemeClr val="dk1"/>
              </a:solidFill>
              <a:latin typeface="Nunito"/>
              <a:ea typeface="Nunito"/>
              <a:cs typeface="Nunito"/>
              <a:sym typeface="Nunito"/>
            </a:endParaRPr>
          </a:p>
        </p:txBody>
      </p:sp>
    </p:spTree>
    <p:extLst>
      <p:ext uri="{BB962C8B-B14F-4D97-AF65-F5344CB8AC3E}">
        <p14:creationId xmlns:p14="http://schemas.microsoft.com/office/powerpoint/2010/main" val="3349044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605D74B0-64DA-7791-65DE-0DBAFDF7C9A2}"/>
            </a:ext>
          </a:extLst>
        </p:cNvPr>
        <p:cNvGrpSpPr/>
        <p:nvPr/>
      </p:nvGrpSpPr>
      <p:grpSpPr>
        <a:xfrm>
          <a:off x="0" y="0"/>
          <a:ext cx="0" cy="0"/>
          <a:chOff x="0" y="0"/>
          <a:chExt cx="0" cy="0"/>
        </a:xfrm>
      </p:grpSpPr>
      <p:grpSp>
        <p:nvGrpSpPr>
          <p:cNvPr id="296" name="Google Shape;296;p5">
            <a:extLst>
              <a:ext uri="{FF2B5EF4-FFF2-40B4-BE49-F238E27FC236}">
                <a16:creationId xmlns:a16="http://schemas.microsoft.com/office/drawing/2014/main" id="{17D055AB-14EA-B155-F981-2E8981D870A0}"/>
              </a:ext>
            </a:extLst>
          </p:cNvPr>
          <p:cNvGrpSpPr/>
          <p:nvPr/>
        </p:nvGrpSpPr>
        <p:grpSpPr>
          <a:xfrm>
            <a:off x="1870436" y="440357"/>
            <a:ext cx="5214766" cy="856882"/>
            <a:chOff x="611550" y="2773950"/>
            <a:chExt cx="2698875" cy="344475"/>
          </a:xfrm>
        </p:grpSpPr>
        <p:sp>
          <p:nvSpPr>
            <p:cNvPr id="297" name="Google Shape;297;p5">
              <a:extLst>
                <a:ext uri="{FF2B5EF4-FFF2-40B4-BE49-F238E27FC236}">
                  <a16:creationId xmlns:a16="http://schemas.microsoft.com/office/drawing/2014/main" id="{D2492D4A-6313-6495-A61C-032F309FC3FF}"/>
                </a:ext>
              </a:extLst>
            </p:cNvPr>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5">
              <a:extLst>
                <a:ext uri="{FF2B5EF4-FFF2-40B4-BE49-F238E27FC236}">
                  <a16:creationId xmlns:a16="http://schemas.microsoft.com/office/drawing/2014/main" id="{CF30ACD8-47C0-DABB-B36A-64A7EF9F729C}"/>
                </a:ext>
              </a:extLst>
            </p:cNvPr>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9" name="Google Shape;299;p5">
            <a:extLst>
              <a:ext uri="{FF2B5EF4-FFF2-40B4-BE49-F238E27FC236}">
                <a16:creationId xmlns:a16="http://schemas.microsoft.com/office/drawing/2014/main" id="{01ECAA23-3628-3720-8C99-D674213A1803}"/>
              </a:ext>
            </a:extLst>
          </p:cNvPr>
          <p:cNvSpPr txBox="1">
            <a:spLocks noGrp="1"/>
          </p:cNvSpPr>
          <p:nvPr>
            <p:ph type="title"/>
          </p:nvPr>
        </p:nvSpPr>
        <p:spPr>
          <a:xfrm>
            <a:off x="1347750" y="526038"/>
            <a:ext cx="6260100" cy="572700"/>
          </a:xfrm>
          <a:prstGeom prst="rect">
            <a:avLst/>
          </a:prstGeom>
          <a:noFill/>
          <a:ln>
            <a:noFill/>
          </a:ln>
        </p:spPr>
        <p:txBody>
          <a:bodyPr spcFirstLastPara="1" wrap="square" lIns="91425" tIns="91425" rIns="91425" bIns="91425" anchor="t" anchorCtr="0">
            <a:noAutofit/>
          </a:bodyPr>
          <a:lstStyle/>
          <a:p>
            <a:pPr algn="ctr"/>
            <a:r>
              <a:rPr lang="es-MX" sz="4000" dirty="0"/>
              <a:t>Comportamientos y búsqueda sensorial</a:t>
            </a:r>
            <a:br>
              <a:rPr lang="es-MX" dirty="0"/>
            </a:br>
            <a:endParaRPr sz="2600" dirty="0"/>
          </a:p>
          <a:p>
            <a:pPr marL="0" lvl="0" indent="0" algn="l" rtl="0">
              <a:lnSpc>
                <a:spcPct val="80000"/>
              </a:lnSpc>
              <a:spcBef>
                <a:spcPts val="0"/>
              </a:spcBef>
              <a:spcAft>
                <a:spcPts val="0"/>
              </a:spcAft>
              <a:buSzPts val="3600"/>
              <a:buNone/>
            </a:pPr>
            <a:endParaRPr dirty="0"/>
          </a:p>
        </p:txBody>
      </p:sp>
      <p:sp>
        <p:nvSpPr>
          <p:cNvPr id="300" name="Google Shape;300;p5">
            <a:extLst>
              <a:ext uri="{FF2B5EF4-FFF2-40B4-BE49-F238E27FC236}">
                <a16:creationId xmlns:a16="http://schemas.microsoft.com/office/drawing/2014/main" id="{30804F2F-C19C-C1B1-924D-B4366864B971}"/>
              </a:ext>
            </a:extLst>
          </p:cNvPr>
          <p:cNvSpPr txBox="1">
            <a:spLocks noGrp="1"/>
          </p:cNvSpPr>
          <p:nvPr>
            <p:ph type="body" idx="1"/>
          </p:nvPr>
        </p:nvSpPr>
        <p:spPr>
          <a:xfrm rot="132">
            <a:off x="597450" y="1449225"/>
            <a:ext cx="7817100" cy="3149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Clr>
                <a:schemeClr val="dk1"/>
              </a:buClr>
              <a:buSzPts val="1100"/>
              <a:buFont typeface="Arial"/>
              <a:buNone/>
            </a:pPr>
            <a:endParaRPr lang="es-ES" sz="1400" dirty="0"/>
          </a:p>
          <a:p>
            <a:pPr marL="0" lvl="0" indent="0" algn="just" rtl="0">
              <a:lnSpc>
                <a:spcPct val="100000"/>
              </a:lnSpc>
              <a:spcBef>
                <a:spcPts val="0"/>
              </a:spcBef>
              <a:spcAft>
                <a:spcPts val="0"/>
              </a:spcAft>
              <a:buClr>
                <a:schemeClr val="dk1"/>
              </a:buClr>
              <a:buSzPts val="1100"/>
              <a:buFont typeface="Arial"/>
              <a:buNone/>
            </a:pPr>
            <a:r>
              <a:rPr lang="es-ES" sz="1400" dirty="0"/>
              <a:t>Acciones que las personas </a:t>
            </a:r>
            <a:r>
              <a:rPr lang="es-ES" sz="1400" b="1" dirty="0"/>
              <a:t>autistas</a:t>
            </a:r>
            <a:r>
              <a:rPr lang="es-ES" sz="1400" dirty="0"/>
              <a:t> realizan para obtener o filtrar información sensorial, búsqueda de sensaciones para sentirse más </a:t>
            </a:r>
            <a:r>
              <a:rPr lang="es-ES" sz="1400" b="1" dirty="0"/>
              <a:t>"presentes".</a:t>
            </a:r>
          </a:p>
          <a:p>
            <a:pPr marL="0" lvl="0" indent="0" algn="just" rtl="0">
              <a:lnSpc>
                <a:spcPct val="100000"/>
              </a:lnSpc>
              <a:spcBef>
                <a:spcPts val="0"/>
              </a:spcBef>
              <a:spcAft>
                <a:spcPts val="0"/>
              </a:spcAft>
              <a:buClr>
                <a:schemeClr val="dk1"/>
              </a:buClr>
              <a:buSzPts val="1100"/>
              <a:buFont typeface="Arial"/>
              <a:buNone/>
            </a:pPr>
            <a:endParaRPr lang="es-ES" sz="1400" dirty="0"/>
          </a:p>
          <a:p>
            <a:pPr marL="0" lvl="0" indent="0" algn="just" rtl="0">
              <a:lnSpc>
                <a:spcPct val="100000"/>
              </a:lnSpc>
              <a:spcBef>
                <a:spcPts val="0"/>
              </a:spcBef>
              <a:spcAft>
                <a:spcPts val="0"/>
              </a:spcAft>
              <a:buClr>
                <a:schemeClr val="dk1"/>
              </a:buClr>
              <a:buSzPts val="1100"/>
              <a:buFont typeface="Arial"/>
              <a:buNone/>
            </a:pPr>
            <a:r>
              <a:rPr lang="es-ES" sz="1400" dirty="0"/>
              <a:t>Ejemplos:</a:t>
            </a:r>
          </a:p>
          <a:p>
            <a:pPr marL="0" lvl="0" indent="0" algn="just" rtl="0">
              <a:lnSpc>
                <a:spcPct val="100000"/>
              </a:lnSpc>
              <a:spcBef>
                <a:spcPts val="0"/>
              </a:spcBef>
              <a:spcAft>
                <a:spcPts val="0"/>
              </a:spcAft>
              <a:buClr>
                <a:schemeClr val="dk1"/>
              </a:buClr>
              <a:buSzPts val="1100"/>
              <a:buFont typeface="Arial"/>
              <a:buNone/>
            </a:pPr>
            <a:endParaRPr lang="es-ES" sz="1400" dirty="0"/>
          </a:p>
          <a:p>
            <a:pPr marL="0" lvl="0" indent="0" algn="just" rtl="0">
              <a:lnSpc>
                <a:spcPct val="100000"/>
              </a:lnSpc>
              <a:spcBef>
                <a:spcPts val="0"/>
              </a:spcBef>
              <a:spcAft>
                <a:spcPts val="0"/>
              </a:spcAft>
              <a:buClr>
                <a:schemeClr val="dk1"/>
              </a:buClr>
              <a:buSzPts val="1100"/>
              <a:buFont typeface="Arial"/>
              <a:buNone/>
            </a:pPr>
            <a:r>
              <a:rPr lang="es-ES" sz="1400" b="1" dirty="0"/>
              <a:t>Búsqueda</a:t>
            </a:r>
            <a:r>
              <a:rPr lang="es-ES" sz="1400" dirty="0"/>
              <a:t>: Balancearse, girar en círculos, saltar repetidamente o tocar objetos de manera persistente. </a:t>
            </a:r>
          </a:p>
          <a:p>
            <a:pPr marL="0" lvl="0" indent="0" algn="just" rtl="0">
              <a:lnSpc>
                <a:spcPct val="100000"/>
              </a:lnSpc>
              <a:spcBef>
                <a:spcPts val="0"/>
              </a:spcBef>
              <a:spcAft>
                <a:spcPts val="0"/>
              </a:spcAft>
              <a:buClr>
                <a:schemeClr val="dk1"/>
              </a:buClr>
              <a:buSzPts val="1100"/>
              <a:buFont typeface="Arial"/>
              <a:buNone/>
            </a:pPr>
            <a:r>
              <a:rPr lang="es-ES" sz="1400" b="1" dirty="0"/>
              <a:t>Para afrontar la sobrecarga</a:t>
            </a:r>
            <a:r>
              <a:rPr lang="es-ES" sz="1400" dirty="0"/>
              <a:t>: Mover las manos repetidamente, hacer ruidos tranquilos, o cubrirse los oídos. </a:t>
            </a:r>
          </a:p>
          <a:p>
            <a:pPr marL="0" lvl="0" indent="0" algn="just" rtl="0">
              <a:lnSpc>
                <a:spcPct val="100000"/>
              </a:lnSpc>
              <a:spcBef>
                <a:spcPts val="0"/>
              </a:spcBef>
              <a:spcAft>
                <a:spcPts val="0"/>
              </a:spcAft>
              <a:buClr>
                <a:schemeClr val="dk1"/>
              </a:buClr>
              <a:buSzPts val="1100"/>
              <a:buFont typeface="Arial"/>
              <a:buNone/>
            </a:pPr>
            <a:r>
              <a:rPr lang="es-ES" sz="1400" b="1" dirty="0"/>
              <a:t>Fascinación</a:t>
            </a:r>
            <a:r>
              <a:rPr lang="es-ES" sz="1400" dirty="0"/>
              <a:t>: Interés inusual en luces giratorias, texturas específicas o en oler o tocar ciertos objetos.</a:t>
            </a:r>
          </a:p>
          <a:p>
            <a:pPr marL="0" lvl="0" indent="0" algn="just" rtl="0">
              <a:lnSpc>
                <a:spcPct val="100000"/>
              </a:lnSpc>
              <a:spcBef>
                <a:spcPts val="0"/>
              </a:spcBef>
              <a:spcAft>
                <a:spcPts val="0"/>
              </a:spcAft>
              <a:buClr>
                <a:schemeClr val="dk1"/>
              </a:buClr>
              <a:buSzPts val="1100"/>
              <a:buFont typeface="Arial"/>
              <a:buNone/>
            </a:pPr>
            <a:endParaRPr sz="1400" dirty="0"/>
          </a:p>
          <a:p>
            <a:pPr marL="0" lvl="0" indent="0" algn="just" rtl="0">
              <a:lnSpc>
                <a:spcPct val="100000"/>
              </a:lnSpc>
              <a:spcBef>
                <a:spcPts val="0"/>
              </a:spcBef>
              <a:spcAft>
                <a:spcPts val="0"/>
              </a:spcAft>
              <a:buClr>
                <a:schemeClr val="dk1"/>
              </a:buClr>
              <a:buSzPts val="1100"/>
              <a:buFont typeface="Arial"/>
              <a:buNone/>
            </a:pPr>
            <a:endParaRPr sz="1400" dirty="0"/>
          </a:p>
          <a:p>
            <a:pPr marL="0" lvl="0" indent="0" algn="just" rtl="0">
              <a:lnSpc>
                <a:spcPct val="100000"/>
              </a:lnSpc>
              <a:spcBef>
                <a:spcPts val="0"/>
              </a:spcBef>
              <a:spcAft>
                <a:spcPts val="0"/>
              </a:spcAft>
              <a:buClr>
                <a:schemeClr val="dk1"/>
              </a:buClr>
              <a:buSzPts val="1100"/>
              <a:buFont typeface="Arial"/>
              <a:buNone/>
            </a:pPr>
            <a:endParaRPr sz="1400" dirty="0"/>
          </a:p>
          <a:p>
            <a:pPr marL="457200" lvl="0" indent="0" algn="l" rtl="0">
              <a:lnSpc>
                <a:spcPct val="100000"/>
              </a:lnSpc>
              <a:spcBef>
                <a:spcPts val="0"/>
              </a:spcBef>
              <a:spcAft>
                <a:spcPts val="0"/>
              </a:spcAft>
              <a:buSzPts val="1200"/>
              <a:buNone/>
            </a:pPr>
            <a:endParaRPr sz="1200" dirty="0"/>
          </a:p>
          <a:p>
            <a:pPr marL="0" lvl="0" indent="0" algn="l" rtl="0">
              <a:lnSpc>
                <a:spcPct val="100000"/>
              </a:lnSpc>
              <a:spcBef>
                <a:spcPts val="0"/>
              </a:spcBef>
              <a:spcAft>
                <a:spcPts val="0"/>
              </a:spcAft>
              <a:buSzPts val="1200"/>
              <a:buNone/>
            </a:pPr>
            <a:endParaRPr sz="800" dirty="0"/>
          </a:p>
        </p:txBody>
      </p:sp>
      <p:grpSp>
        <p:nvGrpSpPr>
          <p:cNvPr id="301" name="Google Shape;301;p5">
            <a:extLst>
              <a:ext uri="{FF2B5EF4-FFF2-40B4-BE49-F238E27FC236}">
                <a16:creationId xmlns:a16="http://schemas.microsoft.com/office/drawing/2014/main" id="{AC756454-5F28-BAB2-133C-14E5423F770D}"/>
              </a:ext>
            </a:extLst>
          </p:cNvPr>
          <p:cNvGrpSpPr/>
          <p:nvPr/>
        </p:nvGrpSpPr>
        <p:grpSpPr>
          <a:xfrm rot="-4840232" flipH="1">
            <a:off x="8264485" y="4171982"/>
            <a:ext cx="735888" cy="486157"/>
            <a:chOff x="2358590" y="2770261"/>
            <a:chExt cx="701327" cy="327532"/>
          </a:xfrm>
        </p:grpSpPr>
        <p:sp>
          <p:nvSpPr>
            <p:cNvPr id="302" name="Google Shape;302;p5">
              <a:extLst>
                <a:ext uri="{FF2B5EF4-FFF2-40B4-BE49-F238E27FC236}">
                  <a16:creationId xmlns:a16="http://schemas.microsoft.com/office/drawing/2014/main" id="{CCB2AC63-65DA-3739-91A3-CFF22B1C41AF}"/>
                </a:ext>
              </a:extLst>
            </p:cNvPr>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5">
              <a:extLst>
                <a:ext uri="{FF2B5EF4-FFF2-40B4-BE49-F238E27FC236}">
                  <a16:creationId xmlns:a16="http://schemas.microsoft.com/office/drawing/2014/main" id="{41134EAC-4ADE-3393-A652-8CDC1D9D63D3}"/>
                </a:ext>
              </a:extLst>
            </p:cNvPr>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5">
              <a:extLst>
                <a:ext uri="{FF2B5EF4-FFF2-40B4-BE49-F238E27FC236}">
                  <a16:creationId xmlns:a16="http://schemas.microsoft.com/office/drawing/2014/main" id="{C3FF1995-70ED-9BC9-1344-181A9F2B27B9}"/>
                </a:ext>
              </a:extLst>
            </p:cNvPr>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816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5" name="Google Shape;305;p5">
            <a:extLst>
              <a:ext uri="{FF2B5EF4-FFF2-40B4-BE49-F238E27FC236}">
                <a16:creationId xmlns:a16="http://schemas.microsoft.com/office/drawing/2014/main" id="{8BEEFDD6-082E-CE33-A464-3717172396CC}"/>
              </a:ext>
            </a:extLst>
          </p:cNvPr>
          <p:cNvGrpSpPr/>
          <p:nvPr/>
        </p:nvGrpSpPr>
        <p:grpSpPr>
          <a:xfrm rot="-4848865" flipH="1">
            <a:off x="7774328" y="4158075"/>
            <a:ext cx="771037" cy="482345"/>
            <a:chOff x="2358590" y="2770261"/>
            <a:chExt cx="701327" cy="327532"/>
          </a:xfrm>
        </p:grpSpPr>
        <p:sp>
          <p:nvSpPr>
            <p:cNvPr id="306" name="Google Shape;306;p5">
              <a:extLst>
                <a:ext uri="{FF2B5EF4-FFF2-40B4-BE49-F238E27FC236}">
                  <a16:creationId xmlns:a16="http://schemas.microsoft.com/office/drawing/2014/main" id="{DBBFADB3-6B6D-6DFF-11E9-8854BE9A8460}"/>
                </a:ext>
              </a:extLst>
            </p:cNvPr>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5">
              <a:extLst>
                <a:ext uri="{FF2B5EF4-FFF2-40B4-BE49-F238E27FC236}">
                  <a16:creationId xmlns:a16="http://schemas.microsoft.com/office/drawing/2014/main" id="{14F9252E-9958-DB4A-63A0-94A3EA6D6840}"/>
                </a:ext>
              </a:extLst>
            </p:cNvPr>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5">
              <a:extLst>
                <a:ext uri="{FF2B5EF4-FFF2-40B4-BE49-F238E27FC236}">
                  <a16:creationId xmlns:a16="http://schemas.microsoft.com/office/drawing/2014/main" id="{3F7E254A-64F8-8729-E245-FB3043267E74}"/>
                </a:ext>
              </a:extLst>
            </p:cNvPr>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60D6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770107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2">
          <a:extLst>
            <a:ext uri="{FF2B5EF4-FFF2-40B4-BE49-F238E27FC236}">
              <a16:creationId xmlns:a16="http://schemas.microsoft.com/office/drawing/2014/main" id="{81ACA5FE-F2B2-185F-F57D-4ECEEC48F907}"/>
            </a:ext>
          </a:extLst>
        </p:cNvPr>
        <p:cNvGrpSpPr/>
        <p:nvPr/>
      </p:nvGrpSpPr>
      <p:grpSpPr>
        <a:xfrm>
          <a:off x="0" y="0"/>
          <a:ext cx="0" cy="0"/>
          <a:chOff x="0" y="0"/>
          <a:chExt cx="0" cy="0"/>
        </a:xfrm>
      </p:grpSpPr>
      <p:grpSp>
        <p:nvGrpSpPr>
          <p:cNvPr id="813" name="Google Shape;813;p14">
            <a:extLst>
              <a:ext uri="{FF2B5EF4-FFF2-40B4-BE49-F238E27FC236}">
                <a16:creationId xmlns:a16="http://schemas.microsoft.com/office/drawing/2014/main" id="{7B0BCEE9-50C5-6628-427E-46AA38A0BD48}"/>
              </a:ext>
            </a:extLst>
          </p:cNvPr>
          <p:cNvGrpSpPr/>
          <p:nvPr/>
        </p:nvGrpSpPr>
        <p:grpSpPr>
          <a:xfrm>
            <a:off x="563543" y="598736"/>
            <a:ext cx="2926660" cy="585711"/>
            <a:chOff x="611550" y="2773950"/>
            <a:chExt cx="2698875" cy="344475"/>
          </a:xfrm>
        </p:grpSpPr>
        <p:sp>
          <p:nvSpPr>
            <p:cNvPr id="814" name="Google Shape;814;p14">
              <a:extLst>
                <a:ext uri="{FF2B5EF4-FFF2-40B4-BE49-F238E27FC236}">
                  <a16:creationId xmlns:a16="http://schemas.microsoft.com/office/drawing/2014/main" id="{7DA02B0A-C2C0-A1AC-D063-C6C6A5B8F990}"/>
                </a:ext>
              </a:extLst>
            </p:cNvPr>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p14">
              <a:extLst>
                <a:ext uri="{FF2B5EF4-FFF2-40B4-BE49-F238E27FC236}">
                  <a16:creationId xmlns:a16="http://schemas.microsoft.com/office/drawing/2014/main" id="{EACFBE3E-7CBF-0D14-8732-9B24ED0EFB4B}"/>
                </a:ext>
              </a:extLst>
            </p:cNvPr>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16" name="Google Shape;816;p14">
            <a:extLst>
              <a:ext uri="{FF2B5EF4-FFF2-40B4-BE49-F238E27FC236}">
                <a16:creationId xmlns:a16="http://schemas.microsoft.com/office/drawing/2014/main" id="{AA0909DB-64D5-A261-3DD4-568473CBA86C}"/>
              </a:ext>
            </a:extLst>
          </p:cNvPr>
          <p:cNvGrpSpPr/>
          <p:nvPr/>
        </p:nvGrpSpPr>
        <p:grpSpPr>
          <a:xfrm rot="-1082360">
            <a:off x="1150754" y="1089798"/>
            <a:ext cx="6235483" cy="3340099"/>
            <a:chOff x="1638236" y="2934241"/>
            <a:chExt cx="767954" cy="742908"/>
          </a:xfrm>
        </p:grpSpPr>
        <p:sp>
          <p:nvSpPr>
            <p:cNvPr id="817" name="Google Shape;817;p14">
              <a:extLst>
                <a:ext uri="{FF2B5EF4-FFF2-40B4-BE49-F238E27FC236}">
                  <a16:creationId xmlns:a16="http://schemas.microsoft.com/office/drawing/2014/main" id="{0B4AE357-E026-C72D-5679-A678A358CACC}"/>
                </a:ext>
              </a:extLst>
            </p:cNvPr>
            <p:cNvSpPr/>
            <p:nvPr/>
          </p:nvSpPr>
          <p:spPr>
            <a:xfrm>
              <a:off x="1848065" y="3244444"/>
              <a:ext cx="481978" cy="432705"/>
            </a:xfrm>
            <a:custGeom>
              <a:avLst/>
              <a:gdLst/>
              <a:ahLst/>
              <a:cxnLst/>
              <a:rect l="l" t="t" r="r" b="b"/>
              <a:pathLst>
                <a:path w="37161" h="33362" extrusionOk="0">
                  <a:moveTo>
                    <a:pt x="7473" y="0"/>
                  </a:moveTo>
                  <a:lnTo>
                    <a:pt x="1" y="26419"/>
                  </a:lnTo>
                  <a:lnTo>
                    <a:pt x="23718" y="33124"/>
                  </a:lnTo>
                  <a:cubicBezTo>
                    <a:pt x="24287" y="33285"/>
                    <a:pt x="24859" y="33362"/>
                    <a:pt x="25422" y="33362"/>
                  </a:cubicBezTo>
                  <a:cubicBezTo>
                    <a:pt x="28129" y="33362"/>
                    <a:pt x="30617" y="31588"/>
                    <a:pt x="31390" y="28854"/>
                  </a:cubicBezTo>
                  <a:lnTo>
                    <a:pt x="37161" y="8406"/>
                  </a:lnTo>
                  <a:lnTo>
                    <a:pt x="7473"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p14">
              <a:extLst>
                <a:ext uri="{FF2B5EF4-FFF2-40B4-BE49-F238E27FC236}">
                  <a16:creationId xmlns:a16="http://schemas.microsoft.com/office/drawing/2014/main" id="{8B34C233-0CD1-0922-76C2-F7D28D2C4074}"/>
                </a:ext>
              </a:extLst>
            </p:cNvPr>
            <p:cNvSpPr/>
            <p:nvPr/>
          </p:nvSpPr>
          <p:spPr>
            <a:xfrm>
              <a:off x="1638236" y="2934241"/>
              <a:ext cx="767954" cy="714880"/>
            </a:xfrm>
            <a:custGeom>
              <a:avLst/>
              <a:gdLst/>
              <a:ahLst/>
              <a:cxnLst/>
              <a:rect l="l" t="t" r="r" b="b"/>
              <a:pathLst>
                <a:path w="59210" h="55118" extrusionOk="0">
                  <a:moveTo>
                    <a:pt x="13077" y="0"/>
                  </a:moveTo>
                  <a:lnTo>
                    <a:pt x="1" y="46133"/>
                  </a:lnTo>
                  <a:lnTo>
                    <a:pt x="25686" y="53405"/>
                  </a:lnTo>
                  <a:cubicBezTo>
                    <a:pt x="25686" y="53405"/>
                    <a:pt x="32731" y="55117"/>
                    <a:pt x="38345" y="55117"/>
                  </a:cubicBezTo>
                  <a:cubicBezTo>
                    <a:pt x="39696" y="55117"/>
                    <a:pt x="40964" y="55018"/>
                    <a:pt x="42031" y="54773"/>
                  </a:cubicBezTo>
                  <a:cubicBezTo>
                    <a:pt x="47535" y="53505"/>
                    <a:pt x="49569" y="47067"/>
                    <a:pt x="49569" y="47067"/>
                  </a:cubicBezTo>
                  <a:lnTo>
                    <a:pt x="59210" y="13076"/>
                  </a:lnTo>
                  <a:lnTo>
                    <a:pt x="1307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19" name="Google Shape;819;p14">
              <a:extLst>
                <a:ext uri="{FF2B5EF4-FFF2-40B4-BE49-F238E27FC236}">
                  <a16:creationId xmlns:a16="http://schemas.microsoft.com/office/drawing/2014/main" id="{41877E93-3EF7-BD62-2EDF-3065669AE538}"/>
                </a:ext>
              </a:extLst>
            </p:cNvPr>
            <p:cNvSpPr/>
            <p:nvPr/>
          </p:nvSpPr>
          <p:spPr>
            <a:xfrm>
              <a:off x="1778416" y="2934241"/>
              <a:ext cx="627774" cy="273875"/>
            </a:xfrm>
            <a:custGeom>
              <a:avLst/>
              <a:gdLst/>
              <a:ahLst/>
              <a:cxnLst/>
              <a:rect l="l" t="t" r="r" b="b"/>
              <a:pathLst>
                <a:path w="48402" h="21116" extrusionOk="0">
                  <a:moveTo>
                    <a:pt x="2269" y="0"/>
                  </a:moveTo>
                  <a:lnTo>
                    <a:pt x="0" y="8039"/>
                  </a:lnTo>
                  <a:lnTo>
                    <a:pt x="46100" y="21115"/>
                  </a:lnTo>
                  <a:lnTo>
                    <a:pt x="48402" y="13076"/>
                  </a:lnTo>
                  <a:lnTo>
                    <a:pt x="2269" y="0"/>
                  </a:lnTo>
                  <a:close/>
                </a:path>
              </a:pathLst>
            </a:custGeom>
            <a:solidFill>
              <a:srgbClr val="EDD63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20" name="Google Shape;820;p14">
              <a:extLst>
                <a:ext uri="{FF2B5EF4-FFF2-40B4-BE49-F238E27FC236}">
                  <a16:creationId xmlns:a16="http://schemas.microsoft.com/office/drawing/2014/main" id="{E3400D70-D358-FE7C-163F-7EE6CD215B68}"/>
                </a:ext>
              </a:extLst>
            </p:cNvPr>
            <p:cNvSpPr/>
            <p:nvPr/>
          </p:nvSpPr>
          <p:spPr>
            <a:xfrm>
              <a:off x="1971371" y="3542106"/>
              <a:ext cx="310657" cy="112891"/>
            </a:xfrm>
            <a:custGeom>
              <a:avLst/>
              <a:gdLst/>
              <a:ahLst/>
              <a:cxnLst/>
              <a:rect l="l" t="t" r="r" b="b"/>
              <a:pathLst>
                <a:path w="23952" h="8704" extrusionOk="0">
                  <a:moveTo>
                    <a:pt x="23951" y="0"/>
                  </a:moveTo>
                  <a:cubicBezTo>
                    <a:pt x="23951" y="1"/>
                    <a:pt x="22634" y="3408"/>
                    <a:pt x="19794" y="3408"/>
                  </a:cubicBezTo>
                  <a:cubicBezTo>
                    <a:pt x="18907" y="3408"/>
                    <a:pt x="17871" y="3075"/>
                    <a:pt x="16679" y="2202"/>
                  </a:cubicBezTo>
                  <a:lnTo>
                    <a:pt x="16679" y="2202"/>
                  </a:lnTo>
                  <a:cubicBezTo>
                    <a:pt x="16679" y="2202"/>
                    <a:pt x="17679" y="6204"/>
                    <a:pt x="1" y="6538"/>
                  </a:cubicBezTo>
                  <a:cubicBezTo>
                    <a:pt x="4759" y="7887"/>
                    <a:pt x="8876" y="8704"/>
                    <a:pt x="12321" y="8704"/>
                  </a:cubicBezTo>
                  <a:cubicBezTo>
                    <a:pt x="18246" y="8704"/>
                    <a:pt x="22179" y="6286"/>
                    <a:pt x="23951" y="0"/>
                  </a:cubicBezTo>
                  <a:close/>
                </a:path>
              </a:pathLst>
            </a:custGeom>
            <a:solidFill>
              <a:srgbClr val="EDD63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28" name="Google Shape;828;p14">
            <a:extLst>
              <a:ext uri="{FF2B5EF4-FFF2-40B4-BE49-F238E27FC236}">
                <a16:creationId xmlns:a16="http://schemas.microsoft.com/office/drawing/2014/main" id="{0B7F99AC-DC01-C833-AE85-DC56AD4602CD}"/>
              </a:ext>
            </a:extLst>
          </p:cNvPr>
          <p:cNvSpPr txBox="1">
            <a:spLocks noGrp="1"/>
          </p:cNvSpPr>
          <p:nvPr>
            <p:ph type="title"/>
          </p:nvPr>
        </p:nvSpPr>
        <p:spPr>
          <a:xfrm>
            <a:off x="475421" y="572041"/>
            <a:ext cx="3916396" cy="572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3600"/>
              <a:buNone/>
            </a:pPr>
            <a:r>
              <a:rPr lang="en" dirty="0"/>
              <a:t>Respuesta a los estimulos recibidos</a:t>
            </a:r>
            <a:endParaRPr dirty="0"/>
          </a:p>
        </p:txBody>
      </p:sp>
      <p:sp>
        <p:nvSpPr>
          <p:cNvPr id="829" name="Google Shape;829;p14">
            <a:extLst>
              <a:ext uri="{FF2B5EF4-FFF2-40B4-BE49-F238E27FC236}">
                <a16:creationId xmlns:a16="http://schemas.microsoft.com/office/drawing/2014/main" id="{D546E370-B5B2-AC7D-5DDF-E549A07AD3F3}"/>
              </a:ext>
            </a:extLst>
          </p:cNvPr>
          <p:cNvSpPr/>
          <p:nvPr/>
        </p:nvSpPr>
        <p:spPr>
          <a:xfrm rot="10083261">
            <a:off x="1070669" y="3756848"/>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14">
            <a:extLst>
              <a:ext uri="{FF2B5EF4-FFF2-40B4-BE49-F238E27FC236}">
                <a16:creationId xmlns:a16="http://schemas.microsoft.com/office/drawing/2014/main" id="{BEC89082-061F-3943-785B-9510E48E3F68}"/>
              </a:ext>
            </a:extLst>
          </p:cNvPr>
          <p:cNvSpPr/>
          <p:nvPr/>
        </p:nvSpPr>
        <p:spPr>
          <a:xfrm rot="20725842">
            <a:off x="6814835" y="384890"/>
            <a:ext cx="835071" cy="1086383"/>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31" name="Google Shape;831;p14">
            <a:extLst>
              <a:ext uri="{FF2B5EF4-FFF2-40B4-BE49-F238E27FC236}">
                <a16:creationId xmlns:a16="http://schemas.microsoft.com/office/drawing/2014/main" id="{A61108FF-FBAE-DF6C-A1DA-CF0567AE8942}"/>
              </a:ext>
            </a:extLst>
          </p:cNvPr>
          <p:cNvGrpSpPr/>
          <p:nvPr/>
        </p:nvGrpSpPr>
        <p:grpSpPr>
          <a:xfrm>
            <a:off x="8270349" y="1357456"/>
            <a:ext cx="304342" cy="451288"/>
            <a:chOff x="4508863" y="1528200"/>
            <a:chExt cx="318850" cy="472800"/>
          </a:xfrm>
        </p:grpSpPr>
        <p:sp>
          <p:nvSpPr>
            <p:cNvPr id="832" name="Google Shape;832;p14">
              <a:extLst>
                <a:ext uri="{FF2B5EF4-FFF2-40B4-BE49-F238E27FC236}">
                  <a16:creationId xmlns:a16="http://schemas.microsoft.com/office/drawing/2014/main" id="{7060AF24-B3BE-6ED8-AD7F-37F289D9F5C2}"/>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3" name="Google Shape;833;p14">
              <a:extLst>
                <a:ext uri="{FF2B5EF4-FFF2-40B4-BE49-F238E27FC236}">
                  <a16:creationId xmlns:a16="http://schemas.microsoft.com/office/drawing/2014/main" id="{A5C37830-34FF-780B-5DEC-7846A2F84142}"/>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4" name="Google Shape;834;p14">
              <a:extLst>
                <a:ext uri="{FF2B5EF4-FFF2-40B4-BE49-F238E27FC236}">
                  <a16:creationId xmlns:a16="http://schemas.microsoft.com/office/drawing/2014/main" id="{08603268-160B-336F-6582-0C9AAB58F059}"/>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5" name="Google Shape;835;p14">
              <a:extLst>
                <a:ext uri="{FF2B5EF4-FFF2-40B4-BE49-F238E27FC236}">
                  <a16:creationId xmlns:a16="http://schemas.microsoft.com/office/drawing/2014/main" id="{23970322-F088-6652-75A8-093574C6A047}"/>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6" name="Google Shape;836;p14">
            <a:extLst>
              <a:ext uri="{FF2B5EF4-FFF2-40B4-BE49-F238E27FC236}">
                <a16:creationId xmlns:a16="http://schemas.microsoft.com/office/drawing/2014/main" id="{E55DF779-CCF0-E240-B0EA-F6DE009C4CF4}"/>
              </a:ext>
            </a:extLst>
          </p:cNvPr>
          <p:cNvGrpSpPr/>
          <p:nvPr/>
        </p:nvGrpSpPr>
        <p:grpSpPr>
          <a:xfrm>
            <a:off x="8270349" y="906152"/>
            <a:ext cx="304342" cy="451288"/>
            <a:chOff x="4508863" y="1528200"/>
            <a:chExt cx="318850" cy="472800"/>
          </a:xfrm>
        </p:grpSpPr>
        <p:sp>
          <p:nvSpPr>
            <p:cNvPr id="837" name="Google Shape;837;p14">
              <a:extLst>
                <a:ext uri="{FF2B5EF4-FFF2-40B4-BE49-F238E27FC236}">
                  <a16:creationId xmlns:a16="http://schemas.microsoft.com/office/drawing/2014/main" id="{54628EEE-5519-B7DA-97D0-0B5E50597525}"/>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p14">
              <a:extLst>
                <a:ext uri="{FF2B5EF4-FFF2-40B4-BE49-F238E27FC236}">
                  <a16:creationId xmlns:a16="http://schemas.microsoft.com/office/drawing/2014/main" id="{4433ABC5-8D19-29E1-EBAD-E4695D782ED3}"/>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9" name="Google Shape;839;p14">
              <a:extLst>
                <a:ext uri="{FF2B5EF4-FFF2-40B4-BE49-F238E27FC236}">
                  <a16:creationId xmlns:a16="http://schemas.microsoft.com/office/drawing/2014/main" id="{A5F4E76B-1FF6-E422-BB46-AAB116BF0D82}"/>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0" name="Google Shape;840;p14">
              <a:extLst>
                <a:ext uri="{FF2B5EF4-FFF2-40B4-BE49-F238E27FC236}">
                  <a16:creationId xmlns:a16="http://schemas.microsoft.com/office/drawing/2014/main" id="{90BE93C7-DFC4-DB78-B039-48E4E1B88E9F}"/>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41" name="Google Shape;841;p14">
            <a:extLst>
              <a:ext uri="{FF2B5EF4-FFF2-40B4-BE49-F238E27FC236}">
                <a16:creationId xmlns:a16="http://schemas.microsoft.com/office/drawing/2014/main" id="{0ED94FF0-5404-7877-4711-62C46FCF298B}"/>
              </a:ext>
            </a:extLst>
          </p:cNvPr>
          <p:cNvGrpSpPr/>
          <p:nvPr/>
        </p:nvGrpSpPr>
        <p:grpSpPr>
          <a:xfrm>
            <a:off x="8270349" y="501277"/>
            <a:ext cx="304342" cy="451288"/>
            <a:chOff x="4508863" y="1528200"/>
            <a:chExt cx="318850" cy="472800"/>
          </a:xfrm>
        </p:grpSpPr>
        <p:sp>
          <p:nvSpPr>
            <p:cNvPr id="842" name="Google Shape;842;p14">
              <a:extLst>
                <a:ext uri="{FF2B5EF4-FFF2-40B4-BE49-F238E27FC236}">
                  <a16:creationId xmlns:a16="http://schemas.microsoft.com/office/drawing/2014/main" id="{6FB456D5-FCBA-815E-1701-38C2BFD21F47}"/>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p14">
              <a:extLst>
                <a:ext uri="{FF2B5EF4-FFF2-40B4-BE49-F238E27FC236}">
                  <a16:creationId xmlns:a16="http://schemas.microsoft.com/office/drawing/2014/main" id="{AB2811CA-A0EC-79A6-E913-6D24A39B2E9F}"/>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4" name="Google Shape;844;p14">
              <a:extLst>
                <a:ext uri="{FF2B5EF4-FFF2-40B4-BE49-F238E27FC236}">
                  <a16:creationId xmlns:a16="http://schemas.microsoft.com/office/drawing/2014/main" id="{128AF8BF-2D1D-F716-2987-51A45A522B57}"/>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5" name="Google Shape;845;p14">
              <a:extLst>
                <a:ext uri="{FF2B5EF4-FFF2-40B4-BE49-F238E27FC236}">
                  <a16:creationId xmlns:a16="http://schemas.microsoft.com/office/drawing/2014/main" id="{3F5C9E30-7E3A-3A9E-3CED-1C955CAAE302}"/>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46" name="Google Shape;846;p14">
            <a:extLst>
              <a:ext uri="{FF2B5EF4-FFF2-40B4-BE49-F238E27FC236}">
                <a16:creationId xmlns:a16="http://schemas.microsoft.com/office/drawing/2014/main" id="{052A5EC0-9EDF-07E9-E8ED-2F0CC28FD337}"/>
              </a:ext>
            </a:extLst>
          </p:cNvPr>
          <p:cNvSpPr/>
          <p:nvPr/>
        </p:nvSpPr>
        <p:spPr>
          <a:xfrm rot="-4609452">
            <a:off x="7740768" y="3893812"/>
            <a:ext cx="697602" cy="907542"/>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C4F150">
              <a:alpha val="4509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p14">
            <a:extLst>
              <a:ext uri="{FF2B5EF4-FFF2-40B4-BE49-F238E27FC236}">
                <a16:creationId xmlns:a16="http://schemas.microsoft.com/office/drawing/2014/main" id="{8A548A67-C99A-3BD2-A7B2-FAB381C4DBE5}"/>
              </a:ext>
            </a:extLst>
          </p:cNvPr>
          <p:cNvSpPr/>
          <p:nvPr/>
        </p:nvSpPr>
        <p:spPr>
          <a:xfrm rot="-4609452">
            <a:off x="7868071" y="4021115"/>
            <a:ext cx="697602" cy="907542"/>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C4F150">
              <a:alpha val="4509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8" name="Google Shape;848;p14">
            <a:extLst>
              <a:ext uri="{FF2B5EF4-FFF2-40B4-BE49-F238E27FC236}">
                <a16:creationId xmlns:a16="http://schemas.microsoft.com/office/drawing/2014/main" id="{F294258B-AA34-5E73-644E-E56C3476BFBA}"/>
              </a:ext>
            </a:extLst>
          </p:cNvPr>
          <p:cNvSpPr txBox="1">
            <a:spLocks noGrp="1"/>
          </p:cNvSpPr>
          <p:nvPr>
            <p:ph type="subTitle" idx="4"/>
          </p:nvPr>
        </p:nvSpPr>
        <p:spPr>
          <a:xfrm rot="-257577">
            <a:off x="1281271" y="1297040"/>
            <a:ext cx="6644346" cy="2667892"/>
          </a:xfrm>
          <a:prstGeom prst="rect">
            <a:avLst/>
          </a:prstGeom>
          <a:noFill/>
          <a:ln>
            <a:noFill/>
          </a:ln>
        </p:spPr>
        <p:txBody>
          <a:bodyPr spcFirstLastPara="1" wrap="square" lIns="91425" tIns="91425" rIns="91425" bIns="91425" anchor="t" anchorCtr="0">
            <a:noAutofit/>
          </a:bodyPr>
          <a:lstStyle/>
          <a:p>
            <a:r>
              <a:rPr lang="es-MX" sz="2400" b="1" dirty="0"/>
              <a:t>Hipersensibilidad</a:t>
            </a:r>
          </a:p>
          <a:p>
            <a:pPr algn="just"/>
            <a:endParaRPr lang="es-MX" sz="2400" dirty="0"/>
          </a:p>
          <a:p>
            <a:pPr algn="just"/>
            <a:r>
              <a:rPr lang="es-MX" dirty="0"/>
              <a:t>Una reacción </a:t>
            </a:r>
            <a:r>
              <a:rPr lang="es-MX" b="1" dirty="0"/>
              <a:t>desproporcionada</a:t>
            </a:r>
            <a:r>
              <a:rPr lang="es-MX" dirty="0"/>
              <a:t> a estímulos que para otros son normales. </a:t>
            </a:r>
          </a:p>
          <a:p>
            <a:pPr algn="just"/>
            <a:endParaRPr lang="es-MX" dirty="0"/>
          </a:p>
          <a:p>
            <a:pPr algn="just"/>
            <a:r>
              <a:rPr lang="es-MX" b="1" dirty="0"/>
              <a:t>Sonidos: </a:t>
            </a:r>
            <a:r>
              <a:rPr lang="es-MX" dirty="0"/>
              <a:t>Molestia intensa o dolor por ruidos fuertes, como tráfico, </a:t>
            </a:r>
          </a:p>
          <a:p>
            <a:pPr algn="just"/>
            <a:r>
              <a:rPr lang="es-MX" dirty="0"/>
              <a:t>alarmas, aspiradoras o incluso el bullicio de una cafetería. </a:t>
            </a:r>
          </a:p>
          <a:p>
            <a:pPr algn="just"/>
            <a:r>
              <a:rPr lang="es-MX" b="1" dirty="0"/>
              <a:t>Luces: </a:t>
            </a:r>
            <a:r>
              <a:rPr lang="es-MX" dirty="0"/>
              <a:t>Agobio con luces brillantes, fluorescentes o el sol. </a:t>
            </a:r>
          </a:p>
          <a:p>
            <a:pPr algn="just"/>
            <a:r>
              <a:rPr lang="es-MX" b="1" dirty="0"/>
              <a:t>Texturas: </a:t>
            </a:r>
            <a:r>
              <a:rPr lang="es-MX" dirty="0"/>
              <a:t>Irritación por ciertas texturas de ropa, etiquetas, o sabores. </a:t>
            </a:r>
          </a:p>
          <a:p>
            <a:pPr algn="just"/>
            <a:r>
              <a:rPr lang="es-MX" b="1" dirty="0"/>
              <a:t>Tacto: </a:t>
            </a:r>
            <a:r>
              <a:rPr lang="es-MX" dirty="0"/>
              <a:t>Malestar por abrazos o toques inesperados. </a:t>
            </a:r>
          </a:p>
          <a:p>
            <a:pPr algn="just"/>
            <a:r>
              <a:rPr lang="es-MX" b="1" dirty="0"/>
              <a:t>Olores: </a:t>
            </a:r>
            <a:r>
              <a:rPr lang="es-MX" dirty="0"/>
              <a:t>Reacción negativa a olores específicos.</a:t>
            </a:r>
          </a:p>
          <a:p>
            <a:pPr marL="0" lvl="0" indent="0" algn="just" rtl="0">
              <a:lnSpc>
                <a:spcPct val="100000"/>
              </a:lnSpc>
              <a:spcBef>
                <a:spcPts val="0"/>
              </a:spcBef>
              <a:spcAft>
                <a:spcPts val="0"/>
              </a:spcAft>
              <a:buSzPts val="1400"/>
              <a:buNone/>
            </a:pPr>
            <a:endParaRPr sz="1900" b="1" dirty="0"/>
          </a:p>
        </p:txBody>
      </p:sp>
    </p:spTree>
    <p:extLst>
      <p:ext uri="{BB962C8B-B14F-4D97-AF65-F5344CB8AC3E}">
        <p14:creationId xmlns:p14="http://schemas.microsoft.com/office/powerpoint/2010/main" val="2308214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12">
          <a:extLst>
            <a:ext uri="{FF2B5EF4-FFF2-40B4-BE49-F238E27FC236}">
              <a16:creationId xmlns:a16="http://schemas.microsoft.com/office/drawing/2014/main" id="{A0BE04AB-B020-9513-A63C-4FFDEAFCDB78}"/>
            </a:ext>
          </a:extLst>
        </p:cNvPr>
        <p:cNvGrpSpPr/>
        <p:nvPr/>
      </p:nvGrpSpPr>
      <p:grpSpPr>
        <a:xfrm>
          <a:off x="0" y="0"/>
          <a:ext cx="0" cy="0"/>
          <a:chOff x="0" y="0"/>
          <a:chExt cx="0" cy="0"/>
        </a:xfrm>
      </p:grpSpPr>
      <p:grpSp>
        <p:nvGrpSpPr>
          <p:cNvPr id="813" name="Google Shape;813;p14">
            <a:extLst>
              <a:ext uri="{FF2B5EF4-FFF2-40B4-BE49-F238E27FC236}">
                <a16:creationId xmlns:a16="http://schemas.microsoft.com/office/drawing/2014/main" id="{DD283E6A-1804-984E-03B3-2A479ACA627B}"/>
              </a:ext>
            </a:extLst>
          </p:cNvPr>
          <p:cNvGrpSpPr/>
          <p:nvPr/>
        </p:nvGrpSpPr>
        <p:grpSpPr>
          <a:xfrm>
            <a:off x="563543" y="598736"/>
            <a:ext cx="2926660" cy="585711"/>
            <a:chOff x="611550" y="2773950"/>
            <a:chExt cx="2698875" cy="344475"/>
          </a:xfrm>
        </p:grpSpPr>
        <p:sp>
          <p:nvSpPr>
            <p:cNvPr id="814" name="Google Shape;814;p14">
              <a:extLst>
                <a:ext uri="{FF2B5EF4-FFF2-40B4-BE49-F238E27FC236}">
                  <a16:creationId xmlns:a16="http://schemas.microsoft.com/office/drawing/2014/main" id="{19938F9C-72FD-AF48-6AAD-20ED52549D42}"/>
                </a:ext>
              </a:extLst>
            </p:cNvPr>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p14">
              <a:extLst>
                <a:ext uri="{FF2B5EF4-FFF2-40B4-BE49-F238E27FC236}">
                  <a16:creationId xmlns:a16="http://schemas.microsoft.com/office/drawing/2014/main" id="{57C7FF33-9609-2BB5-F960-F91FBD8BAD21}"/>
                </a:ext>
              </a:extLst>
            </p:cNvPr>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16" name="Google Shape;816;p14">
            <a:extLst>
              <a:ext uri="{FF2B5EF4-FFF2-40B4-BE49-F238E27FC236}">
                <a16:creationId xmlns:a16="http://schemas.microsoft.com/office/drawing/2014/main" id="{ED30F834-5A0D-D889-ABB8-0DA0D28880A0}"/>
              </a:ext>
            </a:extLst>
          </p:cNvPr>
          <p:cNvGrpSpPr/>
          <p:nvPr/>
        </p:nvGrpSpPr>
        <p:grpSpPr>
          <a:xfrm rot="-1082360">
            <a:off x="1150754" y="1089798"/>
            <a:ext cx="6235483" cy="3340099"/>
            <a:chOff x="1638236" y="2934241"/>
            <a:chExt cx="767954" cy="742908"/>
          </a:xfrm>
        </p:grpSpPr>
        <p:sp>
          <p:nvSpPr>
            <p:cNvPr id="817" name="Google Shape;817;p14">
              <a:extLst>
                <a:ext uri="{FF2B5EF4-FFF2-40B4-BE49-F238E27FC236}">
                  <a16:creationId xmlns:a16="http://schemas.microsoft.com/office/drawing/2014/main" id="{FA35D51F-002D-C180-E986-43B3D1A204D0}"/>
                </a:ext>
              </a:extLst>
            </p:cNvPr>
            <p:cNvSpPr/>
            <p:nvPr/>
          </p:nvSpPr>
          <p:spPr>
            <a:xfrm>
              <a:off x="1848065" y="3244444"/>
              <a:ext cx="481978" cy="432705"/>
            </a:xfrm>
            <a:custGeom>
              <a:avLst/>
              <a:gdLst/>
              <a:ahLst/>
              <a:cxnLst/>
              <a:rect l="l" t="t" r="r" b="b"/>
              <a:pathLst>
                <a:path w="37161" h="33362" extrusionOk="0">
                  <a:moveTo>
                    <a:pt x="7473" y="0"/>
                  </a:moveTo>
                  <a:lnTo>
                    <a:pt x="1" y="26419"/>
                  </a:lnTo>
                  <a:lnTo>
                    <a:pt x="23718" y="33124"/>
                  </a:lnTo>
                  <a:cubicBezTo>
                    <a:pt x="24287" y="33285"/>
                    <a:pt x="24859" y="33362"/>
                    <a:pt x="25422" y="33362"/>
                  </a:cubicBezTo>
                  <a:cubicBezTo>
                    <a:pt x="28129" y="33362"/>
                    <a:pt x="30617" y="31588"/>
                    <a:pt x="31390" y="28854"/>
                  </a:cubicBezTo>
                  <a:lnTo>
                    <a:pt x="37161" y="8406"/>
                  </a:lnTo>
                  <a:lnTo>
                    <a:pt x="7473"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p14">
              <a:extLst>
                <a:ext uri="{FF2B5EF4-FFF2-40B4-BE49-F238E27FC236}">
                  <a16:creationId xmlns:a16="http://schemas.microsoft.com/office/drawing/2014/main" id="{303F53E3-46D8-7FE9-B963-257EC07A0A0E}"/>
                </a:ext>
              </a:extLst>
            </p:cNvPr>
            <p:cNvSpPr/>
            <p:nvPr/>
          </p:nvSpPr>
          <p:spPr>
            <a:xfrm>
              <a:off x="1638236" y="2934241"/>
              <a:ext cx="767954" cy="714880"/>
            </a:xfrm>
            <a:custGeom>
              <a:avLst/>
              <a:gdLst/>
              <a:ahLst/>
              <a:cxnLst/>
              <a:rect l="l" t="t" r="r" b="b"/>
              <a:pathLst>
                <a:path w="59210" h="55118" extrusionOk="0">
                  <a:moveTo>
                    <a:pt x="13077" y="0"/>
                  </a:moveTo>
                  <a:lnTo>
                    <a:pt x="1" y="46133"/>
                  </a:lnTo>
                  <a:lnTo>
                    <a:pt x="25686" y="53405"/>
                  </a:lnTo>
                  <a:cubicBezTo>
                    <a:pt x="25686" y="53405"/>
                    <a:pt x="32731" y="55117"/>
                    <a:pt x="38345" y="55117"/>
                  </a:cubicBezTo>
                  <a:cubicBezTo>
                    <a:pt x="39696" y="55117"/>
                    <a:pt x="40964" y="55018"/>
                    <a:pt x="42031" y="54773"/>
                  </a:cubicBezTo>
                  <a:cubicBezTo>
                    <a:pt x="47535" y="53505"/>
                    <a:pt x="49569" y="47067"/>
                    <a:pt x="49569" y="47067"/>
                  </a:cubicBezTo>
                  <a:lnTo>
                    <a:pt x="59210" y="13076"/>
                  </a:lnTo>
                  <a:lnTo>
                    <a:pt x="1307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19" name="Google Shape;819;p14">
              <a:extLst>
                <a:ext uri="{FF2B5EF4-FFF2-40B4-BE49-F238E27FC236}">
                  <a16:creationId xmlns:a16="http://schemas.microsoft.com/office/drawing/2014/main" id="{232CC58D-A215-4F49-D2DD-D3E504A2D207}"/>
                </a:ext>
              </a:extLst>
            </p:cNvPr>
            <p:cNvSpPr/>
            <p:nvPr/>
          </p:nvSpPr>
          <p:spPr>
            <a:xfrm>
              <a:off x="1778416" y="2934241"/>
              <a:ext cx="627774" cy="273875"/>
            </a:xfrm>
            <a:custGeom>
              <a:avLst/>
              <a:gdLst/>
              <a:ahLst/>
              <a:cxnLst/>
              <a:rect l="l" t="t" r="r" b="b"/>
              <a:pathLst>
                <a:path w="48402" h="21116" extrusionOk="0">
                  <a:moveTo>
                    <a:pt x="2269" y="0"/>
                  </a:moveTo>
                  <a:lnTo>
                    <a:pt x="0" y="8039"/>
                  </a:lnTo>
                  <a:lnTo>
                    <a:pt x="46100" y="21115"/>
                  </a:lnTo>
                  <a:lnTo>
                    <a:pt x="48402" y="13076"/>
                  </a:lnTo>
                  <a:lnTo>
                    <a:pt x="2269" y="0"/>
                  </a:lnTo>
                  <a:close/>
                </a:path>
              </a:pathLst>
            </a:custGeom>
            <a:solidFill>
              <a:srgbClr val="EDD63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820" name="Google Shape;820;p14">
              <a:extLst>
                <a:ext uri="{FF2B5EF4-FFF2-40B4-BE49-F238E27FC236}">
                  <a16:creationId xmlns:a16="http://schemas.microsoft.com/office/drawing/2014/main" id="{70FA56CA-FB06-1D66-D5B2-A6A418CD98D5}"/>
                </a:ext>
              </a:extLst>
            </p:cNvPr>
            <p:cNvSpPr/>
            <p:nvPr/>
          </p:nvSpPr>
          <p:spPr>
            <a:xfrm>
              <a:off x="1971371" y="3542106"/>
              <a:ext cx="310657" cy="112891"/>
            </a:xfrm>
            <a:custGeom>
              <a:avLst/>
              <a:gdLst/>
              <a:ahLst/>
              <a:cxnLst/>
              <a:rect l="l" t="t" r="r" b="b"/>
              <a:pathLst>
                <a:path w="23952" h="8704" extrusionOk="0">
                  <a:moveTo>
                    <a:pt x="23951" y="0"/>
                  </a:moveTo>
                  <a:cubicBezTo>
                    <a:pt x="23951" y="1"/>
                    <a:pt x="22634" y="3408"/>
                    <a:pt x="19794" y="3408"/>
                  </a:cubicBezTo>
                  <a:cubicBezTo>
                    <a:pt x="18907" y="3408"/>
                    <a:pt x="17871" y="3075"/>
                    <a:pt x="16679" y="2202"/>
                  </a:cubicBezTo>
                  <a:lnTo>
                    <a:pt x="16679" y="2202"/>
                  </a:lnTo>
                  <a:cubicBezTo>
                    <a:pt x="16679" y="2202"/>
                    <a:pt x="17679" y="6204"/>
                    <a:pt x="1" y="6538"/>
                  </a:cubicBezTo>
                  <a:cubicBezTo>
                    <a:pt x="4759" y="7887"/>
                    <a:pt x="8876" y="8704"/>
                    <a:pt x="12321" y="8704"/>
                  </a:cubicBezTo>
                  <a:cubicBezTo>
                    <a:pt x="18246" y="8704"/>
                    <a:pt x="22179" y="6286"/>
                    <a:pt x="23951" y="0"/>
                  </a:cubicBezTo>
                  <a:close/>
                </a:path>
              </a:pathLst>
            </a:custGeom>
            <a:solidFill>
              <a:srgbClr val="EDD63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28" name="Google Shape;828;p14">
            <a:extLst>
              <a:ext uri="{FF2B5EF4-FFF2-40B4-BE49-F238E27FC236}">
                <a16:creationId xmlns:a16="http://schemas.microsoft.com/office/drawing/2014/main" id="{03E621D8-89B3-9AC0-747A-D7C4C518EAD2}"/>
              </a:ext>
            </a:extLst>
          </p:cNvPr>
          <p:cNvSpPr txBox="1">
            <a:spLocks noGrp="1"/>
          </p:cNvSpPr>
          <p:nvPr>
            <p:ph type="title"/>
          </p:nvPr>
        </p:nvSpPr>
        <p:spPr>
          <a:xfrm>
            <a:off x="475421" y="572041"/>
            <a:ext cx="3916396" cy="572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3600"/>
              <a:buNone/>
            </a:pPr>
            <a:r>
              <a:rPr lang="en" dirty="0"/>
              <a:t>Respuesta a los estimulos recibidos</a:t>
            </a:r>
            <a:endParaRPr dirty="0"/>
          </a:p>
        </p:txBody>
      </p:sp>
      <p:sp>
        <p:nvSpPr>
          <p:cNvPr id="829" name="Google Shape;829;p14">
            <a:extLst>
              <a:ext uri="{FF2B5EF4-FFF2-40B4-BE49-F238E27FC236}">
                <a16:creationId xmlns:a16="http://schemas.microsoft.com/office/drawing/2014/main" id="{DCEA8487-AC6E-1AF3-39BE-DA73D959AD58}"/>
              </a:ext>
            </a:extLst>
          </p:cNvPr>
          <p:cNvSpPr/>
          <p:nvPr/>
        </p:nvSpPr>
        <p:spPr>
          <a:xfrm rot="10083261">
            <a:off x="1070669" y="3756848"/>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14">
            <a:extLst>
              <a:ext uri="{FF2B5EF4-FFF2-40B4-BE49-F238E27FC236}">
                <a16:creationId xmlns:a16="http://schemas.microsoft.com/office/drawing/2014/main" id="{D38C8649-0AC4-0C6C-A98E-932CB7D49CE9}"/>
              </a:ext>
            </a:extLst>
          </p:cNvPr>
          <p:cNvSpPr/>
          <p:nvPr/>
        </p:nvSpPr>
        <p:spPr>
          <a:xfrm rot="20725842">
            <a:off x="6814835" y="384890"/>
            <a:ext cx="835071" cy="1086383"/>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31" name="Google Shape;831;p14">
            <a:extLst>
              <a:ext uri="{FF2B5EF4-FFF2-40B4-BE49-F238E27FC236}">
                <a16:creationId xmlns:a16="http://schemas.microsoft.com/office/drawing/2014/main" id="{82F69BC7-5356-0C9B-0098-864C240BCF85}"/>
              </a:ext>
            </a:extLst>
          </p:cNvPr>
          <p:cNvGrpSpPr/>
          <p:nvPr/>
        </p:nvGrpSpPr>
        <p:grpSpPr>
          <a:xfrm>
            <a:off x="8270349" y="1357456"/>
            <a:ext cx="304342" cy="451288"/>
            <a:chOff x="4508863" y="1528200"/>
            <a:chExt cx="318850" cy="472800"/>
          </a:xfrm>
        </p:grpSpPr>
        <p:sp>
          <p:nvSpPr>
            <p:cNvPr id="832" name="Google Shape;832;p14">
              <a:extLst>
                <a:ext uri="{FF2B5EF4-FFF2-40B4-BE49-F238E27FC236}">
                  <a16:creationId xmlns:a16="http://schemas.microsoft.com/office/drawing/2014/main" id="{79ECFDD8-1E5E-03B9-7BAB-D976502F5CA1}"/>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3" name="Google Shape;833;p14">
              <a:extLst>
                <a:ext uri="{FF2B5EF4-FFF2-40B4-BE49-F238E27FC236}">
                  <a16:creationId xmlns:a16="http://schemas.microsoft.com/office/drawing/2014/main" id="{CCA3BF48-C7CA-EAD5-87FC-38910BCAC068}"/>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4" name="Google Shape;834;p14">
              <a:extLst>
                <a:ext uri="{FF2B5EF4-FFF2-40B4-BE49-F238E27FC236}">
                  <a16:creationId xmlns:a16="http://schemas.microsoft.com/office/drawing/2014/main" id="{E1387048-9ADB-1ADC-2566-CA7FFEC9D20B}"/>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5" name="Google Shape;835;p14">
              <a:extLst>
                <a:ext uri="{FF2B5EF4-FFF2-40B4-BE49-F238E27FC236}">
                  <a16:creationId xmlns:a16="http://schemas.microsoft.com/office/drawing/2014/main" id="{0DDFC39E-5AA2-03BA-8316-7CB269619D79}"/>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36" name="Google Shape;836;p14">
            <a:extLst>
              <a:ext uri="{FF2B5EF4-FFF2-40B4-BE49-F238E27FC236}">
                <a16:creationId xmlns:a16="http://schemas.microsoft.com/office/drawing/2014/main" id="{C7C955AF-8302-E49B-6AF9-0AE9C21932D1}"/>
              </a:ext>
            </a:extLst>
          </p:cNvPr>
          <p:cNvGrpSpPr/>
          <p:nvPr/>
        </p:nvGrpSpPr>
        <p:grpSpPr>
          <a:xfrm>
            <a:off x="8270349" y="906152"/>
            <a:ext cx="304342" cy="451288"/>
            <a:chOff x="4508863" y="1528200"/>
            <a:chExt cx="318850" cy="472800"/>
          </a:xfrm>
        </p:grpSpPr>
        <p:sp>
          <p:nvSpPr>
            <p:cNvPr id="837" name="Google Shape;837;p14">
              <a:extLst>
                <a:ext uri="{FF2B5EF4-FFF2-40B4-BE49-F238E27FC236}">
                  <a16:creationId xmlns:a16="http://schemas.microsoft.com/office/drawing/2014/main" id="{E8CCB5FF-8F7B-4397-1A08-A1D4F31F8146}"/>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p14">
              <a:extLst>
                <a:ext uri="{FF2B5EF4-FFF2-40B4-BE49-F238E27FC236}">
                  <a16:creationId xmlns:a16="http://schemas.microsoft.com/office/drawing/2014/main" id="{3799CBA8-34ED-46CB-01B3-AD0F6C2ABACC}"/>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9" name="Google Shape;839;p14">
              <a:extLst>
                <a:ext uri="{FF2B5EF4-FFF2-40B4-BE49-F238E27FC236}">
                  <a16:creationId xmlns:a16="http://schemas.microsoft.com/office/drawing/2014/main" id="{4B2EA3E8-F4BF-5344-93E2-2CAF42E1239F}"/>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0" name="Google Shape;840;p14">
              <a:extLst>
                <a:ext uri="{FF2B5EF4-FFF2-40B4-BE49-F238E27FC236}">
                  <a16:creationId xmlns:a16="http://schemas.microsoft.com/office/drawing/2014/main" id="{58520F5F-87EF-C9F6-ABEA-B3E33F21182C}"/>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41" name="Google Shape;841;p14">
            <a:extLst>
              <a:ext uri="{FF2B5EF4-FFF2-40B4-BE49-F238E27FC236}">
                <a16:creationId xmlns:a16="http://schemas.microsoft.com/office/drawing/2014/main" id="{23871B13-394D-FE13-D210-14E43C17C965}"/>
              </a:ext>
            </a:extLst>
          </p:cNvPr>
          <p:cNvGrpSpPr/>
          <p:nvPr/>
        </p:nvGrpSpPr>
        <p:grpSpPr>
          <a:xfrm>
            <a:off x="8270349" y="501277"/>
            <a:ext cx="304342" cy="451288"/>
            <a:chOff x="4508863" y="1528200"/>
            <a:chExt cx="318850" cy="472800"/>
          </a:xfrm>
        </p:grpSpPr>
        <p:sp>
          <p:nvSpPr>
            <p:cNvPr id="842" name="Google Shape;842;p14">
              <a:extLst>
                <a:ext uri="{FF2B5EF4-FFF2-40B4-BE49-F238E27FC236}">
                  <a16:creationId xmlns:a16="http://schemas.microsoft.com/office/drawing/2014/main" id="{F1C1983E-1761-E6A7-4E30-CAECA595FA28}"/>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p14">
              <a:extLst>
                <a:ext uri="{FF2B5EF4-FFF2-40B4-BE49-F238E27FC236}">
                  <a16:creationId xmlns:a16="http://schemas.microsoft.com/office/drawing/2014/main" id="{FF41C2BA-C902-BEA4-08DF-959D3AAF04C4}"/>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4" name="Google Shape;844;p14">
              <a:extLst>
                <a:ext uri="{FF2B5EF4-FFF2-40B4-BE49-F238E27FC236}">
                  <a16:creationId xmlns:a16="http://schemas.microsoft.com/office/drawing/2014/main" id="{2E464D00-E402-6990-4256-B1FE7D42828F}"/>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5" name="Google Shape;845;p14">
              <a:extLst>
                <a:ext uri="{FF2B5EF4-FFF2-40B4-BE49-F238E27FC236}">
                  <a16:creationId xmlns:a16="http://schemas.microsoft.com/office/drawing/2014/main" id="{EB8F7FCA-0EA5-2EFD-145D-936223A30AC8}"/>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46" name="Google Shape;846;p14">
            <a:extLst>
              <a:ext uri="{FF2B5EF4-FFF2-40B4-BE49-F238E27FC236}">
                <a16:creationId xmlns:a16="http://schemas.microsoft.com/office/drawing/2014/main" id="{AC8463BC-E1E4-7791-0B51-A0BDFB65F1E5}"/>
              </a:ext>
            </a:extLst>
          </p:cNvPr>
          <p:cNvSpPr/>
          <p:nvPr/>
        </p:nvSpPr>
        <p:spPr>
          <a:xfrm rot="-4609452">
            <a:off x="7740768" y="3893812"/>
            <a:ext cx="697602" cy="907542"/>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C4F150">
              <a:alpha val="4509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p14">
            <a:extLst>
              <a:ext uri="{FF2B5EF4-FFF2-40B4-BE49-F238E27FC236}">
                <a16:creationId xmlns:a16="http://schemas.microsoft.com/office/drawing/2014/main" id="{3AD96FA3-079C-0658-E3C1-A16A5BB286BD}"/>
              </a:ext>
            </a:extLst>
          </p:cNvPr>
          <p:cNvSpPr/>
          <p:nvPr/>
        </p:nvSpPr>
        <p:spPr>
          <a:xfrm rot="-4609452">
            <a:off x="7868071" y="4021115"/>
            <a:ext cx="697602" cy="907542"/>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C4F150">
              <a:alpha val="4509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8" name="Google Shape;848;p14">
            <a:extLst>
              <a:ext uri="{FF2B5EF4-FFF2-40B4-BE49-F238E27FC236}">
                <a16:creationId xmlns:a16="http://schemas.microsoft.com/office/drawing/2014/main" id="{87D56EAA-DACC-9311-9B74-35FE282002D4}"/>
              </a:ext>
            </a:extLst>
          </p:cNvPr>
          <p:cNvSpPr txBox="1">
            <a:spLocks noGrp="1"/>
          </p:cNvSpPr>
          <p:nvPr>
            <p:ph type="subTitle" idx="4"/>
          </p:nvPr>
        </p:nvSpPr>
        <p:spPr>
          <a:xfrm rot="-257577">
            <a:off x="1133295" y="1333848"/>
            <a:ext cx="6644346" cy="2667892"/>
          </a:xfrm>
          <a:prstGeom prst="rect">
            <a:avLst/>
          </a:prstGeom>
          <a:noFill/>
          <a:ln>
            <a:noFill/>
          </a:ln>
        </p:spPr>
        <p:txBody>
          <a:bodyPr spcFirstLastPara="1" wrap="square" lIns="91425" tIns="91425" rIns="91425" bIns="91425" anchor="t" anchorCtr="0">
            <a:noAutofit/>
          </a:bodyPr>
          <a:lstStyle/>
          <a:p>
            <a:r>
              <a:rPr lang="es-MX" sz="2400" b="1" dirty="0"/>
              <a:t>Hiposensibilidad</a:t>
            </a:r>
          </a:p>
          <a:p>
            <a:pPr algn="just"/>
            <a:endParaRPr lang="es-MX" sz="2400" dirty="0"/>
          </a:p>
          <a:p>
            <a:pPr algn="just"/>
            <a:r>
              <a:rPr lang="es-MX" dirty="0"/>
              <a:t>      Una respuesta atenuada o una </a:t>
            </a:r>
            <a:r>
              <a:rPr lang="es-MX" b="1" dirty="0"/>
              <a:t>falta de respuesta </a:t>
            </a:r>
            <a:r>
              <a:rPr lang="es-MX" dirty="0"/>
              <a:t>a ciertos estímulos, indiferencia aparente al dolor o a la temperatura.          </a:t>
            </a:r>
          </a:p>
          <a:p>
            <a:pPr algn="just"/>
            <a:r>
              <a:rPr lang="es-MX" dirty="0"/>
              <a:t>       Los siete sistemas sensoriales son el gusto, olfato, tacto, vista, oído, propiocepción y sistema vestibular. Mientras que los cinco sentidos clásicos son la vista, oído, gusto, olfato y tacto, los dos restantes son la </a:t>
            </a:r>
            <a:r>
              <a:rPr lang="es-MX" b="1" dirty="0"/>
              <a:t>propiocepción (el sentido de la posición del cuerpo) </a:t>
            </a:r>
            <a:r>
              <a:rPr lang="es-MX" dirty="0"/>
              <a:t>y el sistema </a:t>
            </a:r>
            <a:r>
              <a:rPr lang="es-MX" b="1" dirty="0"/>
              <a:t>vestibular (el sentido del equilibrio y el movimiento).</a:t>
            </a:r>
          </a:p>
          <a:p>
            <a:r>
              <a:rPr lang="es-MX" dirty="0"/>
              <a:t> </a:t>
            </a:r>
          </a:p>
          <a:p>
            <a:pPr marL="0" lvl="0" indent="0" algn="just" rtl="0">
              <a:lnSpc>
                <a:spcPct val="100000"/>
              </a:lnSpc>
              <a:spcBef>
                <a:spcPts val="0"/>
              </a:spcBef>
              <a:spcAft>
                <a:spcPts val="0"/>
              </a:spcAft>
              <a:buSzPts val="1400"/>
              <a:buNone/>
            </a:pPr>
            <a:endParaRPr sz="1900" b="1" dirty="0"/>
          </a:p>
        </p:txBody>
      </p:sp>
    </p:spTree>
    <p:extLst>
      <p:ext uri="{BB962C8B-B14F-4D97-AF65-F5344CB8AC3E}">
        <p14:creationId xmlns:p14="http://schemas.microsoft.com/office/powerpoint/2010/main" val="1605627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
          <p:cNvSpPr/>
          <p:nvPr/>
        </p:nvSpPr>
        <p:spPr>
          <a:xfrm>
            <a:off x="599425" y="810600"/>
            <a:ext cx="6450407" cy="235024"/>
          </a:xfrm>
          <a:custGeom>
            <a:avLst/>
            <a:gdLst/>
            <a:ahLst/>
            <a:cxnLst/>
            <a:rect l="l" t="t" r="r" b="b"/>
            <a:pathLst>
              <a:path w="67176" h="7495" extrusionOk="0">
                <a:moveTo>
                  <a:pt x="55745" y="0"/>
                </a:moveTo>
                <a:cubicBezTo>
                  <a:pt x="55693" y="0"/>
                  <a:pt x="55633" y="12"/>
                  <a:pt x="55567" y="39"/>
                </a:cubicBezTo>
                <a:cubicBezTo>
                  <a:pt x="54964" y="313"/>
                  <a:pt x="50924" y="465"/>
                  <a:pt x="48334" y="465"/>
                </a:cubicBezTo>
                <a:cubicBezTo>
                  <a:pt x="47431" y="465"/>
                  <a:pt x="46705" y="447"/>
                  <a:pt x="46361" y="408"/>
                </a:cubicBezTo>
                <a:cubicBezTo>
                  <a:pt x="45885" y="320"/>
                  <a:pt x="45409" y="274"/>
                  <a:pt x="44936" y="274"/>
                </a:cubicBezTo>
                <a:cubicBezTo>
                  <a:pt x="44419" y="274"/>
                  <a:pt x="43906" y="329"/>
                  <a:pt x="43404" y="445"/>
                </a:cubicBezTo>
                <a:cubicBezTo>
                  <a:pt x="41703" y="741"/>
                  <a:pt x="36823" y="482"/>
                  <a:pt x="34605" y="741"/>
                </a:cubicBezTo>
                <a:cubicBezTo>
                  <a:pt x="34434" y="759"/>
                  <a:pt x="34308" y="766"/>
                  <a:pt x="34213" y="766"/>
                </a:cubicBezTo>
                <a:cubicBezTo>
                  <a:pt x="33751" y="766"/>
                  <a:pt x="34044" y="590"/>
                  <a:pt x="33490" y="590"/>
                </a:cubicBezTo>
                <a:cubicBezTo>
                  <a:pt x="33448" y="590"/>
                  <a:pt x="33400" y="591"/>
                  <a:pt x="33348" y="593"/>
                </a:cubicBezTo>
                <a:cubicBezTo>
                  <a:pt x="32608" y="593"/>
                  <a:pt x="27950" y="778"/>
                  <a:pt x="23403" y="889"/>
                </a:cubicBezTo>
                <a:cubicBezTo>
                  <a:pt x="20877" y="951"/>
                  <a:pt x="18376" y="1002"/>
                  <a:pt x="16649" y="1002"/>
                </a:cubicBezTo>
                <a:cubicBezTo>
                  <a:pt x="15292" y="1002"/>
                  <a:pt x="14414" y="970"/>
                  <a:pt x="14382" y="889"/>
                </a:cubicBezTo>
                <a:cubicBezTo>
                  <a:pt x="14370" y="860"/>
                  <a:pt x="14351" y="849"/>
                  <a:pt x="14326" y="849"/>
                </a:cubicBezTo>
                <a:cubicBezTo>
                  <a:pt x="14209" y="849"/>
                  <a:pt x="13968" y="1101"/>
                  <a:pt x="13821" y="1101"/>
                </a:cubicBezTo>
                <a:cubicBezTo>
                  <a:pt x="13795" y="1101"/>
                  <a:pt x="13772" y="1093"/>
                  <a:pt x="13753" y="1074"/>
                </a:cubicBezTo>
                <a:cubicBezTo>
                  <a:pt x="12213" y="1138"/>
                  <a:pt x="5269" y="1509"/>
                  <a:pt x="2979" y="1509"/>
                </a:cubicBezTo>
                <a:cubicBezTo>
                  <a:pt x="2630" y="1509"/>
                  <a:pt x="2390" y="1500"/>
                  <a:pt x="2292" y="1481"/>
                </a:cubicBezTo>
                <a:cubicBezTo>
                  <a:pt x="2115" y="1430"/>
                  <a:pt x="1972" y="1405"/>
                  <a:pt x="1853" y="1405"/>
                </a:cubicBezTo>
                <a:cubicBezTo>
                  <a:pt x="1627" y="1405"/>
                  <a:pt x="1489" y="1495"/>
                  <a:pt x="1368" y="1665"/>
                </a:cubicBezTo>
                <a:cubicBezTo>
                  <a:pt x="813" y="2368"/>
                  <a:pt x="0" y="7211"/>
                  <a:pt x="629" y="7470"/>
                </a:cubicBezTo>
                <a:cubicBezTo>
                  <a:pt x="698" y="7487"/>
                  <a:pt x="850" y="7495"/>
                  <a:pt x="1070" y="7495"/>
                </a:cubicBezTo>
                <a:cubicBezTo>
                  <a:pt x="2549" y="7495"/>
                  <a:pt x="7088" y="7151"/>
                  <a:pt x="10107" y="7151"/>
                </a:cubicBezTo>
                <a:cubicBezTo>
                  <a:pt x="11404" y="7151"/>
                  <a:pt x="12420" y="7215"/>
                  <a:pt x="12792" y="7396"/>
                </a:cubicBezTo>
                <a:cubicBezTo>
                  <a:pt x="14254" y="7255"/>
                  <a:pt x="19434" y="6730"/>
                  <a:pt x="22727" y="6730"/>
                </a:cubicBezTo>
                <a:cubicBezTo>
                  <a:pt x="23765" y="6730"/>
                  <a:pt x="24616" y="6782"/>
                  <a:pt x="25103" y="6915"/>
                </a:cubicBezTo>
                <a:cubicBezTo>
                  <a:pt x="25652" y="6596"/>
                  <a:pt x="28520" y="6541"/>
                  <a:pt x="31411" y="6541"/>
                </a:cubicBezTo>
                <a:cubicBezTo>
                  <a:pt x="32961" y="6541"/>
                  <a:pt x="34519" y="6557"/>
                  <a:pt x="35728" y="6557"/>
                </a:cubicBezTo>
                <a:cubicBezTo>
                  <a:pt x="36968" y="6557"/>
                  <a:pt x="37842" y="6540"/>
                  <a:pt x="37969" y="6472"/>
                </a:cubicBezTo>
                <a:cubicBezTo>
                  <a:pt x="38189" y="6370"/>
                  <a:pt x="38768" y="6323"/>
                  <a:pt x="39361" y="6323"/>
                </a:cubicBezTo>
                <a:cubicBezTo>
                  <a:pt x="40062" y="6323"/>
                  <a:pt x="40783" y="6388"/>
                  <a:pt x="40964" y="6509"/>
                </a:cubicBezTo>
                <a:cubicBezTo>
                  <a:pt x="41169" y="6663"/>
                  <a:pt x="41412" y="6714"/>
                  <a:pt x="41662" y="6714"/>
                </a:cubicBezTo>
                <a:cubicBezTo>
                  <a:pt x="42157" y="6714"/>
                  <a:pt x="42680" y="6513"/>
                  <a:pt x="42994" y="6513"/>
                </a:cubicBezTo>
                <a:cubicBezTo>
                  <a:pt x="43091" y="6513"/>
                  <a:pt x="43168" y="6532"/>
                  <a:pt x="43219" y="6582"/>
                </a:cubicBezTo>
                <a:cubicBezTo>
                  <a:pt x="45634" y="6287"/>
                  <a:pt x="45191" y="6237"/>
                  <a:pt x="49041" y="6237"/>
                </a:cubicBezTo>
                <a:cubicBezTo>
                  <a:pt x="50966" y="6237"/>
                  <a:pt x="53965" y="6250"/>
                  <a:pt x="58931" y="6250"/>
                </a:cubicBezTo>
                <a:cubicBezTo>
                  <a:pt x="59589" y="6111"/>
                  <a:pt x="60283" y="6066"/>
                  <a:pt x="60968" y="6066"/>
                </a:cubicBezTo>
                <a:cubicBezTo>
                  <a:pt x="62264" y="6066"/>
                  <a:pt x="63528" y="6228"/>
                  <a:pt x="64451" y="6228"/>
                </a:cubicBezTo>
                <a:cubicBezTo>
                  <a:pt x="65124" y="6228"/>
                  <a:pt x="65617" y="6142"/>
                  <a:pt x="65808" y="5843"/>
                </a:cubicBezTo>
                <a:cubicBezTo>
                  <a:pt x="66436" y="4919"/>
                  <a:pt x="67176" y="1148"/>
                  <a:pt x="66917" y="260"/>
                </a:cubicBezTo>
                <a:cubicBezTo>
                  <a:pt x="66884" y="162"/>
                  <a:pt x="66393" y="125"/>
                  <a:pt x="65714" y="125"/>
                </a:cubicBezTo>
                <a:cubicBezTo>
                  <a:pt x="64107" y="125"/>
                  <a:pt x="61442" y="330"/>
                  <a:pt x="61261" y="408"/>
                </a:cubicBezTo>
                <a:cubicBezTo>
                  <a:pt x="61221" y="435"/>
                  <a:pt x="61173" y="447"/>
                  <a:pt x="61125" y="447"/>
                </a:cubicBezTo>
                <a:cubicBezTo>
                  <a:pt x="61037" y="447"/>
                  <a:pt x="60952" y="406"/>
                  <a:pt x="60928" y="334"/>
                </a:cubicBezTo>
                <a:cubicBezTo>
                  <a:pt x="60891" y="260"/>
                  <a:pt x="55974" y="113"/>
                  <a:pt x="55900" y="113"/>
                </a:cubicBezTo>
                <a:cubicBezTo>
                  <a:pt x="55900" y="41"/>
                  <a:pt x="55838" y="0"/>
                  <a:pt x="55745" y="0"/>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61" name="Google Shape;261;p4"/>
          <p:cNvGrpSpPr/>
          <p:nvPr/>
        </p:nvGrpSpPr>
        <p:grpSpPr>
          <a:xfrm>
            <a:off x="5853769" y="1218963"/>
            <a:ext cx="1870740" cy="1518780"/>
            <a:chOff x="4837200" y="1008610"/>
            <a:chExt cx="3127806" cy="3439265"/>
          </a:xfrm>
        </p:grpSpPr>
        <p:sp>
          <p:nvSpPr>
            <p:cNvPr id="262" name="Google Shape;262;p4"/>
            <p:cNvSpPr/>
            <p:nvPr/>
          </p:nvSpPr>
          <p:spPr>
            <a:xfrm>
              <a:off x="4837200" y="1392675"/>
              <a:ext cx="3127800" cy="3055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4"/>
            <p:cNvSpPr/>
            <p:nvPr/>
          </p:nvSpPr>
          <p:spPr>
            <a:xfrm>
              <a:off x="4837206" y="1008610"/>
              <a:ext cx="3127800" cy="562500"/>
            </a:xfrm>
            <a:prstGeom prst="rect">
              <a:avLst/>
            </a:prstGeom>
            <a:solidFill>
              <a:srgbClr val="00C3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4" name="Google Shape;264;p4"/>
          <p:cNvGrpSpPr/>
          <p:nvPr/>
        </p:nvGrpSpPr>
        <p:grpSpPr>
          <a:xfrm rot="-575">
            <a:off x="4833268" y="3009361"/>
            <a:ext cx="1870741" cy="1518780"/>
            <a:chOff x="4837200" y="1008610"/>
            <a:chExt cx="3127806" cy="3439265"/>
          </a:xfrm>
        </p:grpSpPr>
        <p:sp>
          <p:nvSpPr>
            <p:cNvPr id="265" name="Google Shape;265;p4"/>
            <p:cNvSpPr/>
            <p:nvPr/>
          </p:nvSpPr>
          <p:spPr>
            <a:xfrm>
              <a:off x="4837200" y="1392675"/>
              <a:ext cx="3127800" cy="3055200"/>
            </a:xfrm>
            <a:prstGeom prst="rect">
              <a:avLst/>
            </a:prstGeom>
            <a:solidFill>
              <a:srgbClr val="5EA5F2">
                <a:alpha val="6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4"/>
            <p:cNvSpPr/>
            <p:nvPr/>
          </p:nvSpPr>
          <p:spPr>
            <a:xfrm>
              <a:off x="4837206" y="1008610"/>
              <a:ext cx="3127800" cy="5625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67" name="Google Shape;267;p4"/>
          <p:cNvGrpSpPr/>
          <p:nvPr/>
        </p:nvGrpSpPr>
        <p:grpSpPr>
          <a:xfrm rot="61809">
            <a:off x="1964182" y="3043118"/>
            <a:ext cx="1931106" cy="1518717"/>
            <a:chOff x="4837200" y="1008610"/>
            <a:chExt cx="3127806" cy="3439265"/>
          </a:xfrm>
        </p:grpSpPr>
        <p:sp>
          <p:nvSpPr>
            <p:cNvPr id="268" name="Google Shape;268;p4"/>
            <p:cNvSpPr/>
            <p:nvPr/>
          </p:nvSpPr>
          <p:spPr>
            <a:xfrm>
              <a:off x="4837200" y="1392675"/>
              <a:ext cx="3127800" cy="3055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4"/>
            <p:cNvSpPr/>
            <p:nvPr/>
          </p:nvSpPr>
          <p:spPr>
            <a:xfrm>
              <a:off x="4837206" y="1008610"/>
              <a:ext cx="3127800" cy="562500"/>
            </a:xfrm>
            <a:prstGeom prst="rect">
              <a:avLst/>
            </a:prstGeom>
            <a:solidFill>
              <a:srgbClr val="EDD63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70" name="Google Shape;270;p4"/>
          <p:cNvGrpSpPr/>
          <p:nvPr/>
        </p:nvGrpSpPr>
        <p:grpSpPr>
          <a:xfrm rot="-223896">
            <a:off x="3432929" y="1276295"/>
            <a:ext cx="1864685" cy="1518940"/>
            <a:chOff x="4837200" y="1008610"/>
            <a:chExt cx="3127806" cy="3439265"/>
          </a:xfrm>
        </p:grpSpPr>
        <p:sp>
          <p:nvSpPr>
            <p:cNvPr id="271" name="Google Shape;271;p4"/>
            <p:cNvSpPr/>
            <p:nvPr/>
          </p:nvSpPr>
          <p:spPr>
            <a:xfrm>
              <a:off x="4837200" y="1392675"/>
              <a:ext cx="3127800" cy="3055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4"/>
            <p:cNvSpPr/>
            <p:nvPr/>
          </p:nvSpPr>
          <p:spPr>
            <a:xfrm>
              <a:off x="4837206" y="1008610"/>
              <a:ext cx="3127800" cy="562500"/>
            </a:xfrm>
            <a:prstGeom prst="rect">
              <a:avLst/>
            </a:prstGeom>
            <a:solidFill>
              <a:srgbClr val="B7E9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73" name="Google Shape;273;p4"/>
          <p:cNvGrpSpPr/>
          <p:nvPr/>
        </p:nvGrpSpPr>
        <p:grpSpPr>
          <a:xfrm rot="-320436">
            <a:off x="1244000" y="1332937"/>
            <a:ext cx="1831461" cy="1518396"/>
            <a:chOff x="4837200" y="1008610"/>
            <a:chExt cx="3127806" cy="3439265"/>
          </a:xfrm>
        </p:grpSpPr>
        <p:sp>
          <p:nvSpPr>
            <p:cNvPr id="274" name="Google Shape;274;p4"/>
            <p:cNvSpPr/>
            <p:nvPr/>
          </p:nvSpPr>
          <p:spPr>
            <a:xfrm>
              <a:off x="4837200" y="1392675"/>
              <a:ext cx="3127800" cy="3055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4"/>
            <p:cNvSpPr/>
            <p:nvPr/>
          </p:nvSpPr>
          <p:spPr>
            <a:xfrm>
              <a:off x="4837206" y="1008610"/>
              <a:ext cx="3127800" cy="562500"/>
            </a:xfrm>
            <a:prstGeom prst="rect">
              <a:avLst/>
            </a:prstGeom>
            <a:solidFill>
              <a:srgbClr val="FCB8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76" name="Google Shape;276;p4"/>
          <p:cNvSpPr/>
          <p:nvPr/>
        </p:nvSpPr>
        <p:spPr>
          <a:xfrm rot="-5400000">
            <a:off x="1932586" y="2882773"/>
            <a:ext cx="366791" cy="477176"/>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4"/>
          <p:cNvSpPr/>
          <p:nvPr/>
        </p:nvSpPr>
        <p:spPr>
          <a:xfrm rot="15146842">
            <a:off x="1157922" y="1242627"/>
            <a:ext cx="366681" cy="477032"/>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4"/>
          <p:cNvSpPr txBox="1">
            <a:spLocks noGrp="1"/>
          </p:cNvSpPr>
          <p:nvPr>
            <p:ph type="subTitle" idx="3"/>
          </p:nvPr>
        </p:nvSpPr>
        <p:spPr>
          <a:xfrm rot="-224124">
            <a:off x="3361461" y="1281037"/>
            <a:ext cx="2049153" cy="348147"/>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1400"/>
              <a:buNone/>
            </a:pPr>
            <a:r>
              <a:rPr lang="es-MX" sz="1300" dirty="0"/>
              <a:t>Herramientas de tamizaje</a:t>
            </a:r>
            <a:endParaRPr sz="1300" dirty="0"/>
          </a:p>
        </p:txBody>
      </p:sp>
      <p:sp>
        <p:nvSpPr>
          <p:cNvPr id="279" name="Google Shape;279;p4"/>
          <p:cNvSpPr txBox="1">
            <a:spLocks noGrp="1"/>
          </p:cNvSpPr>
          <p:nvPr>
            <p:ph type="subTitle" idx="1"/>
          </p:nvPr>
        </p:nvSpPr>
        <p:spPr>
          <a:xfrm rot="-314992">
            <a:off x="1091405" y="1429410"/>
            <a:ext cx="2049196" cy="347956"/>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n" sz="1300" dirty="0"/>
              <a:t>Herramientas de diagnóstico</a:t>
            </a:r>
            <a:endParaRPr sz="1300" dirty="0"/>
          </a:p>
        </p:txBody>
      </p:sp>
      <p:sp>
        <p:nvSpPr>
          <p:cNvPr id="280" name="Google Shape;280;p4"/>
          <p:cNvSpPr txBox="1">
            <a:spLocks noGrp="1"/>
          </p:cNvSpPr>
          <p:nvPr>
            <p:ph type="subTitle" idx="4"/>
          </p:nvPr>
        </p:nvSpPr>
        <p:spPr>
          <a:xfrm rot="-224478">
            <a:off x="3482613" y="1811180"/>
            <a:ext cx="1806851" cy="449163"/>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100" dirty="0"/>
              <a:t>*M-CHAT-R/F</a:t>
            </a:r>
          </a:p>
          <a:p>
            <a:pPr marL="0" lvl="0" indent="0" algn="l" rtl="0">
              <a:lnSpc>
                <a:spcPct val="100000"/>
              </a:lnSpc>
              <a:spcBef>
                <a:spcPts val="0"/>
              </a:spcBef>
              <a:spcAft>
                <a:spcPts val="0"/>
              </a:spcAft>
              <a:buClr>
                <a:schemeClr val="dk1"/>
              </a:buClr>
              <a:buSzPts val="1100"/>
              <a:buFont typeface="Arial"/>
              <a:buNone/>
            </a:pPr>
            <a:r>
              <a:rPr lang="en" sz="1100" dirty="0"/>
              <a:t>*First year inventory</a:t>
            </a:r>
          </a:p>
          <a:p>
            <a:pPr marL="0" lvl="0" indent="0" algn="l" rtl="0">
              <a:lnSpc>
                <a:spcPct val="100000"/>
              </a:lnSpc>
              <a:spcBef>
                <a:spcPts val="0"/>
              </a:spcBef>
              <a:spcAft>
                <a:spcPts val="0"/>
              </a:spcAft>
              <a:buClr>
                <a:schemeClr val="dk1"/>
              </a:buClr>
              <a:buSzPts val="1100"/>
              <a:buFont typeface="Arial"/>
              <a:buNone/>
            </a:pPr>
            <a:r>
              <a:rPr lang="en" sz="1100" dirty="0"/>
              <a:t>*ASQ-Socioemocional</a:t>
            </a:r>
          </a:p>
          <a:p>
            <a:pPr marL="0" lvl="0" indent="0" algn="l" rtl="0">
              <a:lnSpc>
                <a:spcPct val="100000"/>
              </a:lnSpc>
              <a:spcBef>
                <a:spcPts val="0"/>
              </a:spcBef>
              <a:spcAft>
                <a:spcPts val="0"/>
              </a:spcAft>
              <a:buClr>
                <a:schemeClr val="dk1"/>
              </a:buClr>
              <a:buSzPts val="1100"/>
              <a:buFont typeface="Arial"/>
              <a:buNone/>
            </a:pPr>
            <a:r>
              <a:rPr lang="en" sz="1100" dirty="0"/>
              <a:t>  ASQ-III</a:t>
            </a:r>
            <a:endParaRPr sz="1100" dirty="0"/>
          </a:p>
          <a:p>
            <a:pPr marL="0" lvl="0" indent="0" algn="ctr" rtl="0">
              <a:lnSpc>
                <a:spcPct val="100000"/>
              </a:lnSpc>
              <a:spcBef>
                <a:spcPts val="0"/>
              </a:spcBef>
              <a:spcAft>
                <a:spcPts val="0"/>
              </a:spcAft>
              <a:buClr>
                <a:schemeClr val="dk1"/>
              </a:buClr>
              <a:buSzPts val="1100"/>
              <a:buFont typeface="Arial"/>
              <a:buNone/>
            </a:pPr>
            <a:endParaRPr dirty="0"/>
          </a:p>
        </p:txBody>
      </p:sp>
      <p:sp>
        <p:nvSpPr>
          <p:cNvPr id="281" name="Google Shape;281;p4"/>
          <p:cNvSpPr txBox="1">
            <a:spLocks noGrp="1"/>
          </p:cNvSpPr>
          <p:nvPr>
            <p:ph type="subTitle" idx="2"/>
          </p:nvPr>
        </p:nvSpPr>
        <p:spPr>
          <a:xfrm rot="-315542">
            <a:off x="1317376" y="1931270"/>
            <a:ext cx="2041559" cy="68408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sz="1100" dirty="0"/>
              <a:t>*Historia clinica                   </a:t>
            </a:r>
          </a:p>
          <a:p>
            <a:pPr marL="0" lvl="0" indent="0" algn="l" rtl="0">
              <a:lnSpc>
                <a:spcPct val="100000"/>
              </a:lnSpc>
              <a:spcBef>
                <a:spcPts val="0"/>
              </a:spcBef>
              <a:spcAft>
                <a:spcPts val="0"/>
              </a:spcAft>
              <a:buSzPts val="1400"/>
              <a:buNone/>
            </a:pPr>
            <a:r>
              <a:rPr lang="en" sz="1100" dirty="0"/>
              <a:t>*Observacion e interacción  con el paciente</a:t>
            </a:r>
          </a:p>
          <a:p>
            <a:pPr marL="0" lvl="0" indent="0" algn="l" rtl="0">
              <a:lnSpc>
                <a:spcPct val="100000"/>
              </a:lnSpc>
              <a:spcBef>
                <a:spcPts val="0"/>
              </a:spcBef>
              <a:spcAft>
                <a:spcPts val="0"/>
              </a:spcAft>
              <a:buSzPts val="1400"/>
              <a:buNone/>
            </a:pPr>
            <a:r>
              <a:rPr lang="en" sz="1100" dirty="0"/>
              <a:t>*Exploración fisica</a:t>
            </a:r>
            <a:endParaRPr sz="1100" dirty="0"/>
          </a:p>
          <a:p>
            <a:pPr marL="0" lvl="0" indent="0" algn="ctr" rtl="0">
              <a:lnSpc>
                <a:spcPct val="100000"/>
              </a:lnSpc>
              <a:spcBef>
                <a:spcPts val="0"/>
              </a:spcBef>
              <a:spcAft>
                <a:spcPts val="0"/>
              </a:spcAft>
              <a:buSzPts val="1400"/>
              <a:buNone/>
            </a:pPr>
            <a:endParaRPr dirty="0"/>
          </a:p>
        </p:txBody>
      </p:sp>
      <p:sp>
        <p:nvSpPr>
          <p:cNvPr id="282" name="Google Shape;282;p4"/>
          <p:cNvSpPr txBox="1">
            <a:spLocks noGrp="1"/>
          </p:cNvSpPr>
          <p:nvPr>
            <p:ph type="subTitle" idx="5"/>
          </p:nvPr>
        </p:nvSpPr>
        <p:spPr>
          <a:xfrm>
            <a:off x="5800675" y="1246286"/>
            <a:ext cx="2049300" cy="348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1300" dirty="0"/>
              <a:t>Herramientas de apoyo al diagnóstico</a:t>
            </a:r>
            <a:endParaRPr sz="1300" dirty="0"/>
          </a:p>
        </p:txBody>
      </p:sp>
      <p:sp>
        <p:nvSpPr>
          <p:cNvPr id="283" name="Google Shape;283;p4"/>
          <p:cNvSpPr txBox="1">
            <a:spLocks noGrp="1"/>
          </p:cNvSpPr>
          <p:nvPr>
            <p:ph type="subTitle" idx="6"/>
          </p:nvPr>
        </p:nvSpPr>
        <p:spPr>
          <a:xfrm>
            <a:off x="5885687" y="1806784"/>
            <a:ext cx="1806900" cy="449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s-MX" sz="1100" dirty="0"/>
              <a:t>*CRIDI</a:t>
            </a:r>
          </a:p>
          <a:p>
            <a:pPr marL="0" lvl="0" indent="0" algn="ctr" rtl="0">
              <a:lnSpc>
                <a:spcPct val="100000"/>
              </a:lnSpc>
              <a:spcBef>
                <a:spcPts val="0"/>
              </a:spcBef>
              <a:spcAft>
                <a:spcPts val="0"/>
              </a:spcAft>
              <a:buClr>
                <a:schemeClr val="dk1"/>
              </a:buClr>
              <a:buSzPts val="1100"/>
              <a:buFont typeface="Arial"/>
              <a:buNone/>
            </a:pPr>
            <a:r>
              <a:rPr lang="es-MX" sz="1100" dirty="0"/>
              <a:t>*ADI-R</a:t>
            </a:r>
          </a:p>
          <a:p>
            <a:pPr marL="0" lvl="0" indent="0" algn="ctr" rtl="0">
              <a:lnSpc>
                <a:spcPct val="100000"/>
              </a:lnSpc>
              <a:spcBef>
                <a:spcPts val="0"/>
              </a:spcBef>
              <a:spcAft>
                <a:spcPts val="0"/>
              </a:spcAft>
              <a:buClr>
                <a:schemeClr val="dk1"/>
              </a:buClr>
              <a:buSzPts val="1100"/>
              <a:buFont typeface="Arial"/>
              <a:buNone/>
            </a:pPr>
            <a:r>
              <a:rPr lang="es-MX" sz="1100" dirty="0"/>
              <a:t>*ADOS</a:t>
            </a:r>
            <a:endParaRPr sz="1100" dirty="0"/>
          </a:p>
        </p:txBody>
      </p:sp>
      <p:sp>
        <p:nvSpPr>
          <p:cNvPr id="284" name="Google Shape;284;p4"/>
          <p:cNvSpPr txBox="1">
            <a:spLocks noGrp="1"/>
          </p:cNvSpPr>
          <p:nvPr>
            <p:ph type="subTitle" idx="7"/>
          </p:nvPr>
        </p:nvSpPr>
        <p:spPr>
          <a:xfrm rot="64419">
            <a:off x="1916476" y="3107093"/>
            <a:ext cx="2049360" cy="348063"/>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s-MX" sz="1300" dirty="0"/>
              <a:t>Estudios de complemento</a:t>
            </a:r>
            <a:endParaRPr sz="1300" dirty="0"/>
          </a:p>
        </p:txBody>
      </p:sp>
      <p:sp>
        <p:nvSpPr>
          <p:cNvPr id="285" name="Google Shape;285;p4"/>
          <p:cNvSpPr txBox="1">
            <a:spLocks noGrp="1"/>
          </p:cNvSpPr>
          <p:nvPr>
            <p:ph type="subTitle" idx="8"/>
          </p:nvPr>
        </p:nvSpPr>
        <p:spPr>
          <a:xfrm rot="64511">
            <a:off x="2026424" y="3730060"/>
            <a:ext cx="1806618" cy="449179"/>
          </a:xfrm>
          <a:prstGeom prst="rect">
            <a:avLst/>
          </a:prstGeom>
          <a:noFill/>
          <a:ln>
            <a:noFill/>
          </a:ln>
        </p:spPr>
        <p:txBody>
          <a:bodyPr spcFirstLastPara="1" wrap="square" lIns="91425" tIns="91425" rIns="91425" bIns="91425" anchor="t" anchorCtr="0">
            <a:noAutofit/>
          </a:bodyPr>
          <a:lstStyle/>
          <a:p>
            <a:pPr marL="0" lvl="0" indent="0" algn="l">
              <a:buSzPts val="1100"/>
            </a:pPr>
            <a:r>
              <a:rPr lang="es-MX" sz="1100" dirty="0"/>
              <a:t>*Pruebas de laboratorio o neurofisiológicas</a:t>
            </a:r>
          </a:p>
          <a:p>
            <a:pPr marL="0" lvl="0" indent="0" algn="l">
              <a:buSzPts val="1100"/>
            </a:pPr>
            <a:r>
              <a:rPr lang="es-MX" sz="1100" dirty="0"/>
              <a:t>*Pruebas psicométricas</a:t>
            </a:r>
          </a:p>
          <a:p>
            <a:pPr marL="0" lvl="0" indent="0" algn="ctr" rtl="0">
              <a:lnSpc>
                <a:spcPct val="100000"/>
              </a:lnSpc>
              <a:spcBef>
                <a:spcPts val="0"/>
              </a:spcBef>
              <a:spcAft>
                <a:spcPts val="0"/>
              </a:spcAft>
              <a:buSzPts val="1400"/>
              <a:buNone/>
            </a:pPr>
            <a:endParaRPr sz="1100" dirty="0"/>
          </a:p>
          <a:p>
            <a:pPr marL="0" lvl="0" indent="0" algn="ctr" rtl="0">
              <a:lnSpc>
                <a:spcPct val="100000"/>
              </a:lnSpc>
              <a:spcBef>
                <a:spcPts val="0"/>
              </a:spcBef>
              <a:spcAft>
                <a:spcPts val="0"/>
              </a:spcAft>
              <a:buClr>
                <a:schemeClr val="dk1"/>
              </a:buClr>
              <a:buSzPts val="1100"/>
              <a:buFont typeface="Arial"/>
              <a:buNone/>
            </a:pPr>
            <a:endParaRPr dirty="0"/>
          </a:p>
          <a:p>
            <a:pPr marL="0" lvl="0" indent="0" algn="ctr" rtl="0">
              <a:lnSpc>
                <a:spcPct val="100000"/>
              </a:lnSpc>
              <a:spcBef>
                <a:spcPts val="0"/>
              </a:spcBef>
              <a:spcAft>
                <a:spcPts val="0"/>
              </a:spcAft>
              <a:buClr>
                <a:schemeClr val="dk1"/>
              </a:buClr>
              <a:buSzPts val="1100"/>
              <a:buFont typeface="Arial"/>
              <a:buNone/>
            </a:pPr>
            <a:endParaRPr dirty="0"/>
          </a:p>
          <a:p>
            <a:pPr marL="0" lvl="0" indent="0" algn="ctr" rtl="0">
              <a:lnSpc>
                <a:spcPct val="100000"/>
              </a:lnSpc>
              <a:spcBef>
                <a:spcPts val="0"/>
              </a:spcBef>
              <a:spcAft>
                <a:spcPts val="0"/>
              </a:spcAft>
              <a:buSzPts val="1400"/>
              <a:buNone/>
            </a:pPr>
            <a:endParaRPr dirty="0"/>
          </a:p>
        </p:txBody>
      </p:sp>
      <p:sp>
        <p:nvSpPr>
          <p:cNvPr id="286" name="Google Shape;286;p4"/>
          <p:cNvSpPr txBox="1">
            <a:spLocks noGrp="1"/>
          </p:cNvSpPr>
          <p:nvPr>
            <p:ph type="subTitle" idx="9"/>
          </p:nvPr>
        </p:nvSpPr>
        <p:spPr>
          <a:xfrm>
            <a:off x="4865275" y="3054816"/>
            <a:ext cx="1870800" cy="348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sz="1300" dirty="0"/>
              <a:t>Estudio en casos especiales</a:t>
            </a:r>
            <a:endParaRPr sz="1300" dirty="0"/>
          </a:p>
        </p:txBody>
      </p:sp>
      <p:sp>
        <p:nvSpPr>
          <p:cNvPr id="287" name="Google Shape;287;p4"/>
          <p:cNvSpPr txBox="1">
            <a:spLocks noGrp="1"/>
          </p:cNvSpPr>
          <p:nvPr>
            <p:ph type="subTitle" idx="13"/>
          </p:nvPr>
        </p:nvSpPr>
        <p:spPr>
          <a:xfrm>
            <a:off x="4865275" y="3505249"/>
            <a:ext cx="1806900" cy="44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sz="1100" dirty="0"/>
              <a:t>*Electroencefalograma</a:t>
            </a:r>
          </a:p>
          <a:p>
            <a:pPr marL="0" lvl="0" indent="0" algn="l" rtl="0">
              <a:lnSpc>
                <a:spcPct val="100000"/>
              </a:lnSpc>
              <a:spcBef>
                <a:spcPts val="0"/>
              </a:spcBef>
              <a:spcAft>
                <a:spcPts val="0"/>
              </a:spcAft>
              <a:buSzPts val="1400"/>
              <a:buNone/>
            </a:pPr>
            <a:r>
              <a:rPr lang="en" sz="1100" dirty="0"/>
              <a:t>*Estudios de neuroimagen</a:t>
            </a:r>
          </a:p>
          <a:p>
            <a:pPr marL="0" lvl="0" indent="0" algn="l" rtl="0">
              <a:lnSpc>
                <a:spcPct val="100000"/>
              </a:lnSpc>
              <a:spcBef>
                <a:spcPts val="0"/>
              </a:spcBef>
              <a:spcAft>
                <a:spcPts val="0"/>
              </a:spcAft>
              <a:buSzPts val="1400"/>
              <a:buNone/>
            </a:pPr>
            <a:r>
              <a:rPr lang="en" sz="1100" dirty="0"/>
              <a:t>*Estudios geneticos</a:t>
            </a:r>
          </a:p>
          <a:p>
            <a:pPr marL="0" lvl="0" indent="0" algn="l" rtl="0">
              <a:lnSpc>
                <a:spcPct val="100000"/>
              </a:lnSpc>
              <a:spcBef>
                <a:spcPts val="0"/>
              </a:spcBef>
              <a:spcAft>
                <a:spcPts val="0"/>
              </a:spcAft>
              <a:buSzPts val="1400"/>
              <a:buNone/>
            </a:pPr>
            <a:r>
              <a:rPr lang="en" sz="1100" dirty="0"/>
              <a:t>*Estudios metabolicos</a:t>
            </a:r>
            <a:endParaRPr sz="1100" dirty="0"/>
          </a:p>
          <a:p>
            <a:pPr marL="0" lvl="0" indent="0" algn="ctr" rtl="0">
              <a:lnSpc>
                <a:spcPct val="100000"/>
              </a:lnSpc>
              <a:spcBef>
                <a:spcPts val="0"/>
              </a:spcBef>
              <a:spcAft>
                <a:spcPts val="0"/>
              </a:spcAft>
              <a:buSzPts val="1400"/>
              <a:buNone/>
            </a:pPr>
            <a:endParaRPr dirty="0"/>
          </a:p>
        </p:txBody>
      </p:sp>
      <p:sp>
        <p:nvSpPr>
          <p:cNvPr id="288" name="Google Shape;288;p4"/>
          <p:cNvSpPr txBox="1">
            <a:spLocks noGrp="1"/>
          </p:cNvSpPr>
          <p:nvPr>
            <p:ph type="title"/>
          </p:nvPr>
        </p:nvSpPr>
        <p:spPr>
          <a:xfrm>
            <a:off x="692850" y="621925"/>
            <a:ext cx="7758300" cy="440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3600"/>
              <a:buNone/>
            </a:pPr>
            <a:r>
              <a:rPr lang="en" dirty="0"/>
              <a:t>Diagnostico del trastorno del espectro del autismo</a:t>
            </a:r>
            <a:endParaRPr dirty="0"/>
          </a:p>
        </p:txBody>
      </p:sp>
      <p:sp>
        <p:nvSpPr>
          <p:cNvPr id="289" name="Google Shape;289;p4"/>
          <p:cNvSpPr/>
          <p:nvPr/>
        </p:nvSpPr>
        <p:spPr>
          <a:xfrm rot="20216880">
            <a:off x="6512002" y="2822941"/>
            <a:ext cx="289058" cy="395943"/>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4"/>
          <p:cNvSpPr/>
          <p:nvPr/>
        </p:nvSpPr>
        <p:spPr>
          <a:xfrm rot="-5677575">
            <a:off x="5805340" y="1074964"/>
            <a:ext cx="366645" cy="47698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FB703">
              <a:alpha val="4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4"/>
          <p:cNvSpPr/>
          <p:nvPr/>
        </p:nvSpPr>
        <p:spPr>
          <a:xfrm rot="-3941960">
            <a:off x="4107267" y="1025615"/>
            <a:ext cx="366672" cy="477021"/>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5EA5F2">
              <a:alpha val="6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83">
          <a:extLst>
            <a:ext uri="{FF2B5EF4-FFF2-40B4-BE49-F238E27FC236}">
              <a16:creationId xmlns:a16="http://schemas.microsoft.com/office/drawing/2014/main" id="{3F28786D-2243-2CA5-972C-F2497CC6F2A9}"/>
            </a:ext>
          </a:extLst>
        </p:cNvPr>
        <p:cNvGrpSpPr/>
        <p:nvPr/>
      </p:nvGrpSpPr>
      <p:grpSpPr>
        <a:xfrm>
          <a:off x="0" y="0"/>
          <a:ext cx="0" cy="0"/>
          <a:chOff x="0" y="0"/>
          <a:chExt cx="0" cy="0"/>
        </a:xfrm>
      </p:grpSpPr>
      <p:grpSp>
        <p:nvGrpSpPr>
          <p:cNvPr id="884" name="Google Shape;884;p16">
            <a:extLst>
              <a:ext uri="{FF2B5EF4-FFF2-40B4-BE49-F238E27FC236}">
                <a16:creationId xmlns:a16="http://schemas.microsoft.com/office/drawing/2014/main" id="{EB3421D9-41BE-A712-9057-9959E1860200}"/>
              </a:ext>
            </a:extLst>
          </p:cNvPr>
          <p:cNvGrpSpPr/>
          <p:nvPr/>
        </p:nvGrpSpPr>
        <p:grpSpPr>
          <a:xfrm>
            <a:off x="563689" y="248461"/>
            <a:ext cx="6000409" cy="585711"/>
            <a:chOff x="611550" y="2773950"/>
            <a:chExt cx="2698875" cy="344475"/>
          </a:xfrm>
        </p:grpSpPr>
        <p:sp>
          <p:nvSpPr>
            <p:cNvPr id="885" name="Google Shape;885;p16">
              <a:extLst>
                <a:ext uri="{FF2B5EF4-FFF2-40B4-BE49-F238E27FC236}">
                  <a16:creationId xmlns:a16="http://schemas.microsoft.com/office/drawing/2014/main" id="{CC5BBCC8-0600-5896-916C-71D9326C4D0A}"/>
                </a:ext>
              </a:extLst>
            </p:cNvPr>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6" name="Google Shape;886;p16">
              <a:extLst>
                <a:ext uri="{FF2B5EF4-FFF2-40B4-BE49-F238E27FC236}">
                  <a16:creationId xmlns:a16="http://schemas.microsoft.com/office/drawing/2014/main" id="{6A50ECDC-4D2B-004F-45BD-EC85456837C1}"/>
                </a:ext>
              </a:extLst>
            </p:cNvPr>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887" name="Google Shape;887;p16">
            <a:extLst>
              <a:ext uri="{FF2B5EF4-FFF2-40B4-BE49-F238E27FC236}">
                <a16:creationId xmlns:a16="http://schemas.microsoft.com/office/drawing/2014/main" id="{5AE2BC0C-D346-B560-CC0E-755FB619D7E4}"/>
              </a:ext>
            </a:extLst>
          </p:cNvPr>
          <p:cNvSpPr txBox="1">
            <a:spLocks noGrp="1"/>
          </p:cNvSpPr>
          <p:nvPr>
            <p:ph type="title"/>
          </p:nvPr>
        </p:nvSpPr>
        <p:spPr>
          <a:xfrm>
            <a:off x="505100" y="379813"/>
            <a:ext cx="6117600" cy="5727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3600"/>
              <a:buNone/>
            </a:pPr>
            <a:r>
              <a:rPr lang="en" sz="4500" dirty="0"/>
              <a:t>DUELO</a:t>
            </a:r>
            <a:endParaRPr sz="4500" dirty="0"/>
          </a:p>
        </p:txBody>
      </p:sp>
      <p:grpSp>
        <p:nvGrpSpPr>
          <p:cNvPr id="888" name="Google Shape;888;p16">
            <a:extLst>
              <a:ext uri="{FF2B5EF4-FFF2-40B4-BE49-F238E27FC236}">
                <a16:creationId xmlns:a16="http://schemas.microsoft.com/office/drawing/2014/main" id="{0616FFCE-4AC2-2FB3-18FE-73538DAD542E}"/>
              </a:ext>
            </a:extLst>
          </p:cNvPr>
          <p:cNvGrpSpPr/>
          <p:nvPr/>
        </p:nvGrpSpPr>
        <p:grpSpPr>
          <a:xfrm rot="-4881340" flipH="1">
            <a:off x="7117172" y="2288237"/>
            <a:ext cx="978029" cy="456757"/>
            <a:chOff x="2358590" y="2770261"/>
            <a:chExt cx="701327" cy="327532"/>
          </a:xfrm>
        </p:grpSpPr>
        <p:sp>
          <p:nvSpPr>
            <p:cNvPr id="889" name="Google Shape;889;p16">
              <a:extLst>
                <a:ext uri="{FF2B5EF4-FFF2-40B4-BE49-F238E27FC236}">
                  <a16:creationId xmlns:a16="http://schemas.microsoft.com/office/drawing/2014/main" id="{FFE841A4-9673-FF76-DC39-51F597E8BDB5}"/>
                </a:ext>
              </a:extLst>
            </p:cNvPr>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0" name="Google Shape;890;p16">
              <a:extLst>
                <a:ext uri="{FF2B5EF4-FFF2-40B4-BE49-F238E27FC236}">
                  <a16:creationId xmlns:a16="http://schemas.microsoft.com/office/drawing/2014/main" id="{112B2FC2-0F66-8BA2-7512-9566ED7A6F5B}"/>
                </a:ext>
              </a:extLst>
            </p:cNvPr>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1" name="Google Shape;891;p16">
              <a:extLst>
                <a:ext uri="{FF2B5EF4-FFF2-40B4-BE49-F238E27FC236}">
                  <a16:creationId xmlns:a16="http://schemas.microsoft.com/office/drawing/2014/main" id="{657896CF-8DC4-CDA9-EEC7-76A02221D8ED}"/>
                </a:ext>
              </a:extLst>
            </p:cNvPr>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816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2" name="Google Shape;892;p16">
            <a:extLst>
              <a:ext uri="{FF2B5EF4-FFF2-40B4-BE49-F238E27FC236}">
                <a16:creationId xmlns:a16="http://schemas.microsoft.com/office/drawing/2014/main" id="{957C2299-72C5-322D-B483-C7D43856C467}"/>
              </a:ext>
            </a:extLst>
          </p:cNvPr>
          <p:cNvGrpSpPr/>
          <p:nvPr/>
        </p:nvGrpSpPr>
        <p:grpSpPr>
          <a:xfrm rot="-4881340" flipH="1">
            <a:off x="8014163" y="2316540"/>
            <a:ext cx="978029" cy="456757"/>
            <a:chOff x="2358590" y="2770261"/>
            <a:chExt cx="701327" cy="327532"/>
          </a:xfrm>
        </p:grpSpPr>
        <p:sp>
          <p:nvSpPr>
            <p:cNvPr id="893" name="Google Shape;893;p16">
              <a:extLst>
                <a:ext uri="{FF2B5EF4-FFF2-40B4-BE49-F238E27FC236}">
                  <a16:creationId xmlns:a16="http://schemas.microsoft.com/office/drawing/2014/main" id="{A88794DB-1E41-5D97-C944-249D329A83E7}"/>
                </a:ext>
              </a:extLst>
            </p:cNvPr>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4" name="Google Shape;894;p16">
              <a:extLst>
                <a:ext uri="{FF2B5EF4-FFF2-40B4-BE49-F238E27FC236}">
                  <a16:creationId xmlns:a16="http://schemas.microsoft.com/office/drawing/2014/main" id="{9FBD0A69-A3FD-86DD-8496-651154AD04B2}"/>
                </a:ext>
              </a:extLst>
            </p:cNvPr>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5" name="Google Shape;895;p16">
              <a:extLst>
                <a:ext uri="{FF2B5EF4-FFF2-40B4-BE49-F238E27FC236}">
                  <a16:creationId xmlns:a16="http://schemas.microsoft.com/office/drawing/2014/main" id="{372402FC-F09A-AE74-E490-DDD4E3C60F00}"/>
                </a:ext>
              </a:extLst>
            </p:cNvPr>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CB8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96" name="Google Shape;896;p16">
            <a:extLst>
              <a:ext uri="{FF2B5EF4-FFF2-40B4-BE49-F238E27FC236}">
                <a16:creationId xmlns:a16="http://schemas.microsoft.com/office/drawing/2014/main" id="{33BD8916-FA2C-7DF0-A9D9-7580CC8C8B1B}"/>
              </a:ext>
            </a:extLst>
          </p:cNvPr>
          <p:cNvGrpSpPr/>
          <p:nvPr/>
        </p:nvGrpSpPr>
        <p:grpSpPr>
          <a:xfrm rot="-4881340" flipH="1">
            <a:off x="7582263" y="2311674"/>
            <a:ext cx="978029" cy="456757"/>
            <a:chOff x="2358590" y="2770261"/>
            <a:chExt cx="701327" cy="327532"/>
          </a:xfrm>
        </p:grpSpPr>
        <p:sp>
          <p:nvSpPr>
            <p:cNvPr id="897" name="Google Shape;897;p16">
              <a:extLst>
                <a:ext uri="{FF2B5EF4-FFF2-40B4-BE49-F238E27FC236}">
                  <a16:creationId xmlns:a16="http://schemas.microsoft.com/office/drawing/2014/main" id="{54F8090C-3B30-0140-0B33-07E0E4847B3F}"/>
                </a:ext>
              </a:extLst>
            </p:cNvPr>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8" name="Google Shape;898;p16">
              <a:extLst>
                <a:ext uri="{FF2B5EF4-FFF2-40B4-BE49-F238E27FC236}">
                  <a16:creationId xmlns:a16="http://schemas.microsoft.com/office/drawing/2014/main" id="{1D121054-412E-30C9-A2B1-23F6DD235EAF}"/>
                </a:ext>
              </a:extLst>
            </p:cNvPr>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 name="Google Shape;899;p16">
              <a:extLst>
                <a:ext uri="{FF2B5EF4-FFF2-40B4-BE49-F238E27FC236}">
                  <a16:creationId xmlns:a16="http://schemas.microsoft.com/office/drawing/2014/main" id="{06450E7B-5A8F-1381-516D-6E8FEFFEBF8B}"/>
                </a:ext>
              </a:extLst>
            </p:cNvPr>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60D6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00" name="Google Shape;900;p16">
            <a:extLst>
              <a:ext uri="{FF2B5EF4-FFF2-40B4-BE49-F238E27FC236}">
                <a16:creationId xmlns:a16="http://schemas.microsoft.com/office/drawing/2014/main" id="{4C353A95-56A0-F1DD-6762-7A6BCADE3C61}"/>
              </a:ext>
            </a:extLst>
          </p:cNvPr>
          <p:cNvSpPr/>
          <p:nvPr/>
        </p:nvSpPr>
        <p:spPr>
          <a:xfrm rot="6615711" flipH="1">
            <a:off x="1315111" y="4308182"/>
            <a:ext cx="410245" cy="585936"/>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 name="Google Shape;901;p16">
            <a:extLst>
              <a:ext uri="{FF2B5EF4-FFF2-40B4-BE49-F238E27FC236}">
                <a16:creationId xmlns:a16="http://schemas.microsoft.com/office/drawing/2014/main" id="{B6A7CB77-6D77-8DFE-7E74-CDFA2F11A7E4}"/>
              </a:ext>
            </a:extLst>
          </p:cNvPr>
          <p:cNvSpPr/>
          <p:nvPr/>
        </p:nvSpPr>
        <p:spPr>
          <a:xfrm rot="6202058" flipH="1">
            <a:off x="7039311" y="776718"/>
            <a:ext cx="444471" cy="55916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4D89">
              <a:alpha val="4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p16">
            <a:extLst>
              <a:ext uri="{FF2B5EF4-FFF2-40B4-BE49-F238E27FC236}">
                <a16:creationId xmlns:a16="http://schemas.microsoft.com/office/drawing/2014/main" id="{E23E3738-B935-5FA6-4F2A-564D380F1BC4}"/>
              </a:ext>
            </a:extLst>
          </p:cNvPr>
          <p:cNvSpPr txBox="1">
            <a:spLocks noGrp="1"/>
          </p:cNvSpPr>
          <p:nvPr>
            <p:ph type="body" idx="1"/>
          </p:nvPr>
        </p:nvSpPr>
        <p:spPr>
          <a:xfrm>
            <a:off x="2236795" y="3284550"/>
            <a:ext cx="7409100" cy="37179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200"/>
              <a:buNone/>
            </a:pPr>
            <a:endParaRPr sz="1400" b="1" dirty="0"/>
          </a:p>
          <a:p>
            <a:pPr marL="0" lvl="0" indent="0" algn="just" rtl="0">
              <a:lnSpc>
                <a:spcPct val="100000"/>
              </a:lnSpc>
              <a:spcBef>
                <a:spcPts val="0"/>
              </a:spcBef>
              <a:spcAft>
                <a:spcPts val="0"/>
              </a:spcAft>
              <a:buSzPts val="1200"/>
              <a:buNone/>
            </a:pPr>
            <a:endParaRPr sz="1200" b="1" dirty="0"/>
          </a:p>
          <a:p>
            <a:pPr marL="0" lvl="0" indent="0" algn="just" rtl="0">
              <a:lnSpc>
                <a:spcPct val="100000"/>
              </a:lnSpc>
              <a:spcBef>
                <a:spcPts val="0"/>
              </a:spcBef>
              <a:spcAft>
                <a:spcPts val="0"/>
              </a:spcAft>
              <a:buSzPts val="1200"/>
              <a:buNone/>
            </a:pPr>
            <a:endParaRPr sz="1200" b="1" dirty="0"/>
          </a:p>
          <a:p>
            <a:pPr marL="457200" lvl="0" indent="0" algn="l" rtl="0">
              <a:lnSpc>
                <a:spcPct val="100000"/>
              </a:lnSpc>
              <a:spcBef>
                <a:spcPts val="0"/>
              </a:spcBef>
              <a:spcAft>
                <a:spcPts val="0"/>
              </a:spcAft>
              <a:buSzPts val="1200"/>
              <a:buNone/>
            </a:pPr>
            <a:endParaRPr sz="1200" dirty="0"/>
          </a:p>
          <a:p>
            <a:pPr marL="0" lvl="0" indent="0" algn="l" rtl="0">
              <a:lnSpc>
                <a:spcPct val="100000"/>
              </a:lnSpc>
              <a:spcBef>
                <a:spcPts val="0"/>
              </a:spcBef>
              <a:spcAft>
                <a:spcPts val="0"/>
              </a:spcAft>
              <a:buSzPts val="1200"/>
              <a:buNone/>
            </a:pPr>
            <a:endParaRPr sz="1200" dirty="0"/>
          </a:p>
        </p:txBody>
      </p:sp>
      <p:pic>
        <p:nvPicPr>
          <p:cNvPr id="1026" name="Picture 2" descr="Luto, duelo, viudas: las expresiones del dolor por la muerte - UNAM Global">
            <a:extLst>
              <a:ext uri="{FF2B5EF4-FFF2-40B4-BE49-F238E27FC236}">
                <a16:creationId xmlns:a16="http://schemas.microsoft.com/office/drawing/2014/main" id="{90E2526E-EBF0-42C8-B9CA-7963803430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846" y="1037880"/>
            <a:ext cx="5637410" cy="356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412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grpSp>
        <p:nvGrpSpPr>
          <p:cNvPr id="296" name="Google Shape;296;p5"/>
          <p:cNvGrpSpPr/>
          <p:nvPr/>
        </p:nvGrpSpPr>
        <p:grpSpPr>
          <a:xfrm>
            <a:off x="1870436" y="440357"/>
            <a:ext cx="5214766" cy="856882"/>
            <a:chOff x="611550" y="2773950"/>
            <a:chExt cx="2698875" cy="344475"/>
          </a:xfrm>
        </p:grpSpPr>
        <p:sp>
          <p:nvSpPr>
            <p:cNvPr id="297" name="Google Shape;297;p5"/>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5"/>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9" name="Google Shape;299;p5"/>
          <p:cNvSpPr txBox="1">
            <a:spLocks noGrp="1"/>
          </p:cNvSpPr>
          <p:nvPr>
            <p:ph type="title"/>
          </p:nvPr>
        </p:nvSpPr>
        <p:spPr>
          <a:xfrm>
            <a:off x="1347750" y="526038"/>
            <a:ext cx="6260100" cy="5727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3600"/>
              <a:buNone/>
            </a:pPr>
            <a:r>
              <a:rPr lang="en" sz="3500" dirty="0"/>
              <a:t>Niveles del autismo segun el DSM V</a:t>
            </a:r>
            <a:endParaRPr sz="3500" dirty="0"/>
          </a:p>
          <a:p>
            <a:pPr marL="0" lvl="0" indent="0" algn="l" rtl="0">
              <a:lnSpc>
                <a:spcPct val="80000"/>
              </a:lnSpc>
              <a:spcBef>
                <a:spcPts val="0"/>
              </a:spcBef>
              <a:spcAft>
                <a:spcPts val="0"/>
              </a:spcAft>
              <a:buSzPts val="3600"/>
              <a:buNone/>
            </a:pPr>
            <a:endParaRPr dirty="0"/>
          </a:p>
        </p:txBody>
      </p:sp>
      <p:sp>
        <p:nvSpPr>
          <p:cNvPr id="300" name="Google Shape;300;p5"/>
          <p:cNvSpPr txBox="1">
            <a:spLocks noGrp="1"/>
          </p:cNvSpPr>
          <p:nvPr>
            <p:ph type="body" idx="1"/>
          </p:nvPr>
        </p:nvSpPr>
        <p:spPr>
          <a:xfrm rot="132">
            <a:off x="597450" y="1449225"/>
            <a:ext cx="7817100" cy="3149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Clr>
                <a:schemeClr val="dk1"/>
              </a:buClr>
              <a:buSzPts val="1100"/>
              <a:buFont typeface="Arial"/>
              <a:buNone/>
            </a:pPr>
            <a:endParaRPr sz="1400" dirty="0"/>
          </a:p>
          <a:p>
            <a:pPr marL="0" lvl="0" indent="0" algn="just" rtl="0">
              <a:lnSpc>
                <a:spcPct val="100000"/>
              </a:lnSpc>
              <a:spcBef>
                <a:spcPts val="0"/>
              </a:spcBef>
              <a:spcAft>
                <a:spcPts val="0"/>
              </a:spcAft>
              <a:buClr>
                <a:schemeClr val="dk1"/>
              </a:buClr>
              <a:buSzPts val="1100"/>
              <a:buFont typeface="Arial"/>
              <a:buNone/>
            </a:pPr>
            <a:endParaRPr sz="1400" dirty="0"/>
          </a:p>
          <a:p>
            <a:pPr marL="0" lvl="0" indent="0" algn="just" rtl="0">
              <a:lnSpc>
                <a:spcPct val="100000"/>
              </a:lnSpc>
              <a:spcBef>
                <a:spcPts val="0"/>
              </a:spcBef>
              <a:spcAft>
                <a:spcPts val="0"/>
              </a:spcAft>
              <a:buClr>
                <a:schemeClr val="dk1"/>
              </a:buClr>
              <a:buSzPts val="1100"/>
              <a:buFont typeface="Arial"/>
              <a:buNone/>
            </a:pPr>
            <a:endParaRPr sz="1400" dirty="0"/>
          </a:p>
          <a:p>
            <a:pPr marL="457200" lvl="0" indent="0" algn="l" rtl="0">
              <a:lnSpc>
                <a:spcPct val="100000"/>
              </a:lnSpc>
              <a:spcBef>
                <a:spcPts val="0"/>
              </a:spcBef>
              <a:spcAft>
                <a:spcPts val="0"/>
              </a:spcAft>
              <a:buSzPts val="1200"/>
              <a:buNone/>
            </a:pPr>
            <a:endParaRPr sz="1200" dirty="0"/>
          </a:p>
          <a:p>
            <a:pPr marL="0" lvl="0" indent="0" algn="l" rtl="0">
              <a:lnSpc>
                <a:spcPct val="100000"/>
              </a:lnSpc>
              <a:spcBef>
                <a:spcPts val="0"/>
              </a:spcBef>
              <a:spcAft>
                <a:spcPts val="0"/>
              </a:spcAft>
              <a:buSzPts val="1200"/>
              <a:buNone/>
            </a:pPr>
            <a:endParaRPr sz="800" dirty="0"/>
          </a:p>
        </p:txBody>
      </p:sp>
      <p:grpSp>
        <p:nvGrpSpPr>
          <p:cNvPr id="301" name="Google Shape;301;p5"/>
          <p:cNvGrpSpPr/>
          <p:nvPr/>
        </p:nvGrpSpPr>
        <p:grpSpPr>
          <a:xfrm rot="18341383" flipH="1">
            <a:off x="6943363" y="4265683"/>
            <a:ext cx="735888" cy="486157"/>
            <a:chOff x="2358590" y="2770261"/>
            <a:chExt cx="701327" cy="327532"/>
          </a:xfrm>
        </p:grpSpPr>
        <p:sp>
          <p:nvSpPr>
            <p:cNvPr id="302" name="Google Shape;302;p5"/>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5"/>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5"/>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F8166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05" name="Google Shape;305;p5"/>
          <p:cNvGrpSpPr/>
          <p:nvPr/>
        </p:nvGrpSpPr>
        <p:grpSpPr>
          <a:xfrm rot="7809811" flipH="1">
            <a:off x="1468532" y="1235570"/>
            <a:ext cx="771037" cy="482345"/>
            <a:chOff x="2358590" y="2770261"/>
            <a:chExt cx="701327" cy="327532"/>
          </a:xfrm>
        </p:grpSpPr>
        <p:sp>
          <p:nvSpPr>
            <p:cNvPr id="306" name="Google Shape;306;p5"/>
            <p:cNvSpPr/>
            <p:nvPr/>
          </p:nvSpPr>
          <p:spPr>
            <a:xfrm>
              <a:off x="2358590" y="2816992"/>
              <a:ext cx="660225" cy="280801"/>
            </a:xfrm>
            <a:custGeom>
              <a:avLst/>
              <a:gdLst/>
              <a:ahLst/>
              <a:cxnLst/>
              <a:rect l="l" t="t" r="r" b="b"/>
              <a:pathLst>
                <a:path w="50904" h="21650" extrusionOk="0">
                  <a:moveTo>
                    <a:pt x="2169" y="0"/>
                  </a:moveTo>
                  <a:lnTo>
                    <a:pt x="0" y="14244"/>
                  </a:lnTo>
                  <a:lnTo>
                    <a:pt x="48735" y="21649"/>
                  </a:lnTo>
                  <a:lnTo>
                    <a:pt x="50903" y="7406"/>
                  </a:lnTo>
                  <a:lnTo>
                    <a:pt x="2169" y="0"/>
                  </a:lnTo>
                  <a:close/>
                </a:path>
              </a:pathLst>
            </a:custGeom>
            <a:solidFill>
              <a:srgbClr val="D9D9D9">
                <a:alpha val="5607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5"/>
            <p:cNvSpPr/>
            <p:nvPr/>
          </p:nvSpPr>
          <p:spPr>
            <a:xfrm>
              <a:off x="2358590" y="2770261"/>
              <a:ext cx="701327" cy="281112"/>
            </a:xfrm>
            <a:custGeom>
              <a:avLst/>
              <a:gdLst/>
              <a:ahLst/>
              <a:cxnLst/>
              <a:rect l="l" t="t" r="r" b="b"/>
              <a:pathLst>
                <a:path w="54073" h="21674" extrusionOk="0">
                  <a:moveTo>
                    <a:pt x="2736" y="1"/>
                  </a:moveTo>
                  <a:lnTo>
                    <a:pt x="0" y="17847"/>
                  </a:lnTo>
                  <a:cubicBezTo>
                    <a:pt x="0" y="17847"/>
                    <a:pt x="20463" y="21673"/>
                    <a:pt x="35986" y="21673"/>
                  </a:cubicBezTo>
                  <a:cubicBezTo>
                    <a:pt x="42728" y="21673"/>
                    <a:pt x="48539" y="20952"/>
                    <a:pt x="51337" y="18881"/>
                  </a:cubicBezTo>
                  <a:lnTo>
                    <a:pt x="54072" y="1035"/>
                  </a:lnTo>
                  <a:lnTo>
                    <a:pt x="54072" y="1035"/>
                  </a:lnTo>
                  <a:cubicBezTo>
                    <a:pt x="51431" y="2973"/>
                    <a:pt x="45726" y="3651"/>
                    <a:pt x="39042" y="3651"/>
                  </a:cubicBezTo>
                  <a:cubicBezTo>
                    <a:pt x="23527" y="3651"/>
                    <a:pt x="2736" y="1"/>
                    <a:pt x="2736"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5"/>
            <p:cNvSpPr/>
            <p:nvPr/>
          </p:nvSpPr>
          <p:spPr>
            <a:xfrm>
              <a:off x="2358590" y="2770261"/>
              <a:ext cx="149272" cy="249219"/>
            </a:xfrm>
            <a:custGeom>
              <a:avLst/>
              <a:gdLst/>
              <a:ahLst/>
              <a:cxnLst/>
              <a:rect l="l" t="t" r="r" b="b"/>
              <a:pathLst>
                <a:path w="11509" h="19215" extrusionOk="0">
                  <a:moveTo>
                    <a:pt x="2702" y="1"/>
                  </a:moveTo>
                  <a:lnTo>
                    <a:pt x="0" y="17880"/>
                  </a:lnTo>
                  <a:lnTo>
                    <a:pt x="8807" y="19215"/>
                  </a:lnTo>
                  <a:lnTo>
                    <a:pt x="11509" y="1335"/>
                  </a:lnTo>
                  <a:lnTo>
                    <a:pt x="2702" y="1"/>
                  </a:lnTo>
                  <a:close/>
                </a:path>
              </a:pathLst>
            </a:custGeom>
            <a:solidFill>
              <a:srgbClr val="60D6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3" name="Imagen 2">
            <a:extLst>
              <a:ext uri="{FF2B5EF4-FFF2-40B4-BE49-F238E27FC236}">
                <a16:creationId xmlns:a16="http://schemas.microsoft.com/office/drawing/2014/main" id="{F9AB382C-1EA3-34F5-1AF1-EC0AAEF92BED}"/>
              </a:ext>
            </a:extLst>
          </p:cNvPr>
          <p:cNvPicPr>
            <a:picLocks noChangeAspect="1"/>
          </p:cNvPicPr>
          <p:nvPr/>
        </p:nvPicPr>
        <p:blipFill>
          <a:blip r:embed="rId3"/>
          <a:srcRect t="19940" b="15613"/>
          <a:stretch>
            <a:fillRect/>
          </a:stretch>
        </p:blipFill>
        <p:spPr>
          <a:xfrm>
            <a:off x="2026613" y="1388282"/>
            <a:ext cx="5143500" cy="331486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4" name="Google Shape;314;p6"/>
          <p:cNvSpPr/>
          <p:nvPr/>
        </p:nvSpPr>
        <p:spPr>
          <a:xfrm>
            <a:off x="1505499" y="1967500"/>
            <a:ext cx="423243" cy="1090425"/>
          </a:xfrm>
          <a:custGeom>
            <a:avLst/>
            <a:gdLst/>
            <a:ahLst/>
            <a:cxnLst/>
            <a:rect l="l" t="t" r="r" b="b"/>
            <a:pathLst>
              <a:path w="18859" h="43617" extrusionOk="0">
                <a:moveTo>
                  <a:pt x="0" y="368"/>
                </a:moveTo>
                <a:lnTo>
                  <a:pt x="17311" y="0"/>
                </a:lnTo>
                <a:lnTo>
                  <a:pt x="18859" y="43117"/>
                </a:lnTo>
                <a:lnTo>
                  <a:pt x="1333" y="43617"/>
                </a:lnTo>
                <a:close/>
              </a:path>
            </a:pathLst>
          </a:custGeom>
          <a:solidFill>
            <a:srgbClr val="60D6C0"/>
          </a:solidFill>
          <a:ln>
            <a:noFill/>
          </a:ln>
        </p:spPr>
      </p:sp>
      <p:grpSp>
        <p:nvGrpSpPr>
          <p:cNvPr id="326" name="Google Shape;326;p6"/>
          <p:cNvGrpSpPr/>
          <p:nvPr/>
        </p:nvGrpSpPr>
        <p:grpSpPr>
          <a:xfrm rot="19195259">
            <a:off x="90205" y="1203819"/>
            <a:ext cx="2360431" cy="585711"/>
            <a:chOff x="611550" y="2773950"/>
            <a:chExt cx="2698875" cy="344475"/>
          </a:xfrm>
        </p:grpSpPr>
        <p:sp>
          <p:nvSpPr>
            <p:cNvPr id="327" name="Google Shape;327;p6"/>
            <p:cNvSpPr/>
            <p:nvPr/>
          </p:nvSpPr>
          <p:spPr>
            <a:xfrm>
              <a:off x="611550" y="2773950"/>
              <a:ext cx="2698875" cy="235275"/>
            </a:xfrm>
            <a:custGeom>
              <a:avLst/>
              <a:gdLst/>
              <a:ahLst/>
              <a:cxnLst/>
              <a:rect l="l" t="t" r="r" b="b"/>
              <a:pathLst>
                <a:path w="107955" h="9411" extrusionOk="0">
                  <a:moveTo>
                    <a:pt x="89672" y="0"/>
                  </a:moveTo>
                  <a:cubicBezTo>
                    <a:pt x="89569" y="0"/>
                    <a:pt x="89434" y="18"/>
                    <a:pt x="89285" y="52"/>
                  </a:cubicBezTo>
                  <a:cubicBezTo>
                    <a:pt x="88271" y="312"/>
                    <a:pt x="80855" y="505"/>
                    <a:pt x="76821" y="505"/>
                  </a:cubicBezTo>
                  <a:cubicBezTo>
                    <a:pt x="75707" y="505"/>
                    <a:pt x="74851" y="490"/>
                    <a:pt x="74459" y="458"/>
                  </a:cubicBezTo>
                  <a:cubicBezTo>
                    <a:pt x="73772" y="378"/>
                    <a:pt x="73085" y="340"/>
                    <a:pt x="72401" y="340"/>
                  </a:cubicBezTo>
                  <a:cubicBezTo>
                    <a:pt x="71502" y="340"/>
                    <a:pt x="70609" y="406"/>
                    <a:pt x="69727" y="532"/>
                  </a:cubicBezTo>
                  <a:cubicBezTo>
                    <a:pt x="66991" y="828"/>
                    <a:pt x="59153" y="680"/>
                    <a:pt x="55567" y="1013"/>
                  </a:cubicBezTo>
                  <a:cubicBezTo>
                    <a:pt x="55255" y="1040"/>
                    <a:pt x="55039" y="1051"/>
                    <a:pt x="54885" y="1051"/>
                  </a:cubicBezTo>
                  <a:cubicBezTo>
                    <a:pt x="54245" y="1051"/>
                    <a:pt x="54682" y="862"/>
                    <a:pt x="53780" y="862"/>
                  </a:cubicBezTo>
                  <a:cubicBezTo>
                    <a:pt x="53717" y="862"/>
                    <a:pt x="53648" y="863"/>
                    <a:pt x="53571" y="865"/>
                  </a:cubicBezTo>
                  <a:cubicBezTo>
                    <a:pt x="48654" y="1050"/>
                    <a:pt x="22035" y="2196"/>
                    <a:pt x="22035" y="2196"/>
                  </a:cubicBezTo>
                  <a:cubicBezTo>
                    <a:pt x="13530" y="2754"/>
                    <a:pt x="5419" y="3311"/>
                    <a:pt x="3838" y="3311"/>
                  </a:cubicBezTo>
                  <a:cubicBezTo>
                    <a:pt x="3742" y="3311"/>
                    <a:pt x="3670" y="3309"/>
                    <a:pt x="3623" y="3305"/>
                  </a:cubicBezTo>
                  <a:cubicBezTo>
                    <a:pt x="3376" y="3273"/>
                    <a:pt x="3169" y="3256"/>
                    <a:pt x="2992" y="3256"/>
                  </a:cubicBezTo>
                  <a:cubicBezTo>
                    <a:pt x="2564" y="3256"/>
                    <a:pt x="2317" y="3354"/>
                    <a:pt x="2108" y="3564"/>
                  </a:cubicBezTo>
                  <a:cubicBezTo>
                    <a:pt x="1257" y="4303"/>
                    <a:pt x="0" y="9183"/>
                    <a:pt x="962" y="9405"/>
                  </a:cubicBezTo>
                  <a:cubicBezTo>
                    <a:pt x="998" y="9409"/>
                    <a:pt x="1052" y="9411"/>
                    <a:pt x="1123" y="9411"/>
                  </a:cubicBezTo>
                  <a:cubicBezTo>
                    <a:pt x="2770" y="9411"/>
                    <a:pt x="13529" y="8420"/>
                    <a:pt x="18413" y="8420"/>
                  </a:cubicBezTo>
                  <a:cubicBezTo>
                    <a:pt x="19390" y="8420"/>
                    <a:pt x="20132" y="8460"/>
                    <a:pt x="20519" y="8555"/>
                  </a:cubicBezTo>
                  <a:cubicBezTo>
                    <a:pt x="22068" y="8428"/>
                    <a:pt x="32753" y="7383"/>
                    <a:pt x="38129" y="7383"/>
                  </a:cubicBezTo>
                  <a:cubicBezTo>
                    <a:pt x="39041" y="7383"/>
                    <a:pt x="39799" y="7413"/>
                    <a:pt x="40335" y="7483"/>
                  </a:cubicBezTo>
                  <a:cubicBezTo>
                    <a:pt x="42332" y="6743"/>
                    <a:pt x="60374" y="6854"/>
                    <a:pt x="60965" y="6669"/>
                  </a:cubicBezTo>
                  <a:cubicBezTo>
                    <a:pt x="61385" y="6549"/>
                    <a:pt x="62608" y="6483"/>
                    <a:pt x="63722" y="6483"/>
                  </a:cubicBezTo>
                  <a:cubicBezTo>
                    <a:pt x="64667" y="6483"/>
                    <a:pt x="65534" y="6531"/>
                    <a:pt x="65771" y="6632"/>
                  </a:cubicBezTo>
                  <a:cubicBezTo>
                    <a:pt x="66088" y="6781"/>
                    <a:pt x="66460" y="6831"/>
                    <a:pt x="66845" y="6831"/>
                  </a:cubicBezTo>
                  <a:cubicBezTo>
                    <a:pt x="67665" y="6831"/>
                    <a:pt x="68544" y="6602"/>
                    <a:pt x="69073" y="6602"/>
                  </a:cubicBezTo>
                  <a:cubicBezTo>
                    <a:pt x="69224" y="6602"/>
                    <a:pt x="69347" y="6621"/>
                    <a:pt x="69431" y="6669"/>
                  </a:cubicBezTo>
                  <a:cubicBezTo>
                    <a:pt x="73541" y="6293"/>
                    <a:pt x="72281" y="6211"/>
                    <a:pt x="81261" y="6211"/>
                  </a:cubicBezTo>
                  <a:cubicBezTo>
                    <a:pt x="83752" y="6211"/>
                    <a:pt x="87030" y="6218"/>
                    <a:pt x="91429" y="6226"/>
                  </a:cubicBezTo>
                  <a:cubicBezTo>
                    <a:pt x="95791" y="6226"/>
                    <a:pt x="95915" y="6078"/>
                    <a:pt x="97440" y="6078"/>
                  </a:cubicBezTo>
                  <a:cubicBezTo>
                    <a:pt x="98203" y="6078"/>
                    <a:pt x="99316" y="6115"/>
                    <a:pt x="101485" y="6226"/>
                  </a:cubicBezTo>
                  <a:cubicBezTo>
                    <a:pt x="102231" y="6266"/>
                    <a:pt x="102920" y="6296"/>
                    <a:pt x="103519" y="6296"/>
                  </a:cubicBezTo>
                  <a:cubicBezTo>
                    <a:pt x="104584" y="6296"/>
                    <a:pt x="105369" y="6200"/>
                    <a:pt x="105700" y="5893"/>
                  </a:cubicBezTo>
                  <a:cubicBezTo>
                    <a:pt x="106698" y="5006"/>
                    <a:pt x="107955" y="1272"/>
                    <a:pt x="107548" y="347"/>
                  </a:cubicBezTo>
                  <a:cubicBezTo>
                    <a:pt x="107510" y="247"/>
                    <a:pt x="106495" y="210"/>
                    <a:pt x="105155" y="210"/>
                  </a:cubicBezTo>
                  <a:cubicBezTo>
                    <a:pt x="102552" y="210"/>
                    <a:pt x="98722" y="348"/>
                    <a:pt x="98453" y="421"/>
                  </a:cubicBezTo>
                  <a:cubicBezTo>
                    <a:pt x="98388" y="443"/>
                    <a:pt x="98320" y="452"/>
                    <a:pt x="98255" y="452"/>
                  </a:cubicBezTo>
                  <a:cubicBezTo>
                    <a:pt x="98099" y="452"/>
                    <a:pt x="97962" y="400"/>
                    <a:pt x="97936" y="347"/>
                  </a:cubicBezTo>
                  <a:cubicBezTo>
                    <a:pt x="97899" y="273"/>
                    <a:pt x="89950" y="89"/>
                    <a:pt x="89876" y="89"/>
                  </a:cubicBezTo>
                  <a:cubicBezTo>
                    <a:pt x="89876" y="28"/>
                    <a:pt x="89798" y="0"/>
                    <a:pt x="89672" y="0"/>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6"/>
            <p:cNvSpPr/>
            <p:nvPr/>
          </p:nvSpPr>
          <p:spPr>
            <a:xfrm>
              <a:off x="851850" y="2919750"/>
              <a:ext cx="2011250" cy="198675"/>
            </a:xfrm>
            <a:custGeom>
              <a:avLst/>
              <a:gdLst/>
              <a:ahLst/>
              <a:cxnLst/>
              <a:rect l="l" t="t" r="r" b="b"/>
              <a:pathLst>
                <a:path w="80450" h="7947" extrusionOk="0">
                  <a:moveTo>
                    <a:pt x="53638" y="1"/>
                  </a:moveTo>
                  <a:cubicBezTo>
                    <a:pt x="53074" y="1"/>
                    <a:pt x="52509" y="47"/>
                    <a:pt x="51945" y="135"/>
                  </a:cubicBezTo>
                  <a:cubicBezTo>
                    <a:pt x="51383" y="196"/>
                    <a:pt x="50527" y="215"/>
                    <a:pt x="49526" y="215"/>
                  </a:cubicBezTo>
                  <a:cubicBezTo>
                    <a:pt x="47906" y="215"/>
                    <a:pt x="45905" y="166"/>
                    <a:pt x="44152" y="166"/>
                  </a:cubicBezTo>
                  <a:cubicBezTo>
                    <a:pt x="43069" y="166"/>
                    <a:pt x="42080" y="185"/>
                    <a:pt x="41334" y="246"/>
                  </a:cubicBezTo>
                  <a:cubicBezTo>
                    <a:pt x="41134" y="264"/>
                    <a:pt x="40987" y="271"/>
                    <a:pt x="40877" y="271"/>
                  </a:cubicBezTo>
                  <a:cubicBezTo>
                    <a:pt x="40340" y="271"/>
                    <a:pt x="40697" y="95"/>
                    <a:pt x="40027" y="95"/>
                  </a:cubicBezTo>
                  <a:cubicBezTo>
                    <a:pt x="39976" y="95"/>
                    <a:pt x="39919" y="96"/>
                    <a:pt x="39855" y="98"/>
                  </a:cubicBezTo>
                  <a:cubicBezTo>
                    <a:pt x="28062" y="320"/>
                    <a:pt x="16305" y="911"/>
                    <a:pt x="16305" y="911"/>
                  </a:cubicBezTo>
                  <a:cubicBezTo>
                    <a:pt x="9083" y="1441"/>
                    <a:pt x="4266" y="1853"/>
                    <a:pt x="2863" y="1853"/>
                  </a:cubicBezTo>
                  <a:cubicBezTo>
                    <a:pt x="2701" y="1853"/>
                    <a:pt x="2584" y="1847"/>
                    <a:pt x="2515" y="1836"/>
                  </a:cubicBezTo>
                  <a:cubicBezTo>
                    <a:pt x="2353" y="1818"/>
                    <a:pt x="2218" y="1808"/>
                    <a:pt x="2102" y="1808"/>
                  </a:cubicBezTo>
                  <a:cubicBezTo>
                    <a:pt x="1742" y="1808"/>
                    <a:pt x="1574" y="1898"/>
                    <a:pt x="1406" y="2094"/>
                  </a:cubicBezTo>
                  <a:cubicBezTo>
                    <a:pt x="777" y="2871"/>
                    <a:pt x="1" y="7714"/>
                    <a:pt x="740" y="7936"/>
                  </a:cubicBezTo>
                  <a:cubicBezTo>
                    <a:pt x="778" y="7943"/>
                    <a:pt x="841" y="7946"/>
                    <a:pt x="927" y="7946"/>
                  </a:cubicBezTo>
                  <a:cubicBezTo>
                    <a:pt x="2321" y="7946"/>
                    <a:pt x="9787" y="7077"/>
                    <a:pt x="13463" y="7077"/>
                  </a:cubicBezTo>
                  <a:cubicBezTo>
                    <a:pt x="14301" y="7077"/>
                    <a:pt x="14943" y="7122"/>
                    <a:pt x="15270" y="7233"/>
                  </a:cubicBezTo>
                  <a:cubicBezTo>
                    <a:pt x="17412" y="7025"/>
                    <a:pt x="23887" y="6314"/>
                    <a:pt x="27722" y="6314"/>
                  </a:cubicBezTo>
                  <a:cubicBezTo>
                    <a:pt x="28652" y="6314"/>
                    <a:pt x="29427" y="6356"/>
                    <a:pt x="29947" y="6457"/>
                  </a:cubicBezTo>
                  <a:cubicBezTo>
                    <a:pt x="30639" y="6128"/>
                    <a:pt x="33938" y="6059"/>
                    <a:pt x="37302" y="6059"/>
                  </a:cubicBezTo>
                  <a:cubicBezTo>
                    <a:pt x="39775" y="6059"/>
                    <a:pt x="42283" y="6096"/>
                    <a:pt x="43816" y="6096"/>
                  </a:cubicBezTo>
                  <a:cubicBezTo>
                    <a:pt x="44653" y="6096"/>
                    <a:pt x="45200" y="6085"/>
                    <a:pt x="45290" y="6050"/>
                  </a:cubicBezTo>
                  <a:cubicBezTo>
                    <a:pt x="45546" y="5970"/>
                    <a:pt x="46181" y="5932"/>
                    <a:pt x="46850" y="5932"/>
                  </a:cubicBezTo>
                  <a:cubicBezTo>
                    <a:pt x="47729" y="5932"/>
                    <a:pt x="48666" y="5998"/>
                    <a:pt x="48876" y="6124"/>
                  </a:cubicBezTo>
                  <a:cubicBezTo>
                    <a:pt x="49127" y="6299"/>
                    <a:pt x="49432" y="6354"/>
                    <a:pt x="49748" y="6354"/>
                  </a:cubicBezTo>
                  <a:cubicBezTo>
                    <a:pt x="50299" y="6354"/>
                    <a:pt x="50880" y="6186"/>
                    <a:pt x="51255" y="6186"/>
                  </a:cubicBezTo>
                  <a:cubicBezTo>
                    <a:pt x="51394" y="6186"/>
                    <a:pt x="51504" y="6209"/>
                    <a:pt x="51575" y="6272"/>
                  </a:cubicBezTo>
                  <a:cubicBezTo>
                    <a:pt x="52970" y="6159"/>
                    <a:pt x="53529" y="6036"/>
                    <a:pt x="55609" y="6036"/>
                  </a:cubicBezTo>
                  <a:cubicBezTo>
                    <a:pt x="57608" y="6036"/>
                    <a:pt x="61012" y="6150"/>
                    <a:pt x="67916" y="6494"/>
                  </a:cubicBezTo>
                  <a:cubicBezTo>
                    <a:pt x="69062" y="6546"/>
                    <a:pt x="69819" y="6562"/>
                    <a:pt x="70370" y="6562"/>
                  </a:cubicBezTo>
                  <a:cubicBezTo>
                    <a:pt x="71129" y="6562"/>
                    <a:pt x="71495" y="6533"/>
                    <a:pt x="71949" y="6533"/>
                  </a:cubicBezTo>
                  <a:cubicBezTo>
                    <a:pt x="72555" y="6533"/>
                    <a:pt x="73317" y="6584"/>
                    <a:pt x="75384" y="6827"/>
                  </a:cubicBezTo>
                  <a:cubicBezTo>
                    <a:pt x="76137" y="6916"/>
                    <a:pt x="76804" y="6989"/>
                    <a:pt x="77336" y="6989"/>
                  </a:cubicBezTo>
                  <a:cubicBezTo>
                    <a:pt x="77902" y="6989"/>
                    <a:pt x="78317" y="6907"/>
                    <a:pt x="78527" y="6679"/>
                  </a:cubicBezTo>
                  <a:cubicBezTo>
                    <a:pt x="79340" y="5791"/>
                    <a:pt x="80449" y="2094"/>
                    <a:pt x="80227" y="1170"/>
                  </a:cubicBezTo>
                  <a:cubicBezTo>
                    <a:pt x="80149" y="961"/>
                    <a:pt x="76915" y="862"/>
                    <a:pt x="74932" y="862"/>
                  </a:cubicBezTo>
                  <a:cubicBezTo>
                    <a:pt x="74115" y="862"/>
                    <a:pt x="73511" y="879"/>
                    <a:pt x="73425" y="911"/>
                  </a:cubicBezTo>
                  <a:cubicBezTo>
                    <a:pt x="73373" y="932"/>
                    <a:pt x="73321" y="941"/>
                    <a:pt x="73273" y="941"/>
                  </a:cubicBezTo>
                  <a:cubicBezTo>
                    <a:pt x="73148" y="941"/>
                    <a:pt x="73045" y="880"/>
                    <a:pt x="73018" y="800"/>
                  </a:cubicBezTo>
                  <a:cubicBezTo>
                    <a:pt x="72981" y="726"/>
                    <a:pt x="68027" y="357"/>
                    <a:pt x="67953" y="357"/>
                  </a:cubicBezTo>
                  <a:cubicBezTo>
                    <a:pt x="67768" y="320"/>
                    <a:pt x="67177" y="283"/>
                    <a:pt x="67029" y="283"/>
                  </a:cubicBezTo>
                  <a:cubicBezTo>
                    <a:pt x="67029" y="211"/>
                    <a:pt x="66952" y="170"/>
                    <a:pt x="66827" y="170"/>
                  </a:cubicBezTo>
                  <a:cubicBezTo>
                    <a:pt x="66759" y="170"/>
                    <a:pt x="66677" y="183"/>
                    <a:pt x="66585" y="209"/>
                  </a:cubicBezTo>
                  <a:cubicBezTo>
                    <a:pt x="66189" y="312"/>
                    <a:pt x="64551" y="350"/>
                    <a:pt x="62645" y="350"/>
                  </a:cubicBezTo>
                  <a:cubicBezTo>
                    <a:pt x="59748" y="350"/>
                    <a:pt x="56229" y="261"/>
                    <a:pt x="55494" y="172"/>
                  </a:cubicBezTo>
                  <a:cubicBezTo>
                    <a:pt x="54875" y="56"/>
                    <a:pt x="54257" y="1"/>
                    <a:pt x="53638" y="1"/>
                  </a:cubicBezTo>
                  <a:close/>
                </a:path>
              </a:pathLst>
            </a:custGeom>
            <a:solidFill>
              <a:srgbClr val="FFE638">
                <a:alpha val="4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9" name="Google Shape;329;p6"/>
          <p:cNvSpPr txBox="1">
            <a:spLocks noGrp="1"/>
          </p:cNvSpPr>
          <p:nvPr>
            <p:ph type="title" idx="15"/>
          </p:nvPr>
        </p:nvSpPr>
        <p:spPr>
          <a:xfrm rot="18968646">
            <a:off x="-439604" y="300483"/>
            <a:ext cx="5542395" cy="572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3600"/>
              <a:buNone/>
            </a:pPr>
            <a:r>
              <a:rPr lang="en" dirty="0"/>
              <a:t>La realidad social según: </a:t>
            </a:r>
            <a:endParaRPr dirty="0"/>
          </a:p>
        </p:txBody>
      </p:sp>
      <p:grpSp>
        <p:nvGrpSpPr>
          <p:cNvPr id="337" name="Google Shape;337;p6"/>
          <p:cNvGrpSpPr/>
          <p:nvPr/>
        </p:nvGrpSpPr>
        <p:grpSpPr>
          <a:xfrm>
            <a:off x="7395584" y="431220"/>
            <a:ext cx="956230" cy="847679"/>
            <a:chOff x="683398" y="2777187"/>
            <a:chExt cx="876552" cy="777046"/>
          </a:xfrm>
        </p:grpSpPr>
        <p:sp>
          <p:nvSpPr>
            <p:cNvPr id="338" name="Google Shape;338;p6"/>
            <p:cNvSpPr/>
            <p:nvPr/>
          </p:nvSpPr>
          <p:spPr>
            <a:xfrm>
              <a:off x="712814" y="2921258"/>
              <a:ext cx="731184" cy="632975"/>
            </a:xfrm>
            <a:custGeom>
              <a:avLst/>
              <a:gdLst/>
              <a:ahLst/>
              <a:cxnLst/>
              <a:rect l="l" t="t" r="r" b="b"/>
              <a:pathLst>
                <a:path w="56375" h="48803" extrusionOk="0">
                  <a:moveTo>
                    <a:pt x="48235" y="0"/>
                  </a:moveTo>
                  <a:lnTo>
                    <a:pt x="1" y="10141"/>
                  </a:lnTo>
                  <a:lnTo>
                    <a:pt x="8140" y="48802"/>
                  </a:lnTo>
                  <a:lnTo>
                    <a:pt x="56374" y="38661"/>
                  </a:lnTo>
                  <a:lnTo>
                    <a:pt x="48235" y="0"/>
                  </a:lnTo>
                  <a:close/>
                </a:path>
              </a:pathLst>
            </a:cu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6"/>
            <p:cNvSpPr/>
            <p:nvPr/>
          </p:nvSpPr>
          <p:spPr>
            <a:xfrm>
              <a:off x="683398" y="2777187"/>
              <a:ext cx="876552" cy="705659"/>
            </a:xfrm>
            <a:custGeom>
              <a:avLst/>
              <a:gdLst/>
              <a:ahLst/>
              <a:cxnLst/>
              <a:rect l="l" t="t" r="r" b="b"/>
              <a:pathLst>
                <a:path w="67583" h="54407" extrusionOk="0">
                  <a:moveTo>
                    <a:pt x="49836" y="0"/>
                  </a:moveTo>
                  <a:lnTo>
                    <a:pt x="0" y="10475"/>
                  </a:lnTo>
                  <a:cubicBezTo>
                    <a:pt x="0" y="10475"/>
                    <a:pt x="6071" y="46767"/>
                    <a:pt x="17780" y="54406"/>
                  </a:cubicBezTo>
                  <a:lnTo>
                    <a:pt x="67582" y="43932"/>
                  </a:lnTo>
                  <a:cubicBezTo>
                    <a:pt x="56374" y="36593"/>
                    <a:pt x="49836" y="0"/>
                    <a:pt x="4983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6"/>
            <p:cNvSpPr/>
            <p:nvPr/>
          </p:nvSpPr>
          <p:spPr>
            <a:xfrm>
              <a:off x="683398" y="2777187"/>
              <a:ext cx="669745" cy="248778"/>
            </a:xfrm>
            <a:custGeom>
              <a:avLst/>
              <a:gdLst/>
              <a:ahLst/>
              <a:cxnLst/>
              <a:rect l="l" t="t" r="r" b="b"/>
              <a:pathLst>
                <a:path w="51638" h="19181" extrusionOk="0">
                  <a:moveTo>
                    <a:pt x="49803" y="0"/>
                  </a:moveTo>
                  <a:lnTo>
                    <a:pt x="0" y="10475"/>
                  </a:lnTo>
                  <a:lnTo>
                    <a:pt x="1835" y="19181"/>
                  </a:lnTo>
                  <a:lnTo>
                    <a:pt x="51637" y="8673"/>
                  </a:lnTo>
                  <a:lnTo>
                    <a:pt x="49803" y="0"/>
                  </a:lnTo>
                  <a:close/>
                </a:path>
              </a:pathLst>
            </a:cu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1" name="Google Shape;341;p6"/>
          <p:cNvGrpSpPr/>
          <p:nvPr/>
        </p:nvGrpSpPr>
        <p:grpSpPr>
          <a:xfrm>
            <a:off x="577962" y="4457350"/>
            <a:ext cx="217137" cy="321977"/>
            <a:chOff x="4508863" y="1528200"/>
            <a:chExt cx="318850" cy="472800"/>
          </a:xfrm>
        </p:grpSpPr>
        <p:sp>
          <p:nvSpPr>
            <p:cNvPr id="342" name="Google Shape;342;p6"/>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6"/>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6"/>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6"/>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6" name="Google Shape;346;p6"/>
          <p:cNvGrpSpPr/>
          <p:nvPr/>
        </p:nvGrpSpPr>
        <p:grpSpPr>
          <a:xfrm>
            <a:off x="7705768" y="420992"/>
            <a:ext cx="137201" cy="203446"/>
            <a:chOff x="4508863" y="1528200"/>
            <a:chExt cx="318850" cy="472800"/>
          </a:xfrm>
        </p:grpSpPr>
        <p:sp>
          <p:nvSpPr>
            <p:cNvPr id="347" name="Google Shape;347;p6"/>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6"/>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6"/>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6"/>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51" name="Google Shape;351;p6"/>
          <p:cNvGrpSpPr/>
          <p:nvPr/>
        </p:nvGrpSpPr>
        <p:grpSpPr>
          <a:xfrm>
            <a:off x="7403165" y="2165427"/>
            <a:ext cx="217137" cy="321977"/>
            <a:chOff x="4508863" y="1528200"/>
            <a:chExt cx="318850" cy="472800"/>
          </a:xfrm>
        </p:grpSpPr>
        <p:sp>
          <p:nvSpPr>
            <p:cNvPr id="352" name="Google Shape;352;p6"/>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6"/>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6"/>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6"/>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56" name="Google Shape;356;p6"/>
          <p:cNvGrpSpPr/>
          <p:nvPr/>
        </p:nvGrpSpPr>
        <p:grpSpPr>
          <a:xfrm>
            <a:off x="7486486" y="4255253"/>
            <a:ext cx="217137" cy="321977"/>
            <a:chOff x="4508863" y="1528200"/>
            <a:chExt cx="318850" cy="472800"/>
          </a:xfrm>
        </p:grpSpPr>
        <p:sp>
          <p:nvSpPr>
            <p:cNvPr id="357" name="Google Shape;357;p6"/>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6"/>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p6"/>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6"/>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61" name="Google Shape;361;p6"/>
          <p:cNvSpPr/>
          <p:nvPr/>
        </p:nvSpPr>
        <p:spPr>
          <a:xfrm rot="-4609380">
            <a:off x="8090504" y="4164683"/>
            <a:ext cx="583295" cy="75883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DA421">
              <a:alpha val="5725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6"/>
          <p:cNvSpPr/>
          <p:nvPr/>
        </p:nvSpPr>
        <p:spPr>
          <a:xfrm rot="-5767898">
            <a:off x="384187" y="1130057"/>
            <a:ext cx="445351" cy="57937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5EA5F2">
              <a:alpha val="5333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6"/>
          <p:cNvSpPr/>
          <p:nvPr/>
        </p:nvSpPr>
        <p:spPr>
          <a:xfrm rot="-5767898">
            <a:off x="8205424" y="696339"/>
            <a:ext cx="445351" cy="57937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5EA5F2">
              <a:alpha val="5333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 name="SocialVideo_1761966398191">
            <a:hlinkClick r:id="" action="ppaction://media"/>
            <a:extLst>
              <a:ext uri="{FF2B5EF4-FFF2-40B4-BE49-F238E27FC236}">
                <a16:creationId xmlns:a16="http://schemas.microsoft.com/office/drawing/2014/main" id="{D51F6AF5-D833-2B09-1D9D-143132655F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71358" y="358863"/>
            <a:ext cx="5179915" cy="44535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88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7">
          <a:extLst>
            <a:ext uri="{FF2B5EF4-FFF2-40B4-BE49-F238E27FC236}">
              <a16:creationId xmlns:a16="http://schemas.microsoft.com/office/drawing/2014/main" id="{D03D2766-3F2C-9B4F-448F-07FDB57C7EAE}"/>
            </a:ext>
          </a:extLst>
        </p:cNvPr>
        <p:cNvGrpSpPr/>
        <p:nvPr/>
      </p:nvGrpSpPr>
      <p:grpSpPr>
        <a:xfrm>
          <a:off x="0" y="0"/>
          <a:ext cx="0" cy="0"/>
          <a:chOff x="0" y="0"/>
          <a:chExt cx="0" cy="0"/>
        </a:xfrm>
      </p:grpSpPr>
      <p:grpSp>
        <p:nvGrpSpPr>
          <p:cNvPr id="398" name="Google Shape;398;p8">
            <a:extLst>
              <a:ext uri="{FF2B5EF4-FFF2-40B4-BE49-F238E27FC236}">
                <a16:creationId xmlns:a16="http://schemas.microsoft.com/office/drawing/2014/main" id="{E5EAAD5B-2441-C0D6-7D05-B66A468C15AE}"/>
              </a:ext>
            </a:extLst>
          </p:cNvPr>
          <p:cNvGrpSpPr/>
          <p:nvPr/>
        </p:nvGrpSpPr>
        <p:grpSpPr>
          <a:xfrm>
            <a:off x="436708" y="373228"/>
            <a:ext cx="6596270" cy="707388"/>
            <a:chOff x="603225" y="2182575"/>
            <a:chExt cx="2577800" cy="424450"/>
          </a:xfrm>
        </p:grpSpPr>
        <p:sp>
          <p:nvSpPr>
            <p:cNvPr id="399" name="Google Shape;399;p8">
              <a:extLst>
                <a:ext uri="{FF2B5EF4-FFF2-40B4-BE49-F238E27FC236}">
                  <a16:creationId xmlns:a16="http://schemas.microsoft.com/office/drawing/2014/main" id="{2C536830-E6F0-757F-1CA8-5137E2FA260D}"/>
                </a:ext>
              </a:extLst>
            </p:cNvPr>
            <p:cNvSpPr/>
            <p:nvPr/>
          </p:nvSpPr>
          <p:spPr>
            <a:xfrm>
              <a:off x="603225" y="2317450"/>
              <a:ext cx="2577800" cy="191900"/>
            </a:xfrm>
            <a:custGeom>
              <a:avLst/>
              <a:gdLst/>
              <a:ahLst/>
              <a:cxnLst/>
              <a:rect l="l" t="t" r="r" b="b"/>
              <a:pathLst>
                <a:path w="103112" h="7676" extrusionOk="0">
                  <a:moveTo>
                    <a:pt x="68689" y="0"/>
                  </a:moveTo>
                  <a:cubicBezTo>
                    <a:pt x="68006" y="0"/>
                    <a:pt x="67325" y="39"/>
                    <a:pt x="66659" y="122"/>
                  </a:cubicBezTo>
                  <a:cubicBezTo>
                    <a:pt x="65933" y="183"/>
                    <a:pt x="64838" y="202"/>
                    <a:pt x="63559" y="202"/>
                  </a:cubicBezTo>
                  <a:cubicBezTo>
                    <a:pt x="61490" y="202"/>
                    <a:pt x="58940" y="153"/>
                    <a:pt x="56701" y="153"/>
                  </a:cubicBezTo>
                  <a:cubicBezTo>
                    <a:pt x="55317" y="153"/>
                    <a:pt x="54051" y="172"/>
                    <a:pt x="53091" y="233"/>
                  </a:cubicBezTo>
                  <a:cubicBezTo>
                    <a:pt x="52810" y="253"/>
                    <a:pt x="52614" y="261"/>
                    <a:pt x="52472" y="261"/>
                  </a:cubicBezTo>
                  <a:cubicBezTo>
                    <a:pt x="51814" y="261"/>
                    <a:pt x="52362" y="85"/>
                    <a:pt x="51205" y="85"/>
                  </a:cubicBezTo>
                  <a:cubicBezTo>
                    <a:pt x="50650" y="85"/>
                    <a:pt x="48580" y="122"/>
                    <a:pt x="45770" y="159"/>
                  </a:cubicBezTo>
                  <a:cubicBezTo>
                    <a:pt x="34074" y="411"/>
                    <a:pt x="26612" y="643"/>
                    <a:pt x="23595" y="643"/>
                  </a:cubicBezTo>
                  <a:cubicBezTo>
                    <a:pt x="22636" y="643"/>
                    <a:pt x="22126" y="619"/>
                    <a:pt x="22072" y="566"/>
                  </a:cubicBezTo>
                  <a:cubicBezTo>
                    <a:pt x="22049" y="537"/>
                    <a:pt x="22015" y="525"/>
                    <a:pt x="21972" y="525"/>
                  </a:cubicBezTo>
                  <a:cubicBezTo>
                    <a:pt x="21774" y="525"/>
                    <a:pt x="21400" y="777"/>
                    <a:pt x="21177" y="777"/>
                  </a:cubicBezTo>
                  <a:cubicBezTo>
                    <a:pt x="21137" y="777"/>
                    <a:pt x="21102" y="769"/>
                    <a:pt x="21074" y="751"/>
                  </a:cubicBezTo>
                  <a:cubicBezTo>
                    <a:pt x="12013" y="1258"/>
                    <a:pt x="5487" y="1610"/>
                    <a:pt x="3815" y="1610"/>
                  </a:cubicBezTo>
                  <a:cubicBezTo>
                    <a:pt x="3659" y="1610"/>
                    <a:pt x="3545" y="1607"/>
                    <a:pt x="3476" y="1601"/>
                  </a:cubicBezTo>
                  <a:cubicBezTo>
                    <a:pt x="3243" y="1568"/>
                    <a:pt x="3047" y="1551"/>
                    <a:pt x="2878" y="1551"/>
                  </a:cubicBezTo>
                  <a:cubicBezTo>
                    <a:pt x="2484" y="1551"/>
                    <a:pt x="2241" y="1642"/>
                    <a:pt x="2034" y="1823"/>
                  </a:cubicBezTo>
                  <a:cubicBezTo>
                    <a:pt x="1221" y="2599"/>
                    <a:pt x="1" y="7442"/>
                    <a:pt x="925" y="7664"/>
                  </a:cubicBezTo>
                  <a:cubicBezTo>
                    <a:pt x="979" y="7672"/>
                    <a:pt x="1071" y="7675"/>
                    <a:pt x="1197" y="7675"/>
                  </a:cubicBezTo>
                  <a:cubicBezTo>
                    <a:pt x="3026" y="7675"/>
                    <a:pt x="12055" y="6926"/>
                    <a:pt x="16854" y="6926"/>
                  </a:cubicBezTo>
                  <a:cubicBezTo>
                    <a:pt x="18119" y="6926"/>
                    <a:pt x="19090" y="6978"/>
                    <a:pt x="19558" y="7109"/>
                  </a:cubicBezTo>
                  <a:cubicBezTo>
                    <a:pt x="22240" y="6905"/>
                    <a:pt x="30321" y="6242"/>
                    <a:pt x="35306" y="6242"/>
                  </a:cubicBezTo>
                  <a:cubicBezTo>
                    <a:pt x="36644" y="6242"/>
                    <a:pt x="37759" y="6290"/>
                    <a:pt x="38487" y="6407"/>
                  </a:cubicBezTo>
                  <a:cubicBezTo>
                    <a:pt x="39300" y="6074"/>
                    <a:pt x="43626" y="6000"/>
                    <a:pt x="45327" y="6000"/>
                  </a:cubicBezTo>
                  <a:cubicBezTo>
                    <a:pt x="46783" y="5990"/>
                    <a:pt x="47769" y="5986"/>
                    <a:pt x="48537" y="5986"/>
                  </a:cubicBezTo>
                  <a:cubicBezTo>
                    <a:pt x="50634" y="5986"/>
                    <a:pt x="51099" y="6020"/>
                    <a:pt x="55050" y="6074"/>
                  </a:cubicBezTo>
                  <a:cubicBezTo>
                    <a:pt x="56788" y="6074"/>
                    <a:pt x="58008" y="6074"/>
                    <a:pt x="58156" y="6037"/>
                  </a:cubicBezTo>
                  <a:cubicBezTo>
                    <a:pt x="58465" y="5944"/>
                    <a:pt x="59242" y="5903"/>
                    <a:pt x="60073" y="5903"/>
                  </a:cubicBezTo>
                  <a:cubicBezTo>
                    <a:pt x="61225" y="5903"/>
                    <a:pt x="62482" y="5982"/>
                    <a:pt x="62740" y="6111"/>
                  </a:cubicBezTo>
                  <a:cubicBezTo>
                    <a:pt x="63078" y="6286"/>
                    <a:pt x="63481" y="6341"/>
                    <a:pt x="63892" y="6341"/>
                  </a:cubicBezTo>
                  <a:cubicBezTo>
                    <a:pt x="64610" y="6341"/>
                    <a:pt x="65357" y="6173"/>
                    <a:pt x="65839" y="6173"/>
                  </a:cubicBezTo>
                  <a:cubicBezTo>
                    <a:pt x="66018" y="6173"/>
                    <a:pt x="66161" y="6196"/>
                    <a:pt x="66252" y="6259"/>
                  </a:cubicBezTo>
                  <a:cubicBezTo>
                    <a:pt x="68041" y="6144"/>
                    <a:pt x="68659" y="6018"/>
                    <a:pt x="71435" y="6018"/>
                  </a:cubicBezTo>
                  <a:cubicBezTo>
                    <a:pt x="73993" y="6018"/>
                    <a:pt x="78384" y="6125"/>
                    <a:pt x="87215" y="6444"/>
                  </a:cubicBezTo>
                  <a:lnTo>
                    <a:pt x="90283" y="6555"/>
                  </a:lnTo>
                  <a:cubicBezTo>
                    <a:pt x="90895" y="6498"/>
                    <a:pt x="91521" y="6475"/>
                    <a:pt x="92148" y="6475"/>
                  </a:cubicBezTo>
                  <a:cubicBezTo>
                    <a:pt x="94856" y="6475"/>
                    <a:pt x="97587" y="6904"/>
                    <a:pt x="99283" y="6904"/>
                  </a:cubicBezTo>
                  <a:cubicBezTo>
                    <a:pt x="100019" y="6904"/>
                    <a:pt x="100560" y="6823"/>
                    <a:pt x="100820" y="6592"/>
                  </a:cubicBezTo>
                  <a:cubicBezTo>
                    <a:pt x="101781" y="5742"/>
                    <a:pt x="103112" y="2044"/>
                    <a:pt x="102779" y="1120"/>
                  </a:cubicBezTo>
                  <a:cubicBezTo>
                    <a:pt x="102704" y="895"/>
                    <a:pt x="98934" y="805"/>
                    <a:pt x="96381" y="805"/>
                  </a:cubicBezTo>
                  <a:cubicBezTo>
                    <a:pt x="95163" y="805"/>
                    <a:pt x="94222" y="826"/>
                    <a:pt x="94091" y="861"/>
                  </a:cubicBezTo>
                  <a:cubicBezTo>
                    <a:pt x="94040" y="879"/>
                    <a:pt x="93986" y="886"/>
                    <a:pt x="93934" y="886"/>
                  </a:cubicBezTo>
                  <a:cubicBezTo>
                    <a:pt x="93761" y="886"/>
                    <a:pt x="93602" y="807"/>
                    <a:pt x="93573" y="751"/>
                  </a:cubicBezTo>
                  <a:cubicBezTo>
                    <a:pt x="93573" y="714"/>
                    <a:pt x="89802" y="492"/>
                    <a:pt x="89729" y="492"/>
                  </a:cubicBezTo>
                  <a:cubicBezTo>
                    <a:pt x="89433" y="455"/>
                    <a:pt x="86179" y="270"/>
                    <a:pt x="85884" y="270"/>
                  </a:cubicBezTo>
                  <a:cubicBezTo>
                    <a:pt x="85884" y="198"/>
                    <a:pt x="85791" y="157"/>
                    <a:pt x="85646" y="157"/>
                  </a:cubicBezTo>
                  <a:cubicBezTo>
                    <a:pt x="85566" y="157"/>
                    <a:pt x="85471" y="170"/>
                    <a:pt x="85366" y="196"/>
                  </a:cubicBezTo>
                  <a:cubicBezTo>
                    <a:pt x="84886" y="309"/>
                    <a:pt x="83003" y="357"/>
                    <a:pt x="80740" y="357"/>
                  </a:cubicBezTo>
                  <a:cubicBezTo>
                    <a:pt x="80041" y="357"/>
                    <a:pt x="79305" y="353"/>
                    <a:pt x="78563" y="344"/>
                  </a:cubicBezTo>
                  <a:cubicBezTo>
                    <a:pt x="75421" y="344"/>
                    <a:pt x="72204" y="270"/>
                    <a:pt x="71169" y="159"/>
                  </a:cubicBezTo>
                  <a:cubicBezTo>
                    <a:pt x="70357" y="57"/>
                    <a:pt x="69522" y="0"/>
                    <a:pt x="68689" y="0"/>
                  </a:cubicBezTo>
                  <a:close/>
                </a:path>
              </a:pathLst>
            </a:custGeom>
            <a:solidFill>
              <a:srgbClr val="5EA5F2">
                <a:alpha val="4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8">
              <a:extLst>
                <a:ext uri="{FF2B5EF4-FFF2-40B4-BE49-F238E27FC236}">
                  <a16:creationId xmlns:a16="http://schemas.microsoft.com/office/drawing/2014/main" id="{9BE8E0B5-81F0-59F5-9614-B03E893CB7E5}"/>
                </a:ext>
              </a:extLst>
            </p:cNvPr>
            <p:cNvSpPr/>
            <p:nvPr/>
          </p:nvSpPr>
          <p:spPr>
            <a:xfrm>
              <a:off x="973850" y="2427875"/>
              <a:ext cx="1943775" cy="179150"/>
            </a:xfrm>
            <a:custGeom>
              <a:avLst/>
              <a:gdLst/>
              <a:ahLst/>
              <a:cxnLst/>
              <a:rect l="l" t="t" r="r" b="b"/>
              <a:pathLst>
                <a:path w="77751" h="7166" extrusionOk="0">
                  <a:moveTo>
                    <a:pt x="64615" y="1"/>
                  </a:moveTo>
                  <a:cubicBezTo>
                    <a:pt x="64546" y="1"/>
                    <a:pt x="64460" y="21"/>
                    <a:pt x="64367" y="68"/>
                  </a:cubicBezTo>
                  <a:cubicBezTo>
                    <a:pt x="63663" y="321"/>
                    <a:pt x="58750" y="489"/>
                    <a:pt x="55765" y="489"/>
                  </a:cubicBezTo>
                  <a:cubicBezTo>
                    <a:pt x="54833" y="489"/>
                    <a:pt x="54089" y="472"/>
                    <a:pt x="53719" y="437"/>
                  </a:cubicBezTo>
                  <a:cubicBezTo>
                    <a:pt x="53172" y="349"/>
                    <a:pt x="52625" y="303"/>
                    <a:pt x="52083" y="303"/>
                  </a:cubicBezTo>
                  <a:cubicBezTo>
                    <a:pt x="51488" y="303"/>
                    <a:pt x="50898" y="358"/>
                    <a:pt x="50318" y="474"/>
                  </a:cubicBezTo>
                  <a:cubicBezTo>
                    <a:pt x="48359" y="733"/>
                    <a:pt x="42739" y="511"/>
                    <a:pt x="40151" y="733"/>
                  </a:cubicBezTo>
                  <a:cubicBezTo>
                    <a:pt x="39958" y="751"/>
                    <a:pt x="39816" y="758"/>
                    <a:pt x="39710" y="758"/>
                  </a:cubicBezTo>
                  <a:cubicBezTo>
                    <a:pt x="39142" y="758"/>
                    <a:pt x="39581" y="548"/>
                    <a:pt x="38709" y="548"/>
                  </a:cubicBezTo>
                  <a:cubicBezTo>
                    <a:pt x="37484" y="575"/>
                    <a:pt x="26790" y="851"/>
                    <a:pt x="20802" y="851"/>
                  </a:cubicBezTo>
                  <a:cubicBezTo>
                    <a:pt x="18482" y="851"/>
                    <a:pt x="16868" y="810"/>
                    <a:pt x="16786" y="696"/>
                  </a:cubicBezTo>
                  <a:cubicBezTo>
                    <a:pt x="16773" y="665"/>
                    <a:pt x="16750" y="653"/>
                    <a:pt x="16719" y="653"/>
                  </a:cubicBezTo>
                  <a:cubicBezTo>
                    <a:pt x="16587" y="653"/>
                    <a:pt x="16313" y="873"/>
                    <a:pt x="16137" y="873"/>
                  </a:cubicBezTo>
                  <a:cubicBezTo>
                    <a:pt x="16102" y="873"/>
                    <a:pt x="16071" y="864"/>
                    <a:pt x="16046" y="844"/>
                  </a:cubicBezTo>
                  <a:cubicBezTo>
                    <a:pt x="16046" y="844"/>
                    <a:pt x="8469" y="1095"/>
                    <a:pt x="4755" y="1095"/>
                  </a:cubicBezTo>
                  <a:cubicBezTo>
                    <a:pt x="3742" y="1095"/>
                    <a:pt x="3017" y="1076"/>
                    <a:pt x="2811" y="1029"/>
                  </a:cubicBezTo>
                  <a:cubicBezTo>
                    <a:pt x="2594" y="991"/>
                    <a:pt x="2425" y="970"/>
                    <a:pt x="2288" y="970"/>
                  </a:cubicBezTo>
                  <a:cubicBezTo>
                    <a:pt x="2029" y="970"/>
                    <a:pt x="1884" y="1044"/>
                    <a:pt x="1739" y="1214"/>
                  </a:cubicBezTo>
                  <a:cubicBezTo>
                    <a:pt x="1073" y="1916"/>
                    <a:pt x="1" y="6722"/>
                    <a:pt x="703" y="6981"/>
                  </a:cubicBezTo>
                  <a:cubicBezTo>
                    <a:pt x="822" y="7012"/>
                    <a:pt x="1152" y="7024"/>
                    <a:pt x="1636" y="7024"/>
                  </a:cubicBezTo>
                  <a:cubicBezTo>
                    <a:pt x="3438" y="7024"/>
                    <a:pt x="7375" y="6855"/>
                    <a:pt x="10514" y="6855"/>
                  </a:cubicBezTo>
                  <a:cubicBezTo>
                    <a:pt x="12564" y="6855"/>
                    <a:pt x="14273" y="6927"/>
                    <a:pt x="14826" y="7166"/>
                  </a:cubicBezTo>
                  <a:cubicBezTo>
                    <a:pt x="16483" y="7055"/>
                    <a:pt x="22288" y="6615"/>
                    <a:pt x="26120" y="6615"/>
                  </a:cubicBezTo>
                  <a:cubicBezTo>
                    <a:pt x="27418" y="6615"/>
                    <a:pt x="28489" y="6665"/>
                    <a:pt x="29097" y="6796"/>
                  </a:cubicBezTo>
                  <a:cubicBezTo>
                    <a:pt x="29642" y="6539"/>
                    <a:pt x="32150" y="6474"/>
                    <a:pt x="34955" y="6474"/>
                  </a:cubicBezTo>
                  <a:cubicBezTo>
                    <a:pt x="37844" y="6474"/>
                    <a:pt x="41049" y="6543"/>
                    <a:pt x="42752" y="6543"/>
                  </a:cubicBezTo>
                  <a:cubicBezTo>
                    <a:pt x="43436" y="6543"/>
                    <a:pt x="43878" y="6532"/>
                    <a:pt x="43959" y="6500"/>
                  </a:cubicBezTo>
                  <a:cubicBezTo>
                    <a:pt x="44243" y="6376"/>
                    <a:pt x="44981" y="6320"/>
                    <a:pt x="45707" y="6320"/>
                  </a:cubicBezTo>
                  <a:cubicBezTo>
                    <a:pt x="46491" y="6320"/>
                    <a:pt x="47262" y="6385"/>
                    <a:pt x="47434" y="6500"/>
                  </a:cubicBezTo>
                  <a:cubicBezTo>
                    <a:pt x="47673" y="6656"/>
                    <a:pt x="47958" y="6707"/>
                    <a:pt x="48252" y="6707"/>
                  </a:cubicBezTo>
                  <a:cubicBezTo>
                    <a:pt x="48810" y="6707"/>
                    <a:pt x="49402" y="6525"/>
                    <a:pt x="49782" y="6525"/>
                  </a:cubicBezTo>
                  <a:cubicBezTo>
                    <a:pt x="49918" y="6525"/>
                    <a:pt x="50026" y="6548"/>
                    <a:pt x="50096" y="6611"/>
                  </a:cubicBezTo>
                  <a:lnTo>
                    <a:pt x="53313" y="6242"/>
                  </a:lnTo>
                  <a:lnTo>
                    <a:pt x="68286" y="6242"/>
                  </a:lnTo>
                  <a:cubicBezTo>
                    <a:pt x="69090" y="6094"/>
                    <a:pt x="69945" y="6048"/>
                    <a:pt x="70786" y="6048"/>
                  </a:cubicBezTo>
                  <a:cubicBezTo>
                    <a:pt x="72188" y="6048"/>
                    <a:pt x="73551" y="6176"/>
                    <a:pt x="74576" y="6176"/>
                  </a:cubicBezTo>
                  <a:cubicBezTo>
                    <a:pt x="75396" y="6176"/>
                    <a:pt x="76000" y="6094"/>
                    <a:pt x="76234" y="5798"/>
                  </a:cubicBezTo>
                  <a:cubicBezTo>
                    <a:pt x="76937" y="4874"/>
                    <a:pt x="77750" y="1103"/>
                    <a:pt x="77455" y="178"/>
                  </a:cubicBezTo>
                  <a:cubicBezTo>
                    <a:pt x="77426" y="102"/>
                    <a:pt x="77000" y="73"/>
                    <a:pt x="76377" y="73"/>
                  </a:cubicBezTo>
                  <a:cubicBezTo>
                    <a:pt x="74582" y="73"/>
                    <a:pt x="71158" y="318"/>
                    <a:pt x="70911" y="400"/>
                  </a:cubicBezTo>
                  <a:cubicBezTo>
                    <a:pt x="70874" y="425"/>
                    <a:pt x="70829" y="437"/>
                    <a:pt x="70782" y="437"/>
                  </a:cubicBezTo>
                  <a:cubicBezTo>
                    <a:pt x="70689" y="437"/>
                    <a:pt x="70590" y="388"/>
                    <a:pt x="70541" y="289"/>
                  </a:cubicBezTo>
                  <a:cubicBezTo>
                    <a:pt x="70504" y="215"/>
                    <a:pt x="64774" y="142"/>
                    <a:pt x="64774" y="105"/>
                  </a:cubicBezTo>
                  <a:cubicBezTo>
                    <a:pt x="64774" y="40"/>
                    <a:pt x="64711" y="1"/>
                    <a:pt x="64615" y="1"/>
                  </a:cubicBezTo>
                  <a:close/>
                </a:path>
              </a:pathLst>
            </a:custGeom>
            <a:solidFill>
              <a:srgbClr val="5EA5F2">
                <a:alpha val="4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8">
              <a:extLst>
                <a:ext uri="{FF2B5EF4-FFF2-40B4-BE49-F238E27FC236}">
                  <a16:creationId xmlns:a16="http://schemas.microsoft.com/office/drawing/2014/main" id="{517827BF-E676-C561-B310-CB6597F21674}"/>
                </a:ext>
              </a:extLst>
            </p:cNvPr>
            <p:cNvSpPr/>
            <p:nvPr/>
          </p:nvSpPr>
          <p:spPr>
            <a:xfrm>
              <a:off x="961850" y="2182575"/>
              <a:ext cx="1696050" cy="207250"/>
            </a:xfrm>
            <a:custGeom>
              <a:avLst/>
              <a:gdLst/>
              <a:ahLst/>
              <a:cxnLst/>
              <a:rect l="l" t="t" r="r" b="b"/>
              <a:pathLst>
                <a:path w="67842" h="8290" extrusionOk="0">
                  <a:moveTo>
                    <a:pt x="66961" y="1"/>
                  </a:moveTo>
                  <a:cubicBezTo>
                    <a:pt x="65549" y="1"/>
                    <a:pt x="62061" y="407"/>
                    <a:pt x="61852" y="526"/>
                  </a:cubicBezTo>
                  <a:cubicBezTo>
                    <a:pt x="61813" y="552"/>
                    <a:pt x="61769" y="564"/>
                    <a:pt x="61725" y="564"/>
                  </a:cubicBezTo>
                  <a:cubicBezTo>
                    <a:pt x="61646" y="564"/>
                    <a:pt x="61567" y="524"/>
                    <a:pt x="61520" y="452"/>
                  </a:cubicBezTo>
                  <a:cubicBezTo>
                    <a:pt x="61501" y="415"/>
                    <a:pt x="60882" y="406"/>
                    <a:pt x="60258" y="406"/>
                  </a:cubicBezTo>
                  <a:cubicBezTo>
                    <a:pt x="59634" y="406"/>
                    <a:pt x="59006" y="415"/>
                    <a:pt x="58969" y="415"/>
                  </a:cubicBezTo>
                  <a:lnTo>
                    <a:pt x="56455" y="415"/>
                  </a:lnTo>
                  <a:cubicBezTo>
                    <a:pt x="56455" y="351"/>
                    <a:pt x="56405" y="311"/>
                    <a:pt x="56326" y="311"/>
                  </a:cubicBezTo>
                  <a:cubicBezTo>
                    <a:pt x="56270" y="311"/>
                    <a:pt x="56199" y="332"/>
                    <a:pt x="56122" y="378"/>
                  </a:cubicBezTo>
                  <a:cubicBezTo>
                    <a:pt x="55434" y="706"/>
                    <a:pt x="49756" y="1062"/>
                    <a:pt x="47543" y="1062"/>
                  </a:cubicBezTo>
                  <a:cubicBezTo>
                    <a:pt x="47258" y="1062"/>
                    <a:pt x="47031" y="1056"/>
                    <a:pt x="46879" y="1044"/>
                  </a:cubicBezTo>
                  <a:cubicBezTo>
                    <a:pt x="46480" y="984"/>
                    <a:pt x="46081" y="955"/>
                    <a:pt x="45681" y="955"/>
                  </a:cubicBezTo>
                  <a:cubicBezTo>
                    <a:pt x="45082" y="955"/>
                    <a:pt x="44483" y="1021"/>
                    <a:pt x="43884" y="1154"/>
                  </a:cubicBezTo>
                  <a:cubicBezTo>
                    <a:pt x="42184" y="1487"/>
                    <a:pt x="37267" y="1339"/>
                    <a:pt x="35048" y="1598"/>
                  </a:cubicBezTo>
                  <a:cubicBezTo>
                    <a:pt x="34831" y="1628"/>
                    <a:pt x="34687" y="1640"/>
                    <a:pt x="34587" y="1640"/>
                  </a:cubicBezTo>
                  <a:cubicBezTo>
                    <a:pt x="34225" y="1640"/>
                    <a:pt x="34458" y="1484"/>
                    <a:pt x="33934" y="1484"/>
                  </a:cubicBezTo>
                  <a:cubicBezTo>
                    <a:pt x="33892" y="1484"/>
                    <a:pt x="33844" y="1485"/>
                    <a:pt x="33791" y="1487"/>
                  </a:cubicBezTo>
                  <a:cubicBezTo>
                    <a:pt x="33015" y="1487"/>
                    <a:pt x="28357" y="1709"/>
                    <a:pt x="23772" y="1857"/>
                  </a:cubicBezTo>
                  <a:cubicBezTo>
                    <a:pt x="21499" y="1912"/>
                    <a:pt x="19253" y="1949"/>
                    <a:pt x="17561" y="1949"/>
                  </a:cubicBezTo>
                  <a:cubicBezTo>
                    <a:pt x="15870" y="1949"/>
                    <a:pt x="14733" y="1912"/>
                    <a:pt x="14678" y="1820"/>
                  </a:cubicBezTo>
                  <a:cubicBezTo>
                    <a:pt x="14665" y="1789"/>
                    <a:pt x="14644" y="1777"/>
                    <a:pt x="14616" y="1777"/>
                  </a:cubicBezTo>
                  <a:cubicBezTo>
                    <a:pt x="14499" y="1777"/>
                    <a:pt x="14268" y="1997"/>
                    <a:pt x="14123" y="1997"/>
                  </a:cubicBezTo>
                  <a:cubicBezTo>
                    <a:pt x="14094" y="1997"/>
                    <a:pt x="14069" y="1988"/>
                    <a:pt x="14049" y="1968"/>
                  </a:cubicBezTo>
                  <a:cubicBezTo>
                    <a:pt x="13238" y="2024"/>
                    <a:pt x="7539" y="2228"/>
                    <a:pt x="4444" y="2228"/>
                  </a:cubicBezTo>
                  <a:cubicBezTo>
                    <a:pt x="3448" y="2228"/>
                    <a:pt x="2721" y="2207"/>
                    <a:pt x="2514" y="2153"/>
                  </a:cubicBezTo>
                  <a:cubicBezTo>
                    <a:pt x="2324" y="2102"/>
                    <a:pt x="2173" y="2077"/>
                    <a:pt x="2049" y="2077"/>
                  </a:cubicBezTo>
                  <a:cubicBezTo>
                    <a:pt x="1812" y="2077"/>
                    <a:pt x="1674" y="2168"/>
                    <a:pt x="1553" y="2338"/>
                  </a:cubicBezTo>
                  <a:cubicBezTo>
                    <a:pt x="961" y="3003"/>
                    <a:pt x="0" y="7809"/>
                    <a:pt x="629" y="8105"/>
                  </a:cubicBezTo>
                  <a:cubicBezTo>
                    <a:pt x="748" y="8138"/>
                    <a:pt x="1069" y="8150"/>
                    <a:pt x="1533" y="8150"/>
                  </a:cubicBezTo>
                  <a:cubicBezTo>
                    <a:pt x="3158" y="8150"/>
                    <a:pt x="6544" y="7995"/>
                    <a:pt x="9240" y="7995"/>
                  </a:cubicBezTo>
                  <a:cubicBezTo>
                    <a:pt x="11028" y="7995"/>
                    <a:pt x="12512" y="8063"/>
                    <a:pt x="12977" y="8290"/>
                  </a:cubicBezTo>
                  <a:cubicBezTo>
                    <a:pt x="14473" y="8177"/>
                    <a:pt x="19764" y="7676"/>
                    <a:pt x="23120" y="7676"/>
                  </a:cubicBezTo>
                  <a:cubicBezTo>
                    <a:pt x="24159" y="7676"/>
                    <a:pt x="25012" y="7724"/>
                    <a:pt x="25510" y="7846"/>
                  </a:cubicBezTo>
                  <a:cubicBezTo>
                    <a:pt x="26102" y="7513"/>
                    <a:pt x="29244" y="7439"/>
                    <a:pt x="32276" y="7439"/>
                  </a:cubicBezTo>
                  <a:cubicBezTo>
                    <a:pt x="35344" y="7403"/>
                    <a:pt x="38302" y="7403"/>
                    <a:pt x="38524" y="7329"/>
                  </a:cubicBezTo>
                  <a:cubicBezTo>
                    <a:pt x="38781" y="7190"/>
                    <a:pt x="39547" y="7115"/>
                    <a:pt x="40249" y="7115"/>
                  </a:cubicBezTo>
                  <a:cubicBezTo>
                    <a:pt x="40858" y="7115"/>
                    <a:pt x="41418" y="7171"/>
                    <a:pt x="41555" y="7292"/>
                  </a:cubicBezTo>
                  <a:cubicBezTo>
                    <a:pt x="41753" y="7424"/>
                    <a:pt x="41980" y="7469"/>
                    <a:pt x="42214" y="7469"/>
                  </a:cubicBezTo>
                  <a:cubicBezTo>
                    <a:pt x="42731" y="7469"/>
                    <a:pt x="43282" y="7246"/>
                    <a:pt x="43626" y="7246"/>
                  </a:cubicBezTo>
                  <a:cubicBezTo>
                    <a:pt x="43736" y="7246"/>
                    <a:pt x="43825" y="7269"/>
                    <a:pt x="43884" y="7329"/>
                  </a:cubicBezTo>
                  <a:cubicBezTo>
                    <a:pt x="47397" y="6774"/>
                    <a:pt x="45363" y="6922"/>
                    <a:pt x="53238" y="6663"/>
                  </a:cubicBezTo>
                  <a:cubicBezTo>
                    <a:pt x="56492" y="6552"/>
                    <a:pt x="59782" y="6441"/>
                    <a:pt x="59782" y="6441"/>
                  </a:cubicBezTo>
                  <a:cubicBezTo>
                    <a:pt x="60732" y="6201"/>
                    <a:pt x="61778" y="6151"/>
                    <a:pt x="62766" y="6151"/>
                  </a:cubicBezTo>
                  <a:cubicBezTo>
                    <a:pt x="63460" y="6151"/>
                    <a:pt x="64127" y="6175"/>
                    <a:pt x="64711" y="6175"/>
                  </a:cubicBezTo>
                  <a:cubicBezTo>
                    <a:pt x="65721" y="6175"/>
                    <a:pt x="66486" y="6102"/>
                    <a:pt x="66732" y="5702"/>
                  </a:cubicBezTo>
                  <a:cubicBezTo>
                    <a:pt x="67287" y="4778"/>
                    <a:pt x="67842" y="970"/>
                    <a:pt x="67546" y="82"/>
                  </a:cubicBezTo>
                  <a:cubicBezTo>
                    <a:pt x="67524" y="25"/>
                    <a:pt x="67304" y="1"/>
                    <a:pt x="66961" y="1"/>
                  </a:cubicBezTo>
                  <a:close/>
                </a:path>
              </a:pathLst>
            </a:custGeom>
            <a:solidFill>
              <a:srgbClr val="5EA5F2">
                <a:alpha val="4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2" name="Google Shape;402;p8">
            <a:extLst>
              <a:ext uri="{FF2B5EF4-FFF2-40B4-BE49-F238E27FC236}">
                <a16:creationId xmlns:a16="http://schemas.microsoft.com/office/drawing/2014/main" id="{E036D678-053A-6BC5-4012-791EDCEF3A64}"/>
              </a:ext>
            </a:extLst>
          </p:cNvPr>
          <p:cNvSpPr txBox="1">
            <a:spLocks noGrp="1"/>
          </p:cNvSpPr>
          <p:nvPr>
            <p:ph type="title"/>
          </p:nvPr>
        </p:nvSpPr>
        <p:spPr>
          <a:xfrm>
            <a:off x="922825" y="466440"/>
            <a:ext cx="5166000" cy="572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3600"/>
              <a:buNone/>
            </a:pPr>
            <a:r>
              <a:rPr lang="en" sz="3500" dirty="0"/>
              <a:t>Evolución del Autismo en el DSM (</a:t>
            </a:r>
            <a:r>
              <a:rPr lang="en" sz="2500" dirty="0"/>
              <a:t>1/127 OMS</a:t>
            </a:r>
            <a:r>
              <a:rPr lang="en" sz="3500" dirty="0"/>
              <a:t>)</a:t>
            </a:r>
            <a:endParaRPr sz="3500" dirty="0"/>
          </a:p>
          <a:p>
            <a:pPr marL="0" lvl="0" indent="0" algn="l" rtl="0">
              <a:lnSpc>
                <a:spcPct val="80000"/>
              </a:lnSpc>
              <a:spcBef>
                <a:spcPts val="0"/>
              </a:spcBef>
              <a:spcAft>
                <a:spcPts val="0"/>
              </a:spcAft>
              <a:buSzPts val="3600"/>
              <a:buNone/>
            </a:pPr>
            <a:endParaRPr dirty="0"/>
          </a:p>
        </p:txBody>
      </p:sp>
      <p:grpSp>
        <p:nvGrpSpPr>
          <p:cNvPr id="403" name="Google Shape;403;p8">
            <a:extLst>
              <a:ext uri="{FF2B5EF4-FFF2-40B4-BE49-F238E27FC236}">
                <a16:creationId xmlns:a16="http://schemas.microsoft.com/office/drawing/2014/main" id="{D955C412-B887-2AC4-7152-B42B1529F5E0}"/>
              </a:ext>
            </a:extLst>
          </p:cNvPr>
          <p:cNvGrpSpPr/>
          <p:nvPr/>
        </p:nvGrpSpPr>
        <p:grpSpPr>
          <a:xfrm>
            <a:off x="9876035" y="2449757"/>
            <a:ext cx="353557" cy="353557"/>
            <a:chOff x="-30806075" y="2657050"/>
            <a:chExt cx="291425" cy="291425"/>
          </a:xfrm>
        </p:grpSpPr>
        <p:sp>
          <p:nvSpPr>
            <p:cNvPr id="404" name="Google Shape;404;p8">
              <a:extLst>
                <a:ext uri="{FF2B5EF4-FFF2-40B4-BE49-F238E27FC236}">
                  <a16:creationId xmlns:a16="http://schemas.microsoft.com/office/drawing/2014/main" id="{2C769F4E-D3EC-BA32-427E-3E69965A0040}"/>
                </a:ext>
              </a:extLst>
            </p:cNvPr>
            <p:cNvSpPr/>
            <p:nvPr/>
          </p:nvSpPr>
          <p:spPr>
            <a:xfrm>
              <a:off x="-30806075" y="2657050"/>
              <a:ext cx="291425" cy="291425"/>
            </a:xfrm>
            <a:custGeom>
              <a:avLst/>
              <a:gdLst/>
              <a:ahLst/>
              <a:cxnLst/>
              <a:rect l="l" t="t" r="r" b="b"/>
              <a:pathLst>
                <a:path w="11657" h="11657" extrusionOk="0">
                  <a:moveTo>
                    <a:pt x="5828" y="693"/>
                  </a:moveTo>
                  <a:cubicBezTo>
                    <a:pt x="8664" y="693"/>
                    <a:pt x="10995" y="2993"/>
                    <a:pt x="10995" y="5828"/>
                  </a:cubicBezTo>
                  <a:cubicBezTo>
                    <a:pt x="10995" y="8664"/>
                    <a:pt x="8664" y="10995"/>
                    <a:pt x="5828" y="10995"/>
                  </a:cubicBezTo>
                  <a:cubicBezTo>
                    <a:pt x="2993" y="10995"/>
                    <a:pt x="662" y="8664"/>
                    <a:pt x="662" y="5828"/>
                  </a:cubicBezTo>
                  <a:cubicBezTo>
                    <a:pt x="662" y="2993"/>
                    <a:pt x="2993" y="693"/>
                    <a:pt x="5828" y="693"/>
                  </a:cubicBezTo>
                  <a:close/>
                  <a:moveTo>
                    <a:pt x="5828" y="0"/>
                  </a:moveTo>
                  <a:cubicBezTo>
                    <a:pt x="2583" y="0"/>
                    <a:pt x="0" y="2646"/>
                    <a:pt x="0" y="5828"/>
                  </a:cubicBezTo>
                  <a:cubicBezTo>
                    <a:pt x="0" y="9073"/>
                    <a:pt x="2646" y="11657"/>
                    <a:pt x="5828" y="11657"/>
                  </a:cubicBezTo>
                  <a:cubicBezTo>
                    <a:pt x="9042" y="11657"/>
                    <a:pt x="11657" y="9042"/>
                    <a:pt x="11657" y="5828"/>
                  </a:cubicBezTo>
                  <a:cubicBezTo>
                    <a:pt x="11657" y="2646"/>
                    <a:pt x="9042" y="0"/>
                    <a:pt x="5828"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8">
              <a:extLst>
                <a:ext uri="{FF2B5EF4-FFF2-40B4-BE49-F238E27FC236}">
                  <a16:creationId xmlns:a16="http://schemas.microsoft.com/office/drawing/2014/main" id="{C9B1C51B-543C-89A9-FAE5-4E97E68ADE86}"/>
                </a:ext>
              </a:extLst>
            </p:cNvPr>
            <p:cNvSpPr/>
            <p:nvPr/>
          </p:nvSpPr>
          <p:spPr>
            <a:xfrm>
              <a:off x="-30771425" y="2692475"/>
              <a:ext cx="222125" cy="222925"/>
            </a:xfrm>
            <a:custGeom>
              <a:avLst/>
              <a:gdLst/>
              <a:ahLst/>
              <a:cxnLst/>
              <a:rect l="l" t="t" r="r" b="b"/>
              <a:pathLst>
                <a:path w="8885" h="8917" extrusionOk="0">
                  <a:moveTo>
                    <a:pt x="4442" y="725"/>
                  </a:moveTo>
                  <a:cubicBezTo>
                    <a:pt x="6522" y="725"/>
                    <a:pt x="8192" y="2427"/>
                    <a:pt x="8192" y="4474"/>
                  </a:cubicBezTo>
                  <a:cubicBezTo>
                    <a:pt x="8192" y="6522"/>
                    <a:pt x="6522" y="8192"/>
                    <a:pt x="4442" y="8192"/>
                  </a:cubicBezTo>
                  <a:cubicBezTo>
                    <a:pt x="2363" y="8192"/>
                    <a:pt x="693" y="6522"/>
                    <a:pt x="693" y="4474"/>
                  </a:cubicBezTo>
                  <a:cubicBezTo>
                    <a:pt x="693" y="2427"/>
                    <a:pt x="2395" y="725"/>
                    <a:pt x="4442" y="725"/>
                  </a:cubicBezTo>
                  <a:close/>
                  <a:moveTo>
                    <a:pt x="4442" y="1"/>
                  </a:moveTo>
                  <a:cubicBezTo>
                    <a:pt x="1985" y="1"/>
                    <a:pt x="0" y="2017"/>
                    <a:pt x="0" y="4474"/>
                  </a:cubicBezTo>
                  <a:cubicBezTo>
                    <a:pt x="0" y="6900"/>
                    <a:pt x="1985" y="8917"/>
                    <a:pt x="4442" y="8917"/>
                  </a:cubicBezTo>
                  <a:cubicBezTo>
                    <a:pt x="6868" y="8917"/>
                    <a:pt x="8885" y="6900"/>
                    <a:pt x="8885" y="4474"/>
                  </a:cubicBezTo>
                  <a:cubicBezTo>
                    <a:pt x="8885" y="2017"/>
                    <a:pt x="6868" y="1"/>
                    <a:pt x="4442"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8">
              <a:extLst>
                <a:ext uri="{FF2B5EF4-FFF2-40B4-BE49-F238E27FC236}">
                  <a16:creationId xmlns:a16="http://schemas.microsoft.com/office/drawing/2014/main" id="{1C8F9FF2-7156-BF4A-F541-50EBA26C58EF}"/>
                </a:ext>
              </a:extLst>
            </p:cNvPr>
            <p:cNvSpPr/>
            <p:nvPr/>
          </p:nvSpPr>
          <p:spPr>
            <a:xfrm>
              <a:off x="-30669050" y="2726350"/>
              <a:ext cx="52025" cy="119150"/>
            </a:xfrm>
            <a:custGeom>
              <a:avLst/>
              <a:gdLst/>
              <a:ahLst/>
              <a:cxnLst/>
              <a:rect l="l" t="t" r="r" b="b"/>
              <a:pathLst>
                <a:path w="2081" h="4766" extrusionOk="0">
                  <a:moveTo>
                    <a:pt x="347" y="0"/>
                  </a:moveTo>
                  <a:cubicBezTo>
                    <a:pt x="158" y="0"/>
                    <a:pt x="1" y="158"/>
                    <a:pt x="1" y="347"/>
                  </a:cubicBezTo>
                  <a:lnTo>
                    <a:pt x="1" y="3056"/>
                  </a:lnTo>
                  <a:cubicBezTo>
                    <a:pt x="1" y="3151"/>
                    <a:pt x="32" y="3277"/>
                    <a:pt x="95" y="3308"/>
                  </a:cubicBezTo>
                  <a:lnTo>
                    <a:pt x="1482" y="4695"/>
                  </a:lnTo>
                  <a:cubicBezTo>
                    <a:pt x="1545" y="4742"/>
                    <a:pt x="1631" y="4766"/>
                    <a:pt x="1718" y="4766"/>
                  </a:cubicBezTo>
                  <a:cubicBezTo>
                    <a:pt x="1805" y="4766"/>
                    <a:pt x="1891" y="4742"/>
                    <a:pt x="1954" y="4695"/>
                  </a:cubicBezTo>
                  <a:cubicBezTo>
                    <a:pt x="2080" y="4569"/>
                    <a:pt x="2080" y="4317"/>
                    <a:pt x="1954" y="4222"/>
                  </a:cubicBezTo>
                  <a:lnTo>
                    <a:pt x="694" y="2962"/>
                  </a:lnTo>
                  <a:lnTo>
                    <a:pt x="694" y="347"/>
                  </a:lnTo>
                  <a:cubicBezTo>
                    <a:pt x="694" y="158"/>
                    <a:pt x="536" y="0"/>
                    <a:pt x="34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7" name="Google Shape;407;p8">
            <a:extLst>
              <a:ext uri="{FF2B5EF4-FFF2-40B4-BE49-F238E27FC236}">
                <a16:creationId xmlns:a16="http://schemas.microsoft.com/office/drawing/2014/main" id="{800403E7-A7CC-E4C1-C27F-8D259BAC9187}"/>
              </a:ext>
            </a:extLst>
          </p:cNvPr>
          <p:cNvGrpSpPr/>
          <p:nvPr/>
        </p:nvGrpSpPr>
        <p:grpSpPr>
          <a:xfrm>
            <a:off x="8259108" y="4201145"/>
            <a:ext cx="304310" cy="353560"/>
            <a:chOff x="4508863" y="1528200"/>
            <a:chExt cx="318850" cy="472800"/>
          </a:xfrm>
        </p:grpSpPr>
        <p:sp>
          <p:nvSpPr>
            <p:cNvPr id="408" name="Google Shape;408;p8">
              <a:extLst>
                <a:ext uri="{FF2B5EF4-FFF2-40B4-BE49-F238E27FC236}">
                  <a16:creationId xmlns:a16="http://schemas.microsoft.com/office/drawing/2014/main" id="{BEAF4CFE-690D-39AB-6EF4-5B345B134306}"/>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8">
              <a:extLst>
                <a:ext uri="{FF2B5EF4-FFF2-40B4-BE49-F238E27FC236}">
                  <a16:creationId xmlns:a16="http://schemas.microsoft.com/office/drawing/2014/main" id="{72FBF159-9012-DF11-CC32-1FDA7DA7023A}"/>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8">
              <a:extLst>
                <a:ext uri="{FF2B5EF4-FFF2-40B4-BE49-F238E27FC236}">
                  <a16:creationId xmlns:a16="http://schemas.microsoft.com/office/drawing/2014/main" id="{CA7FC316-B071-745C-7E78-C96E830E94D2}"/>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p8">
              <a:extLst>
                <a:ext uri="{FF2B5EF4-FFF2-40B4-BE49-F238E27FC236}">
                  <a16:creationId xmlns:a16="http://schemas.microsoft.com/office/drawing/2014/main" id="{F27C8A29-8857-D816-4033-91A595370AE0}"/>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12" name="Google Shape;412;p8">
            <a:extLst>
              <a:ext uri="{FF2B5EF4-FFF2-40B4-BE49-F238E27FC236}">
                <a16:creationId xmlns:a16="http://schemas.microsoft.com/office/drawing/2014/main" id="{79D2520F-EF1D-959E-2656-47490179480A}"/>
              </a:ext>
            </a:extLst>
          </p:cNvPr>
          <p:cNvGrpSpPr/>
          <p:nvPr/>
        </p:nvGrpSpPr>
        <p:grpSpPr>
          <a:xfrm rot="17357161">
            <a:off x="635789" y="4264433"/>
            <a:ext cx="304310" cy="353560"/>
            <a:chOff x="4508863" y="1528200"/>
            <a:chExt cx="318850" cy="472800"/>
          </a:xfrm>
        </p:grpSpPr>
        <p:sp>
          <p:nvSpPr>
            <p:cNvPr id="413" name="Google Shape;413;p8">
              <a:extLst>
                <a:ext uri="{FF2B5EF4-FFF2-40B4-BE49-F238E27FC236}">
                  <a16:creationId xmlns:a16="http://schemas.microsoft.com/office/drawing/2014/main" id="{F3787664-43AD-BAB5-CDD2-1F60E87233EB}"/>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 name="Google Shape;414;p8">
              <a:extLst>
                <a:ext uri="{FF2B5EF4-FFF2-40B4-BE49-F238E27FC236}">
                  <a16:creationId xmlns:a16="http://schemas.microsoft.com/office/drawing/2014/main" id="{588D79CC-7239-E8E8-F52E-9010D3B2416A}"/>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p8">
              <a:extLst>
                <a:ext uri="{FF2B5EF4-FFF2-40B4-BE49-F238E27FC236}">
                  <a16:creationId xmlns:a16="http://schemas.microsoft.com/office/drawing/2014/main" id="{233DCFF1-BF31-C2C8-8035-6ABC1E9639D3}"/>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 name="Google Shape;416;p8">
              <a:extLst>
                <a:ext uri="{FF2B5EF4-FFF2-40B4-BE49-F238E27FC236}">
                  <a16:creationId xmlns:a16="http://schemas.microsoft.com/office/drawing/2014/main" id="{C307DAF4-2B55-E53A-7FCA-F97A7BA9D04B}"/>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18" name="Google Shape;418;p8">
            <a:extLst>
              <a:ext uri="{FF2B5EF4-FFF2-40B4-BE49-F238E27FC236}">
                <a16:creationId xmlns:a16="http://schemas.microsoft.com/office/drawing/2014/main" id="{101FC231-8173-206E-7D43-5A99FFE702D9}"/>
              </a:ext>
            </a:extLst>
          </p:cNvPr>
          <p:cNvGrpSpPr/>
          <p:nvPr/>
        </p:nvGrpSpPr>
        <p:grpSpPr>
          <a:xfrm>
            <a:off x="922825" y="1203942"/>
            <a:ext cx="7309548" cy="3439275"/>
            <a:chOff x="4837200" y="1008600"/>
            <a:chExt cx="3127800" cy="3439275"/>
          </a:xfrm>
        </p:grpSpPr>
        <p:sp>
          <p:nvSpPr>
            <p:cNvPr id="419" name="Google Shape;419;p8">
              <a:extLst>
                <a:ext uri="{FF2B5EF4-FFF2-40B4-BE49-F238E27FC236}">
                  <a16:creationId xmlns:a16="http://schemas.microsoft.com/office/drawing/2014/main" id="{745655D6-A30A-B8B3-6F71-E215D59520B4}"/>
                </a:ext>
              </a:extLst>
            </p:cNvPr>
            <p:cNvSpPr/>
            <p:nvPr/>
          </p:nvSpPr>
          <p:spPr>
            <a:xfrm>
              <a:off x="4837200" y="1392675"/>
              <a:ext cx="3127800" cy="3055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 name="Google Shape;420;p8">
              <a:extLst>
                <a:ext uri="{FF2B5EF4-FFF2-40B4-BE49-F238E27FC236}">
                  <a16:creationId xmlns:a16="http://schemas.microsoft.com/office/drawing/2014/main" id="{A398A1AF-4D74-B8F7-C6FB-171C018ED460}"/>
                </a:ext>
              </a:extLst>
            </p:cNvPr>
            <p:cNvSpPr/>
            <p:nvPr/>
          </p:nvSpPr>
          <p:spPr>
            <a:xfrm>
              <a:off x="4837200" y="1008600"/>
              <a:ext cx="3127800" cy="440400"/>
            </a:xfrm>
            <a:prstGeom prst="rect">
              <a:avLst/>
            </a:prstGeom>
            <a:solidFill>
              <a:srgbClr val="00C3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21" name="Google Shape;421;p8">
            <a:extLst>
              <a:ext uri="{FF2B5EF4-FFF2-40B4-BE49-F238E27FC236}">
                <a16:creationId xmlns:a16="http://schemas.microsoft.com/office/drawing/2014/main" id="{43AA9366-7C1C-EADB-26CD-E486711D94D0}"/>
              </a:ext>
            </a:extLst>
          </p:cNvPr>
          <p:cNvGrpSpPr/>
          <p:nvPr/>
        </p:nvGrpSpPr>
        <p:grpSpPr>
          <a:xfrm>
            <a:off x="7864366" y="883149"/>
            <a:ext cx="304310" cy="353560"/>
            <a:chOff x="4508863" y="1528200"/>
            <a:chExt cx="318850" cy="472800"/>
          </a:xfrm>
        </p:grpSpPr>
        <p:sp>
          <p:nvSpPr>
            <p:cNvPr id="422" name="Google Shape;422;p8">
              <a:extLst>
                <a:ext uri="{FF2B5EF4-FFF2-40B4-BE49-F238E27FC236}">
                  <a16:creationId xmlns:a16="http://schemas.microsoft.com/office/drawing/2014/main" id="{3CE4418D-DE74-98EA-7F67-6912D4DAF825}"/>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p8">
              <a:extLst>
                <a:ext uri="{FF2B5EF4-FFF2-40B4-BE49-F238E27FC236}">
                  <a16:creationId xmlns:a16="http://schemas.microsoft.com/office/drawing/2014/main" id="{DCCE437C-810D-76F9-8BE3-358739D9F2B4}"/>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p8">
              <a:extLst>
                <a:ext uri="{FF2B5EF4-FFF2-40B4-BE49-F238E27FC236}">
                  <a16:creationId xmlns:a16="http://schemas.microsoft.com/office/drawing/2014/main" id="{BA8E9907-A1A3-2879-7170-2CCA668FD430}"/>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8">
              <a:extLst>
                <a:ext uri="{FF2B5EF4-FFF2-40B4-BE49-F238E27FC236}">
                  <a16:creationId xmlns:a16="http://schemas.microsoft.com/office/drawing/2014/main" id="{5C77E502-C9C3-5B91-78EF-19C7D1A1E773}"/>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27" name="Google Shape;427;p8">
            <a:extLst>
              <a:ext uri="{FF2B5EF4-FFF2-40B4-BE49-F238E27FC236}">
                <a16:creationId xmlns:a16="http://schemas.microsoft.com/office/drawing/2014/main" id="{891550A9-FE9E-F58A-910D-2D21A783A33E}"/>
              </a:ext>
            </a:extLst>
          </p:cNvPr>
          <p:cNvSpPr/>
          <p:nvPr/>
        </p:nvSpPr>
        <p:spPr>
          <a:xfrm rot="15554346">
            <a:off x="6484608" y="701593"/>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FD3D3">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 name="Google Shape;428;p8">
            <a:extLst>
              <a:ext uri="{FF2B5EF4-FFF2-40B4-BE49-F238E27FC236}">
                <a16:creationId xmlns:a16="http://schemas.microsoft.com/office/drawing/2014/main" id="{99D7BFA2-9941-AA03-DF7C-71C708754BD5}"/>
              </a:ext>
            </a:extLst>
          </p:cNvPr>
          <p:cNvSpPr/>
          <p:nvPr/>
        </p:nvSpPr>
        <p:spPr>
          <a:xfrm rot="9532360">
            <a:off x="1815048" y="916947"/>
            <a:ext cx="835106" cy="1086427"/>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FD3D3">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29" name="Google Shape;429;p8">
            <a:extLst>
              <a:ext uri="{FF2B5EF4-FFF2-40B4-BE49-F238E27FC236}">
                <a16:creationId xmlns:a16="http://schemas.microsoft.com/office/drawing/2014/main" id="{BF7B4574-D30D-F33E-C9F0-DCEA8AE60B7F}"/>
              </a:ext>
            </a:extLst>
          </p:cNvPr>
          <p:cNvGrpSpPr/>
          <p:nvPr/>
        </p:nvGrpSpPr>
        <p:grpSpPr>
          <a:xfrm rot="-2959999">
            <a:off x="759878" y="1045729"/>
            <a:ext cx="272731" cy="316424"/>
            <a:chOff x="4508863" y="1528200"/>
            <a:chExt cx="318850" cy="472800"/>
          </a:xfrm>
        </p:grpSpPr>
        <p:sp>
          <p:nvSpPr>
            <p:cNvPr id="430" name="Google Shape;430;p8">
              <a:extLst>
                <a:ext uri="{FF2B5EF4-FFF2-40B4-BE49-F238E27FC236}">
                  <a16:creationId xmlns:a16="http://schemas.microsoft.com/office/drawing/2014/main" id="{76FCED11-A71C-4644-D926-F93AD11AFF8B}"/>
                </a:ext>
              </a:extLst>
            </p:cNvPr>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p8">
              <a:extLst>
                <a:ext uri="{FF2B5EF4-FFF2-40B4-BE49-F238E27FC236}">
                  <a16:creationId xmlns:a16="http://schemas.microsoft.com/office/drawing/2014/main" id="{BBB04F88-0406-DC4E-485C-003354EDF88E}"/>
                </a:ext>
              </a:extLst>
            </p:cNvPr>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p8">
              <a:extLst>
                <a:ext uri="{FF2B5EF4-FFF2-40B4-BE49-F238E27FC236}">
                  <a16:creationId xmlns:a16="http://schemas.microsoft.com/office/drawing/2014/main" id="{65E2EA70-9319-61DC-3357-2ADA651A1ACC}"/>
                </a:ext>
              </a:extLst>
            </p:cNvPr>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p8">
              <a:extLst>
                <a:ext uri="{FF2B5EF4-FFF2-40B4-BE49-F238E27FC236}">
                  <a16:creationId xmlns:a16="http://schemas.microsoft.com/office/drawing/2014/main" id="{C3691C28-003F-C913-1647-F7E346AF5A57}"/>
                </a:ext>
              </a:extLst>
            </p:cNvPr>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3" name="Imagen 2">
            <a:extLst>
              <a:ext uri="{FF2B5EF4-FFF2-40B4-BE49-F238E27FC236}">
                <a16:creationId xmlns:a16="http://schemas.microsoft.com/office/drawing/2014/main" id="{53EF788E-F4C3-79CF-928B-6490E0D4E738}"/>
              </a:ext>
            </a:extLst>
          </p:cNvPr>
          <p:cNvPicPr>
            <a:picLocks noChangeAspect="1"/>
          </p:cNvPicPr>
          <p:nvPr/>
        </p:nvPicPr>
        <p:blipFill>
          <a:blip r:embed="rId3"/>
          <a:srcRect l="8080" t="23780" r="7421" b="9069"/>
          <a:stretch>
            <a:fillRect/>
          </a:stretch>
        </p:blipFill>
        <p:spPr>
          <a:xfrm>
            <a:off x="2415822" y="1333576"/>
            <a:ext cx="4346222" cy="3211913"/>
          </a:xfrm>
          <a:prstGeom prst="rect">
            <a:avLst/>
          </a:prstGeom>
        </p:spPr>
      </p:pic>
    </p:spTree>
    <p:extLst>
      <p:ext uri="{BB962C8B-B14F-4D97-AF65-F5344CB8AC3E}">
        <p14:creationId xmlns:p14="http://schemas.microsoft.com/office/powerpoint/2010/main" val="388402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10"/>
          <p:cNvSpPr/>
          <p:nvPr/>
        </p:nvSpPr>
        <p:spPr>
          <a:xfrm rot="-90">
            <a:off x="1065401" y="345884"/>
            <a:ext cx="6450407" cy="1192267"/>
          </a:xfrm>
          <a:custGeom>
            <a:avLst/>
            <a:gdLst/>
            <a:ahLst/>
            <a:cxnLst/>
            <a:rect l="l" t="t" r="r" b="b"/>
            <a:pathLst>
              <a:path w="67176" h="7495" extrusionOk="0">
                <a:moveTo>
                  <a:pt x="55745" y="0"/>
                </a:moveTo>
                <a:cubicBezTo>
                  <a:pt x="55693" y="0"/>
                  <a:pt x="55633" y="12"/>
                  <a:pt x="55567" y="39"/>
                </a:cubicBezTo>
                <a:cubicBezTo>
                  <a:pt x="54964" y="313"/>
                  <a:pt x="50924" y="465"/>
                  <a:pt x="48334" y="465"/>
                </a:cubicBezTo>
                <a:cubicBezTo>
                  <a:pt x="47431" y="465"/>
                  <a:pt x="46705" y="447"/>
                  <a:pt x="46361" y="408"/>
                </a:cubicBezTo>
                <a:cubicBezTo>
                  <a:pt x="45885" y="320"/>
                  <a:pt x="45409" y="274"/>
                  <a:pt x="44936" y="274"/>
                </a:cubicBezTo>
                <a:cubicBezTo>
                  <a:pt x="44419" y="274"/>
                  <a:pt x="43906" y="329"/>
                  <a:pt x="43404" y="445"/>
                </a:cubicBezTo>
                <a:cubicBezTo>
                  <a:pt x="41703" y="741"/>
                  <a:pt x="36823" y="482"/>
                  <a:pt x="34605" y="741"/>
                </a:cubicBezTo>
                <a:cubicBezTo>
                  <a:pt x="34434" y="759"/>
                  <a:pt x="34308" y="766"/>
                  <a:pt x="34213" y="766"/>
                </a:cubicBezTo>
                <a:cubicBezTo>
                  <a:pt x="33751" y="766"/>
                  <a:pt x="34044" y="590"/>
                  <a:pt x="33490" y="590"/>
                </a:cubicBezTo>
                <a:cubicBezTo>
                  <a:pt x="33448" y="590"/>
                  <a:pt x="33400" y="591"/>
                  <a:pt x="33348" y="593"/>
                </a:cubicBezTo>
                <a:cubicBezTo>
                  <a:pt x="32608" y="593"/>
                  <a:pt x="27950" y="778"/>
                  <a:pt x="23403" y="889"/>
                </a:cubicBezTo>
                <a:cubicBezTo>
                  <a:pt x="20877" y="951"/>
                  <a:pt x="18376" y="1002"/>
                  <a:pt x="16649" y="1002"/>
                </a:cubicBezTo>
                <a:cubicBezTo>
                  <a:pt x="15292" y="1002"/>
                  <a:pt x="14414" y="970"/>
                  <a:pt x="14382" y="889"/>
                </a:cubicBezTo>
                <a:cubicBezTo>
                  <a:pt x="14370" y="860"/>
                  <a:pt x="14351" y="849"/>
                  <a:pt x="14326" y="849"/>
                </a:cubicBezTo>
                <a:cubicBezTo>
                  <a:pt x="14209" y="849"/>
                  <a:pt x="13968" y="1101"/>
                  <a:pt x="13821" y="1101"/>
                </a:cubicBezTo>
                <a:cubicBezTo>
                  <a:pt x="13795" y="1101"/>
                  <a:pt x="13772" y="1093"/>
                  <a:pt x="13753" y="1074"/>
                </a:cubicBezTo>
                <a:cubicBezTo>
                  <a:pt x="12213" y="1138"/>
                  <a:pt x="5269" y="1509"/>
                  <a:pt x="2979" y="1509"/>
                </a:cubicBezTo>
                <a:cubicBezTo>
                  <a:pt x="2630" y="1509"/>
                  <a:pt x="2390" y="1500"/>
                  <a:pt x="2292" y="1481"/>
                </a:cubicBezTo>
                <a:cubicBezTo>
                  <a:pt x="2115" y="1430"/>
                  <a:pt x="1972" y="1405"/>
                  <a:pt x="1853" y="1405"/>
                </a:cubicBezTo>
                <a:cubicBezTo>
                  <a:pt x="1627" y="1405"/>
                  <a:pt x="1489" y="1495"/>
                  <a:pt x="1368" y="1665"/>
                </a:cubicBezTo>
                <a:cubicBezTo>
                  <a:pt x="813" y="2368"/>
                  <a:pt x="0" y="7211"/>
                  <a:pt x="629" y="7470"/>
                </a:cubicBezTo>
                <a:cubicBezTo>
                  <a:pt x="698" y="7487"/>
                  <a:pt x="850" y="7495"/>
                  <a:pt x="1070" y="7495"/>
                </a:cubicBezTo>
                <a:cubicBezTo>
                  <a:pt x="2549" y="7495"/>
                  <a:pt x="7088" y="7151"/>
                  <a:pt x="10107" y="7151"/>
                </a:cubicBezTo>
                <a:cubicBezTo>
                  <a:pt x="11404" y="7151"/>
                  <a:pt x="12420" y="7215"/>
                  <a:pt x="12792" y="7396"/>
                </a:cubicBezTo>
                <a:cubicBezTo>
                  <a:pt x="14254" y="7255"/>
                  <a:pt x="19434" y="6730"/>
                  <a:pt x="22727" y="6730"/>
                </a:cubicBezTo>
                <a:cubicBezTo>
                  <a:pt x="23765" y="6730"/>
                  <a:pt x="24616" y="6782"/>
                  <a:pt x="25103" y="6915"/>
                </a:cubicBezTo>
                <a:cubicBezTo>
                  <a:pt x="25652" y="6596"/>
                  <a:pt x="28520" y="6541"/>
                  <a:pt x="31411" y="6541"/>
                </a:cubicBezTo>
                <a:cubicBezTo>
                  <a:pt x="32961" y="6541"/>
                  <a:pt x="34519" y="6557"/>
                  <a:pt x="35728" y="6557"/>
                </a:cubicBezTo>
                <a:cubicBezTo>
                  <a:pt x="36968" y="6557"/>
                  <a:pt x="37842" y="6540"/>
                  <a:pt x="37969" y="6472"/>
                </a:cubicBezTo>
                <a:cubicBezTo>
                  <a:pt x="38189" y="6370"/>
                  <a:pt x="38768" y="6323"/>
                  <a:pt x="39361" y="6323"/>
                </a:cubicBezTo>
                <a:cubicBezTo>
                  <a:pt x="40062" y="6323"/>
                  <a:pt x="40783" y="6388"/>
                  <a:pt x="40964" y="6509"/>
                </a:cubicBezTo>
                <a:cubicBezTo>
                  <a:pt x="41169" y="6663"/>
                  <a:pt x="41412" y="6714"/>
                  <a:pt x="41662" y="6714"/>
                </a:cubicBezTo>
                <a:cubicBezTo>
                  <a:pt x="42157" y="6714"/>
                  <a:pt x="42680" y="6513"/>
                  <a:pt x="42994" y="6513"/>
                </a:cubicBezTo>
                <a:cubicBezTo>
                  <a:pt x="43091" y="6513"/>
                  <a:pt x="43168" y="6532"/>
                  <a:pt x="43219" y="6582"/>
                </a:cubicBezTo>
                <a:cubicBezTo>
                  <a:pt x="45634" y="6287"/>
                  <a:pt x="45191" y="6237"/>
                  <a:pt x="49041" y="6237"/>
                </a:cubicBezTo>
                <a:cubicBezTo>
                  <a:pt x="50966" y="6237"/>
                  <a:pt x="53965" y="6250"/>
                  <a:pt x="58931" y="6250"/>
                </a:cubicBezTo>
                <a:cubicBezTo>
                  <a:pt x="59589" y="6111"/>
                  <a:pt x="60283" y="6066"/>
                  <a:pt x="60968" y="6066"/>
                </a:cubicBezTo>
                <a:cubicBezTo>
                  <a:pt x="62264" y="6066"/>
                  <a:pt x="63528" y="6228"/>
                  <a:pt x="64451" y="6228"/>
                </a:cubicBezTo>
                <a:cubicBezTo>
                  <a:pt x="65124" y="6228"/>
                  <a:pt x="65617" y="6142"/>
                  <a:pt x="65808" y="5843"/>
                </a:cubicBezTo>
                <a:cubicBezTo>
                  <a:pt x="66436" y="4919"/>
                  <a:pt x="67176" y="1148"/>
                  <a:pt x="66917" y="260"/>
                </a:cubicBezTo>
                <a:cubicBezTo>
                  <a:pt x="66884" y="162"/>
                  <a:pt x="66393" y="125"/>
                  <a:pt x="65714" y="125"/>
                </a:cubicBezTo>
                <a:cubicBezTo>
                  <a:pt x="64107" y="125"/>
                  <a:pt x="61442" y="330"/>
                  <a:pt x="61261" y="408"/>
                </a:cubicBezTo>
                <a:cubicBezTo>
                  <a:pt x="61221" y="435"/>
                  <a:pt x="61173" y="447"/>
                  <a:pt x="61125" y="447"/>
                </a:cubicBezTo>
                <a:cubicBezTo>
                  <a:pt x="61037" y="447"/>
                  <a:pt x="60952" y="406"/>
                  <a:pt x="60928" y="334"/>
                </a:cubicBezTo>
                <a:cubicBezTo>
                  <a:pt x="60891" y="260"/>
                  <a:pt x="55974" y="113"/>
                  <a:pt x="55900" y="113"/>
                </a:cubicBezTo>
                <a:cubicBezTo>
                  <a:pt x="55900" y="41"/>
                  <a:pt x="55838" y="0"/>
                  <a:pt x="55745" y="0"/>
                </a:cubicBezTo>
                <a:close/>
              </a:path>
            </a:pathLst>
          </a:custGeom>
          <a:solidFill>
            <a:srgbClr val="FFE638">
              <a:alpha val="3568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42" name="Google Shape;642;p10"/>
          <p:cNvGrpSpPr/>
          <p:nvPr/>
        </p:nvGrpSpPr>
        <p:grpSpPr>
          <a:xfrm>
            <a:off x="5943084" y="1574564"/>
            <a:ext cx="1870740" cy="2330288"/>
            <a:chOff x="4837200" y="1008610"/>
            <a:chExt cx="3127806" cy="3439265"/>
          </a:xfrm>
        </p:grpSpPr>
        <p:sp>
          <p:nvSpPr>
            <p:cNvPr id="643" name="Google Shape;643;p10"/>
            <p:cNvSpPr/>
            <p:nvPr/>
          </p:nvSpPr>
          <p:spPr>
            <a:xfrm>
              <a:off x="4837200" y="1392675"/>
              <a:ext cx="3127800" cy="30552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10"/>
            <p:cNvSpPr/>
            <p:nvPr/>
          </p:nvSpPr>
          <p:spPr>
            <a:xfrm>
              <a:off x="4837206" y="1008610"/>
              <a:ext cx="3127800" cy="562500"/>
            </a:xfrm>
            <a:prstGeom prst="rect">
              <a:avLst/>
            </a:prstGeom>
            <a:solidFill>
              <a:srgbClr val="00C3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45" name="Google Shape;645;p10"/>
          <p:cNvGrpSpPr/>
          <p:nvPr/>
        </p:nvGrpSpPr>
        <p:grpSpPr>
          <a:xfrm rot="131513">
            <a:off x="3612102" y="1759451"/>
            <a:ext cx="1864598" cy="2359073"/>
            <a:chOff x="4837200" y="1008610"/>
            <a:chExt cx="3127806" cy="3439265"/>
          </a:xfrm>
        </p:grpSpPr>
        <p:sp>
          <p:nvSpPr>
            <p:cNvPr id="646" name="Google Shape;646;p10"/>
            <p:cNvSpPr/>
            <p:nvPr/>
          </p:nvSpPr>
          <p:spPr>
            <a:xfrm>
              <a:off x="4837200" y="1392675"/>
              <a:ext cx="3127800" cy="3055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p10"/>
            <p:cNvSpPr/>
            <p:nvPr/>
          </p:nvSpPr>
          <p:spPr>
            <a:xfrm>
              <a:off x="4837206" y="1008610"/>
              <a:ext cx="3127800" cy="562500"/>
            </a:xfrm>
            <a:prstGeom prst="rect">
              <a:avLst/>
            </a:prstGeom>
            <a:solidFill>
              <a:srgbClr val="B7E9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48" name="Google Shape;648;p10"/>
          <p:cNvGrpSpPr/>
          <p:nvPr/>
        </p:nvGrpSpPr>
        <p:grpSpPr>
          <a:xfrm rot="-320436">
            <a:off x="1399533" y="1804776"/>
            <a:ext cx="1831461" cy="2355973"/>
            <a:chOff x="4837200" y="1008610"/>
            <a:chExt cx="3127806" cy="3439265"/>
          </a:xfrm>
        </p:grpSpPr>
        <p:sp>
          <p:nvSpPr>
            <p:cNvPr id="649" name="Google Shape;649;p10"/>
            <p:cNvSpPr/>
            <p:nvPr/>
          </p:nvSpPr>
          <p:spPr>
            <a:xfrm>
              <a:off x="4837200" y="1392675"/>
              <a:ext cx="3127800" cy="30552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0" name="Google Shape;650;p10"/>
            <p:cNvSpPr/>
            <p:nvPr/>
          </p:nvSpPr>
          <p:spPr>
            <a:xfrm>
              <a:off x="4837206" y="1008610"/>
              <a:ext cx="3127800" cy="562500"/>
            </a:xfrm>
            <a:prstGeom prst="rect">
              <a:avLst/>
            </a:prstGeom>
            <a:solidFill>
              <a:srgbClr val="FCB8B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51" name="Google Shape;651;p10"/>
          <p:cNvSpPr/>
          <p:nvPr/>
        </p:nvSpPr>
        <p:spPr>
          <a:xfrm rot="14846471">
            <a:off x="1055761" y="1639448"/>
            <a:ext cx="366681" cy="477032"/>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89E1D0">
              <a:alpha val="619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10"/>
          <p:cNvSpPr txBox="1">
            <a:spLocks noGrp="1"/>
          </p:cNvSpPr>
          <p:nvPr>
            <p:ph type="subTitle" idx="3"/>
          </p:nvPr>
        </p:nvSpPr>
        <p:spPr>
          <a:xfrm rot="145503">
            <a:off x="3484588" y="1691010"/>
            <a:ext cx="2049035" cy="34801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dirty="0"/>
              <a:t>       Familiar:</a:t>
            </a:r>
            <a:endParaRPr dirty="0"/>
          </a:p>
        </p:txBody>
      </p:sp>
      <p:sp>
        <p:nvSpPr>
          <p:cNvPr id="653" name="Google Shape;653;p10"/>
          <p:cNvSpPr txBox="1">
            <a:spLocks noGrp="1"/>
          </p:cNvSpPr>
          <p:nvPr>
            <p:ph type="subTitle" idx="1"/>
          </p:nvPr>
        </p:nvSpPr>
        <p:spPr>
          <a:xfrm rot="-314992">
            <a:off x="1088674" y="1738732"/>
            <a:ext cx="2049196" cy="347956"/>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n" dirty="0"/>
              <a:t>  Individual:</a:t>
            </a:r>
            <a:endParaRPr dirty="0"/>
          </a:p>
        </p:txBody>
      </p:sp>
      <p:sp>
        <p:nvSpPr>
          <p:cNvPr id="654" name="Google Shape;654;p10"/>
          <p:cNvSpPr txBox="1">
            <a:spLocks noGrp="1"/>
          </p:cNvSpPr>
          <p:nvPr>
            <p:ph type="subTitle" idx="4"/>
          </p:nvPr>
        </p:nvSpPr>
        <p:spPr>
          <a:xfrm rot="528">
            <a:off x="3491331" y="2041129"/>
            <a:ext cx="1953900" cy="449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endParaRPr lang="es-MX" sz="1100" dirty="0"/>
          </a:p>
          <a:p>
            <a:pPr marL="0" lvl="0" indent="0" algn="ctr" rtl="0">
              <a:lnSpc>
                <a:spcPct val="100000"/>
              </a:lnSpc>
              <a:spcBef>
                <a:spcPts val="0"/>
              </a:spcBef>
              <a:spcAft>
                <a:spcPts val="0"/>
              </a:spcAft>
              <a:buClr>
                <a:schemeClr val="dk1"/>
              </a:buClr>
              <a:buSzPts val="1100"/>
              <a:buFont typeface="Arial"/>
              <a:buNone/>
            </a:pPr>
            <a:endParaRPr sz="1100" dirty="0"/>
          </a:p>
        </p:txBody>
      </p:sp>
      <p:sp>
        <p:nvSpPr>
          <p:cNvPr id="656" name="Google Shape;656;p10"/>
          <p:cNvSpPr txBox="1">
            <a:spLocks noGrp="1"/>
          </p:cNvSpPr>
          <p:nvPr>
            <p:ph type="subTitle" idx="5"/>
          </p:nvPr>
        </p:nvSpPr>
        <p:spPr>
          <a:xfrm>
            <a:off x="5853802" y="1484330"/>
            <a:ext cx="2049300" cy="348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 dirty="0"/>
              <a:t>Social:</a:t>
            </a:r>
            <a:endParaRPr dirty="0"/>
          </a:p>
        </p:txBody>
      </p:sp>
      <p:sp>
        <p:nvSpPr>
          <p:cNvPr id="657" name="Google Shape;657;p10"/>
          <p:cNvSpPr txBox="1">
            <a:spLocks noGrp="1"/>
          </p:cNvSpPr>
          <p:nvPr>
            <p:ph type="subTitle" idx="6"/>
          </p:nvPr>
        </p:nvSpPr>
        <p:spPr>
          <a:xfrm>
            <a:off x="5842250" y="1898763"/>
            <a:ext cx="2072400" cy="449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endParaRPr sz="1100" dirty="0"/>
          </a:p>
          <a:p>
            <a:pPr marL="0" lvl="0" indent="0" algn="ctr" rtl="0">
              <a:lnSpc>
                <a:spcPct val="100000"/>
              </a:lnSpc>
              <a:spcBef>
                <a:spcPts val="0"/>
              </a:spcBef>
              <a:spcAft>
                <a:spcPts val="0"/>
              </a:spcAft>
              <a:buClr>
                <a:schemeClr val="dk1"/>
              </a:buClr>
              <a:buSzPts val="1100"/>
              <a:buFont typeface="Arial"/>
              <a:buNone/>
            </a:pPr>
            <a:endParaRPr dirty="0"/>
          </a:p>
        </p:txBody>
      </p:sp>
      <p:sp>
        <p:nvSpPr>
          <p:cNvPr id="658" name="Google Shape;658;p10"/>
          <p:cNvSpPr txBox="1">
            <a:spLocks noGrp="1"/>
          </p:cNvSpPr>
          <p:nvPr>
            <p:ph type="title"/>
          </p:nvPr>
        </p:nvSpPr>
        <p:spPr>
          <a:xfrm>
            <a:off x="2362014" y="575636"/>
            <a:ext cx="7758300" cy="3480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3600"/>
              <a:buNone/>
            </a:pPr>
            <a:r>
              <a:rPr lang="en" dirty="0"/>
              <a:t>¿Que haces en favor de la inclusión?</a:t>
            </a:r>
            <a:endParaRPr dirty="0"/>
          </a:p>
        </p:txBody>
      </p:sp>
      <p:sp>
        <p:nvSpPr>
          <p:cNvPr id="659" name="Google Shape;659;p10"/>
          <p:cNvSpPr/>
          <p:nvPr/>
        </p:nvSpPr>
        <p:spPr>
          <a:xfrm rot="-5677575" flipV="1">
            <a:off x="7572082" y="1286536"/>
            <a:ext cx="533896" cy="605314"/>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FB703">
              <a:alpha val="4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10"/>
          <p:cNvSpPr/>
          <p:nvPr/>
        </p:nvSpPr>
        <p:spPr>
          <a:xfrm rot="-3256356">
            <a:off x="4319979" y="1479153"/>
            <a:ext cx="366709" cy="477068"/>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5EA5F2">
              <a:alpha val="6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7" name="Google Shape;987;p46"/>
          <p:cNvSpPr txBox="1">
            <a:spLocks noGrp="1"/>
          </p:cNvSpPr>
          <p:nvPr>
            <p:ph type="ctrTitle"/>
          </p:nvPr>
        </p:nvSpPr>
        <p:spPr>
          <a:xfrm rot="2353" flipH="1">
            <a:off x="2127595" y="1534406"/>
            <a:ext cx="3945301" cy="2416704"/>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6000"/>
              <a:buNone/>
            </a:pPr>
            <a:r>
              <a:rPr lang="en" sz="12000" dirty="0"/>
              <a:t>¡Gracias!</a:t>
            </a:r>
            <a:endParaRPr sz="12000" dirty="0"/>
          </a:p>
        </p:txBody>
      </p:sp>
      <p:sp>
        <p:nvSpPr>
          <p:cNvPr id="988" name="Google Shape;988;p46"/>
          <p:cNvSpPr/>
          <p:nvPr/>
        </p:nvSpPr>
        <p:spPr>
          <a:xfrm rot="-797127">
            <a:off x="951702" y="513553"/>
            <a:ext cx="1067028" cy="1064531"/>
          </a:xfrm>
          <a:custGeom>
            <a:avLst/>
            <a:gdLst/>
            <a:ahLst/>
            <a:cxnLst/>
            <a:rect l="l" t="t" r="r" b="b"/>
            <a:pathLst>
              <a:path w="40597" h="40502" extrusionOk="0">
                <a:moveTo>
                  <a:pt x="4342" y="0"/>
                </a:moveTo>
                <a:cubicBezTo>
                  <a:pt x="4000" y="0"/>
                  <a:pt x="3700" y="259"/>
                  <a:pt x="3637" y="637"/>
                </a:cubicBezTo>
                <a:lnTo>
                  <a:pt x="68" y="36129"/>
                </a:lnTo>
                <a:cubicBezTo>
                  <a:pt x="1" y="36496"/>
                  <a:pt x="301" y="36863"/>
                  <a:pt x="668" y="36896"/>
                </a:cubicBezTo>
                <a:lnTo>
                  <a:pt x="36193" y="40499"/>
                </a:lnTo>
                <a:cubicBezTo>
                  <a:pt x="36212" y="40500"/>
                  <a:pt x="36231" y="40501"/>
                  <a:pt x="36250" y="40501"/>
                </a:cubicBezTo>
                <a:cubicBezTo>
                  <a:pt x="36597" y="40501"/>
                  <a:pt x="36929" y="40213"/>
                  <a:pt x="36961" y="39865"/>
                </a:cubicBezTo>
                <a:lnTo>
                  <a:pt x="40530" y="4339"/>
                </a:lnTo>
                <a:cubicBezTo>
                  <a:pt x="40597" y="3972"/>
                  <a:pt x="40296" y="3639"/>
                  <a:pt x="39929" y="3572"/>
                </a:cubicBezTo>
                <a:lnTo>
                  <a:pt x="4404" y="3"/>
                </a:lnTo>
                <a:cubicBezTo>
                  <a:pt x="4383" y="1"/>
                  <a:pt x="4363" y="0"/>
                  <a:pt x="4342"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89" name="Google Shape;989;p46"/>
          <p:cNvGrpSpPr/>
          <p:nvPr/>
        </p:nvGrpSpPr>
        <p:grpSpPr>
          <a:xfrm rot="-797253">
            <a:off x="5006907" y="2524337"/>
            <a:ext cx="3027886" cy="1476945"/>
            <a:chOff x="6851457" y="1343113"/>
            <a:chExt cx="896740" cy="894369"/>
          </a:xfrm>
        </p:grpSpPr>
        <p:sp>
          <p:nvSpPr>
            <p:cNvPr id="990" name="Google Shape;990;p46"/>
            <p:cNvSpPr/>
            <p:nvPr/>
          </p:nvSpPr>
          <p:spPr>
            <a:xfrm>
              <a:off x="6984199" y="1981630"/>
              <a:ext cx="6371" cy="7091"/>
            </a:xfrm>
            <a:custGeom>
              <a:avLst/>
              <a:gdLst/>
              <a:ahLst/>
              <a:cxnLst/>
              <a:rect l="l" t="t" r="r" b="b"/>
              <a:pathLst>
                <a:path w="301" h="335" extrusionOk="0">
                  <a:moveTo>
                    <a:pt x="134" y="1"/>
                  </a:moveTo>
                  <a:cubicBezTo>
                    <a:pt x="67" y="34"/>
                    <a:pt x="0" y="101"/>
                    <a:pt x="34" y="167"/>
                  </a:cubicBezTo>
                  <a:lnTo>
                    <a:pt x="34" y="234"/>
                  </a:lnTo>
                  <a:cubicBezTo>
                    <a:pt x="34" y="301"/>
                    <a:pt x="100" y="334"/>
                    <a:pt x="167" y="334"/>
                  </a:cubicBezTo>
                  <a:cubicBezTo>
                    <a:pt x="234" y="301"/>
                    <a:pt x="301" y="234"/>
                    <a:pt x="301" y="167"/>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1" name="Google Shape;991;p46"/>
            <p:cNvSpPr/>
            <p:nvPr/>
          </p:nvSpPr>
          <p:spPr>
            <a:xfrm>
              <a:off x="6992666" y="2034591"/>
              <a:ext cx="6371" cy="6562"/>
            </a:xfrm>
            <a:custGeom>
              <a:avLst/>
              <a:gdLst/>
              <a:ahLst/>
              <a:cxnLst/>
              <a:rect l="l" t="t" r="r" b="b"/>
              <a:pathLst>
                <a:path w="301" h="310" extrusionOk="0">
                  <a:moveTo>
                    <a:pt x="134" y="0"/>
                  </a:moveTo>
                  <a:cubicBezTo>
                    <a:pt x="67" y="0"/>
                    <a:pt x="1" y="67"/>
                    <a:pt x="34" y="167"/>
                  </a:cubicBezTo>
                  <a:lnTo>
                    <a:pt x="34" y="201"/>
                  </a:lnTo>
                  <a:cubicBezTo>
                    <a:pt x="34" y="255"/>
                    <a:pt x="79" y="309"/>
                    <a:pt x="131" y="309"/>
                  </a:cubicBezTo>
                  <a:cubicBezTo>
                    <a:pt x="143" y="309"/>
                    <a:pt x="155" y="307"/>
                    <a:pt x="167" y="301"/>
                  </a:cubicBezTo>
                  <a:cubicBezTo>
                    <a:pt x="234" y="301"/>
                    <a:pt x="301" y="234"/>
                    <a:pt x="301" y="167"/>
                  </a:cubicBezTo>
                  <a:lnTo>
                    <a:pt x="301" y="100"/>
                  </a:lnTo>
                  <a:cubicBezTo>
                    <a:pt x="268"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46"/>
            <p:cNvSpPr/>
            <p:nvPr/>
          </p:nvSpPr>
          <p:spPr>
            <a:xfrm>
              <a:off x="7018088" y="2192755"/>
              <a:ext cx="5673" cy="6562"/>
            </a:xfrm>
            <a:custGeom>
              <a:avLst/>
              <a:gdLst/>
              <a:ahLst/>
              <a:cxnLst/>
              <a:rect l="l" t="t" r="r" b="b"/>
              <a:pathLst>
                <a:path w="268" h="310" extrusionOk="0">
                  <a:moveTo>
                    <a:pt x="134" y="0"/>
                  </a:moveTo>
                  <a:cubicBezTo>
                    <a:pt x="67" y="34"/>
                    <a:pt x="1" y="100"/>
                    <a:pt x="1" y="167"/>
                  </a:cubicBezTo>
                  <a:lnTo>
                    <a:pt x="1" y="201"/>
                  </a:lnTo>
                  <a:cubicBezTo>
                    <a:pt x="28" y="255"/>
                    <a:pt x="77" y="309"/>
                    <a:pt x="131" y="309"/>
                  </a:cubicBezTo>
                  <a:cubicBezTo>
                    <a:pt x="143" y="309"/>
                    <a:pt x="155" y="307"/>
                    <a:pt x="167" y="301"/>
                  </a:cubicBezTo>
                  <a:cubicBezTo>
                    <a:pt x="234" y="301"/>
                    <a:pt x="267" y="234"/>
                    <a:pt x="267" y="167"/>
                  </a:cubicBezTo>
                  <a:lnTo>
                    <a:pt x="267"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3" name="Google Shape;993;p46"/>
            <p:cNvSpPr/>
            <p:nvPr/>
          </p:nvSpPr>
          <p:spPr>
            <a:xfrm>
              <a:off x="7001133" y="2087362"/>
              <a:ext cx="6393" cy="6562"/>
            </a:xfrm>
            <a:custGeom>
              <a:avLst/>
              <a:gdLst/>
              <a:ahLst/>
              <a:cxnLst/>
              <a:rect l="l" t="t" r="r" b="b"/>
              <a:pathLst>
                <a:path w="302" h="310" extrusionOk="0">
                  <a:moveTo>
                    <a:pt x="171" y="0"/>
                  </a:moveTo>
                  <a:cubicBezTo>
                    <a:pt x="159" y="0"/>
                    <a:pt x="147" y="3"/>
                    <a:pt x="134" y="9"/>
                  </a:cubicBezTo>
                  <a:cubicBezTo>
                    <a:pt x="68" y="9"/>
                    <a:pt x="1" y="76"/>
                    <a:pt x="1" y="143"/>
                  </a:cubicBezTo>
                  <a:lnTo>
                    <a:pt x="1" y="209"/>
                  </a:lnTo>
                  <a:cubicBezTo>
                    <a:pt x="34" y="276"/>
                    <a:pt x="101" y="309"/>
                    <a:pt x="168" y="309"/>
                  </a:cubicBezTo>
                  <a:cubicBezTo>
                    <a:pt x="234" y="309"/>
                    <a:pt x="301" y="243"/>
                    <a:pt x="301" y="176"/>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p46"/>
            <p:cNvSpPr/>
            <p:nvPr/>
          </p:nvSpPr>
          <p:spPr>
            <a:xfrm>
              <a:off x="7009621" y="2140323"/>
              <a:ext cx="6075" cy="6477"/>
            </a:xfrm>
            <a:custGeom>
              <a:avLst/>
              <a:gdLst/>
              <a:ahLst/>
              <a:cxnLst/>
              <a:rect l="l" t="t" r="r" b="b"/>
              <a:pathLst>
                <a:path w="287" h="306" extrusionOk="0">
                  <a:moveTo>
                    <a:pt x="170" y="0"/>
                  </a:moveTo>
                  <a:cubicBezTo>
                    <a:pt x="158" y="0"/>
                    <a:pt x="146" y="3"/>
                    <a:pt x="134" y="9"/>
                  </a:cubicBezTo>
                  <a:cubicBezTo>
                    <a:pt x="67" y="9"/>
                    <a:pt x="0" y="76"/>
                    <a:pt x="0" y="142"/>
                  </a:cubicBezTo>
                  <a:lnTo>
                    <a:pt x="0" y="209"/>
                  </a:lnTo>
                  <a:cubicBezTo>
                    <a:pt x="14" y="276"/>
                    <a:pt x="65" y="306"/>
                    <a:pt x="120" y="306"/>
                  </a:cubicBezTo>
                  <a:cubicBezTo>
                    <a:pt x="200" y="306"/>
                    <a:pt x="287" y="242"/>
                    <a:pt x="267" y="142"/>
                  </a:cubicBezTo>
                  <a:lnTo>
                    <a:pt x="267" y="109"/>
                  </a:lnTo>
                  <a:cubicBezTo>
                    <a:pt x="267" y="55"/>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46"/>
            <p:cNvSpPr/>
            <p:nvPr/>
          </p:nvSpPr>
          <p:spPr>
            <a:xfrm>
              <a:off x="7049860" y="2025405"/>
              <a:ext cx="5673" cy="6562"/>
            </a:xfrm>
            <a:custGeom>
              <a:avLst/>
              <a:gdLst/>
              <a:ahLst/>
              <a:cxnLst/>
              <a:rect l="l" t="t" r="r" b="b"/>
              <a:pathLst>
                <a:path w="268" h="310" extrusionOk="0">
                  <a:moveTo>
                    <a:pt x="134" y="1"/>
                  </a:moveTo>
                  <a:cubicBezTo>
                    <a:pt x="34" y="34"/>
                    <a:pt x="1" y="67"/>
                    <a:pt x="1" y="168"/>
                  </a:cubicBezTo>
                  <a:lnTo>
                    <a:pt x="1" y="201"/>
                  </a:lnTo>
                  <a:cubicBezTo>
                    <a:pt x="28" y="255"/>
                    <a:pt x="77" y="310"/>
                    <a:pt x="131" y="310"/>
                  </a:cubicBezTo>
                  <a:cubicBezTo>
                    <a:pt x="143" y="310"/>
                    <a:pt x="155" y="307"/>
                    <a:pt x="167" y="301"/>
                  </a:cubicBezTo>
                  <a:cubicBezTo>
                    <a:pt x="234" y="301"/>
                    <a:pt x="267" y="234"/>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p46"/>
            <p:cNvSpPr/>
            <p:nvPr/>
          </p:nvSpPr>
          <p:spPr>
            <a:xfrm>
              <a:off x="7041393" y="1972973"/>
              <a:ext cx="6371" cy="6562"/>
            </a:xfrm>
            <a:custGeom>
              <a:avLst/>
              <a:gdLst/>
              <a:ahLst/>
              <a:cxnLst/>
              <a:rect l="l" t="t" r="r" b="b"/>
              <a:pathLst>
                <a:path w="301" h="310" extrusionOk="0">
                  <a:moveTo>
                    <a:pt x="170" y="0"/>
                  </a:moveTo>
                  <a:cubicBezTo>
                    <a:pt x="158" y="0"/>
                    <a:pt x="146" y="3"/>
                    <a:pt x="134" y="9"/>
                  </a:cubicBezTo>
                  <a:cubicBezTo>
                    <a:pt x="34" y="9"/>
                    <a:pt x="0" y="76"/>
                    <a:pt x="0" y="143"/>
                  </a:cubicBezTo>
                  <a:lnTo>
                    <a:pt x="0" y="209"/>
                  </a:lnTo>
                  <a:cubicBezTo>
                    <a:pt x="34" y="276"/>
                    <a:pt x="100" y="310"/>
                    <a:pt x="167" y="310"/>
                  </a:cubicBezTo>
                  <a:cubicBezTo>
                    <a:pt x="234" y="276"/>
                    <a:pt x="301" y="209"/>
                    <a:pt x="267" y="143"/>
                  </a:cubicBezTo>
                  <a:lnTo>
                    <a:pt x="267" y="109"/>
                  </a:lnTo>
                  <a:cubicBezTo>
                    <a:pt x="267" y="55"/>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7" name="Google Shape;997;p46"/>
            <p:cNvSpPr/>
            <p:nvPr/>
          </p:nvSpPr>
          <p:spPr>
            <a:xfrm>
              <a:off x="7075283" y="2184013"/>
              <a:ext cx="5673" cy="6647"/>
            </a:xfrm>
            <a:custGeom>
              <a:avLst/>
              <a:gdLst/>
              <a:ahLst/>
              <a:cxnLst/>
              <a:rect l="l" t="t" r="r" b="b"/>
              <a:pathLst>
                <a:path w="268" h="314" extrusionOk="0">
                  <a:moveTo>
                    <a:pt x="155" y="1"/>
                  </a:moveTo>
                  <a:cubicBezTo>
                    <a:pt x="136" y="1"/>
                    <a:pt x="117" y="5"/>
                    <a:pt x="101" y="13"/>
                  </a:cubicBezTo>
                  <a:cubicBezTo>
                    <a:pt x="34" y="13"/>
                    <a:pt x="0" y="80"/>
                    <a:pt x="0" y="147"/>
                  </a:cubicBezTo>
                  <a:lnTo>
                    <a:pt x="0" y="180"/>
                  </a:lnTo>
                  <a:cubicBezTo>
                    <a:pt x="0" y="280"/>
                    <a:pt x="67" y="313"/>
                    <a:pt x="167" y="313"/>
                  </a:cubicBezTo>
                  <a:cubicBezTo>
                    <a:pt x="234" y="280"/>
                    <a:pt x="267" y="213"/>
                    <a:pt x="267" y="147"/>
                  </a:cubicBezTo>
                  <a:lnTo>
                    <a:pt x="267" y="113"/>
                  </a:lnTo>
                  <a:cubicBezTo>
                    <a:pt x="267" y="38"/>
                    <a:pt x="211" y="1"/>
                    <a:pt x="155"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p46"/>
            <p:cNvSpPr/>
            <p:nvPr/>
          </p:nvSpPr>
          <p:spPr>
            <a:xfrm>
              <a:off x="7058327" y="2078366"/>
              <a:ext cx="5673" cy="6371"/>
            </a:xfrm>
            <a:custGeom>
              <a:avLst/>
              <a:gdLst/>
              <a:ahLst/>
              <a:cxnLst/>
              <a:rect l="l" t="t" r="r" b="b"/>
              <a:pathLst>
                <a:path w="268" h="301" extrusionOk="0">
                  <a:moveTo>
                    <a:pt x="101" y="1"/>
                  </a:moveTo>
                  <a:cubicBezTo>
                    <a:pt x="34" y="1"/>
                    <a:pt x="1" y="67"/>
                    <a:pt x="1" y="134"/>
                  </a:cubicBezTo>
                  <a:lnTo>
                    <a:pt x="1" y="201"/>
                  </a:lnTo>
                  <a:cubicBezTo>
                    <a:pt x="34" y="267"/>
                    <a:pt x="101" y="301"/>
                    <a:pt x="168" y="301"/>
                  </a:cubicBezTo>
                  <a:cubicBezTo>
                    <a:pt x="234" y="301"/>
                    <a:pt x="268" y="234"/>
                    <a:pt x="268" y="167"/>
                  </a:cubicBezTo>
                  <a:lnTo>
                    <a:pt x="268" y="101"/>
                  </a:lnTo>
                  <a:cubicBezTo>
                    <a:pt x="268" y="34"/>
                    <a:pt x="201"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p46"/>
            <p:cNvSpPr/>
            <p:nvPr/>
          </p:nvSpPr>
          <p:spPr>
            <a:xfrm>
              <a:off x="7066816" y="2131136"/>
              <a:ext cx="5673" cy="6244"/>
            </a:xfrm>
            <a:custGeom>
              <a:avLst/>
              <a:gdLst/>
              <a:ahLst/>
              <a:cxnLst/>
              <a:rect l="l" t="t" r="r" b="b"/>
              <a:pathLst>
                <a:path w="268" h="295" extrusionOk="0">
                  <a:moveTo>
                    <a:pt x="137" y="0"/>
                  </a:moveTo>
                  <a:cubicBezTo>
                    <a:pt x="125" y="0"/>
                    <a:pt x="113" y="3"/>
                    <a:pt x="100" y="9"/>
                  </a:cubicBezTo>
                  <a:cubicBezTo>
                    <a:pt x="34" y="9"/>
                    <a:pt x="0" y="76"/>
                    <a:pt x="0" y="143"/>
                  </a:cubicBezTo>
                  <a:lnTo>
                    <a:pt x="0" y="209"/>
                  </a:lnTo>
                  <a:cubicBezTo>
                    <a:pt x="15" y="268"/>
                    <a:pt x="68" y="294"/>
                    <a:pt x="123" y="294"/>
                  </a:cubicBezTo>
                  <a:cubicBezTo>
                    <a:pt x="193" y="294"/>
                    <a:pt x="267" y="251"/>
                    <a:pt x="267" y="176"/>
                  </a:cubicBezTo>
                  <a:lnTo>
                    <a:pt x="267" y="109"/>
                  </a:lnTo>
                  <a:cubicBezTo>
                    <a:pt x="240" y="55"/>
                    <a:pt x="190" y="0"/>
                    <a:pt x="13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46"/>
            <p:cNvSpPr/>
            <p:nvPr/>
          </p:nvSpPr>
          <p:spPr>
            <a:xfrm>
              <a:off x="7107055" y="2016663"/>
              <a:ext cx="5673" cy="6266"/>
            </a:xfrm>
            <a:custGeom>
              <a:avLst/>
              <a:gdLst/>
              <a:ahLst/>
              <a:cxnLst/>
              <a:rect l="l" t="t" r="r" b="b"/>
              <a:pathLst>
                <a:path w="268" h="296" extrusionOk="0">
                  <a:moveTo>
                    <a:pt x="150" y="1"/>
                  </a:moveTo>
                  <a:cubicBezTo>
                    <a:pt x="134" y="1"/>
                    <a:pt x="117" y="5"/>
                    <a:pt x="101" y="13"/>
                  </a:cubicBezTo>
                  <a:cubicBezTo>
                    <a:pt x="34" y="13"/>
                    <a:pt x="1" y="80"/>
                    <a:pt x="1" y="147"/>
                  </a:cubicBezTo>
                  <a:lnTo>
                    <a:pt x="1" y="214"/>
                  </a:lnTo>
                  <a:cubicBezTo>
                    <a:pt x="14" y="269"/>
                    <a:pt x="63" y="296"/>
                    <a:pt x="115" y="296"/>
                  </a:cubicBezTo>
                  <a:cubicBezTo>
                    <a:pt x="188" y="296"/>
                    <a:pt x="267" y="244"/>
                    <a:pt x="267" y="147"/>
                  </a:cubicBezTo>
                  <a:lnTo>
                    <a:pt x="267" y="114"/>
                  </a:lnTo>
                  <a:cubicBezTo>
                    <a:pt x="242" y="38"/>
                    <a:pt x="199" y="1"/>
                    <a:pt x="15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1" name="Google Shape;1001;p46"/>
            <p:cNvSpPr/>
            <p:nvPr/>
          </p:nvSpPr>
          <p:spPr>
            <a:xfrm>
              <a:off x="7098588" y="1963786"/>
              <a:ext cx="5673" cy="6774"/>
            </a:xfrm>
            <a:custGeom>
              <a:avLst/>
              <a:gdLst/>
              <a:ahLst/>
              <a:cxnLst/>
              <a:rect l="l" t="t" r="r" b="b"/>
              <a:pathLst>
                <a:path w="268" h="320" extrusionOk="0">
                  <a:moveTo>
                    <a:pt x="140" y="1"/>
                  </a:moveTo>
                  <a:cubicBezTo>
                    <a:pt x="126" y="1"/>
                    <a:pt x="113" y="4"/>
                    <a:pt x="100" y="10"/>
                  </a:cubicBezTo>
                  <a:cubicBezTo>
                    <a:pt x="34" y="10"/>
                    <a:pt x="0" y="76"/>
                    <a:pt x="0" y="143"/>
                  </a:cubicBezTo>
                  <a:lnTo>
                    <a:pt x="0" y="210"/>
                  </a:lnTo>
                  <a:cubicBezTo>
                    <a:pt x="15" y="285"/>
                    <a:pt x="71" y="319"/>
                    <a:pt x="128" y="319"/>
                  </a:cubicBezTo>
                  <a:cubicBezTo>
                    <a:pt x="197" y="319"/>
                    <a:pt x="267" y="268"/>
                    <a:pt x="267" y="176"/>
                  </a:cubicBezTo>
                  <a:lnTo>
                    <a:pt x="267" y="110"/>
                  </a:lnTo>
                  <a:cubicBezTo>
                    <a:pt x="267" y="55"/>
                    <a:pt x="200" y="1"/>
                    <a:pt x="14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p46"/>
            <p:cNvSpPr/>
            <p:nvPr/>
          </p:nvSpPr>
          <p:spPr>
            <a:xfrm>
              <a:off x="7123290" y="2121950"/>
              <a:ext cx="6371" cy="6562"/>
            </a:xfrm>
            <a:custGeom>
              <a:avLst/>
              <a:gdLst/>
              <a:ahLst/>
              <a:cxnLst/>
              <a:rect l="l" t="t" r="r" b="b"/>
              <a:pathLst>
                <a:path w="301" h="310" extrusionOk="0">
                  <a:moveTo>
                    <a:pt x="171" y="1"/>
                  </a:moveTo>
                  <a:cubicBezTo>
                    <a:pt x="159" y="1"/>
                    <a:pt x="146" y="4"/>
                    <a:pt x="134" y="10"/>
                  </a:cubicBezTo>
                  <a:cubicBezTo>
                    <a:pt x="67" y="10"/>
                    <a:pt x="1" y="76"/>
                    <a:pt x="34" y="143"/>
                  </a:cubicBezTo>
                  <a:lnTo>
                    <a:pt x="34" y="210"/>
                  </a:lnTo>
                  <a:cubicBezTo>
                    <a:pt x="34" y="277"/>
                    <a:pt x="101" y="310"/>
                    <a:pt x="168" y="310"/>
                  </a:cubicBezTo>
                  <a:cubicBezTo>
                    <a:pt x="234" y="310"/>
                    <a:pt x="301" y="243"/>
                    <a:pt x="301" y="176"/>
                  </a:cubicBezTo>
                  <a:lnTo>
                    <a:pt x="301" y="110"/>
                  </a:lnTo>
                  <a:cubicBezTo>
                    <a:pt x="274" y="55"/>
                    <a:pt x="224"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3" name="Google Shape;1003;p46"/>
            <p:cNvSpPr/>
            <p:nvPr/>
          </p:nvSpPr>
          <p:spPr>
            <a:xfrm>
              <a:off x="7114823" y="2069179"/>
              <a:ext cx="6371" cy="6350"/>
            </a:xfrm>
            <a:custGeom>
              <a:avLst/>
              <a:gdLst/>
              <a:ahLst/>
              <a:cxnLst/>
              <a:rect l="l" t="t" r="r" b="b"/>
              <a:pathLst>
                <a:path w="301" h="300" extrusionOk="0">
                  <a:moveTo>
                    <a:pt x="134" y="1"/>
                  </a:moveTo>
                  <a:cubicBezTo>
                    <a:pt x="67" y="1"/>
                    <a:pt x="0" y="68"/>
                    <a:pt x="34" y="168"/>
                  </a:cubicBezTo>
                  <a:lnTo>
                    <a:pt x="34" y="201"/>
                  </a:lnTo>
                  <a:cubicBezTo>
                    <a:pt x="48" y="271"/>
                    <a:pt x="97" y="300"/>
                    <a:pt x="150" y="300"/>
                  </a:cubicBezTo>
                  <a:cubicBezTo>
                    <a:pt x="222" y="300"/>
                    <a:pt x="301" y="245"/>
                    <a:pt x="301" y="168"/>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4" name="Google Shape;1004;p46"/>
            <p:cNvSpPr/>
            <p:nvPr/>
          </p:nvSpPr>
          <p:spPr>
            <a:xfrm>
              <a:off x="7131779" y="2174911"/>
              <a:ext cx="6371" cy="6562"/>
            </a:xfrm>
            <a:custGeom>
              <a:avLst/>
              <a:gdLst/>
              <a:ahLst/>
              <a:cxnLst/>
              <a:rect l="l" t="t" r="r" b="b"/>
              <a:pathLst>
                <a:path w="301" h="310" extrusionOk="0">
                  <a:moveTo>
                    <a:pt x="170" y="1"/>
                  </a:moveTo>
                  <a:cubicBezTo>
                    <a:pt x="158" y="1"/>
                    <a:pt x="146" y="3"/>
                    <a:pt x="133" y="9"/>
                  </a:cubicBezTo>
                  <a:cubicBezTo>
                    <a:pt x="67" y="9"/>
                    <a:pt x="0" y="76"/>
                    <a:pt x="33" y="143"/>
                  </a:cubicBezTo>
                  <a:lnTo>
                    <a:pt x="33" y="210"/>
                  </a:lnTo>
                  <a:cubicBezTo>
                    <a:pt x="33" y="276"/>
                    <a:pt x="100" y="310"/>
                    <a:pt x="167" y="310"/>
                  </a:cubicBezTo>
                  <a:cubicBezTo>
                    <a:pt x="234" y="276"/>
                    <a:pt x="300" y="243"/>
                    <a:pt x="300" y="143"/>
                  </a:cubicBezTo>
                  <a:lnTo>
                    <a:pt x="300" y="110"/>
                  </a:lnTo>
                  <a:cubicBezTo>
                    <a:pt x="273" y="55"/>
                    <a:pt x="224"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p46"/>
            <p:cNvSpPr/>
            <p:nvPr/>
          </p:nvSpPr>
          <p:spPr>
            <a:xfrm>
              <a:off x="7269452" y="1936438"/>
              <a:ext cx="5673" cy="6562"/>
            </a:xfrm>
            <a:custGeom>
              <a:avLst/>
              <a:gdLst/>
              <a:ahLst/>
              <a:cxnLst/>
              <a:rect l="l" t="t" r="r" b="b"/>
              <a:pathLst>
                <a:path w="268" h="310" extrusionOk="0">
                  <a:moveTo>
                    <a:pt x="101" y="1"/>
                  </a:moveTo>
                  <a:cubicBezTo>
                    <a:pt x="34" y="1"/>
                    <a:pt x="1" y="67"/>
                    <a:pt x="1" y="168"/>
                  </a:cubicBezTo>
                  <a:lnTo>
                    <a:pt x="1" y="201"/>
                  </a:lnTo>
                  <a:cubicBezTo>
                    <a:pt x="1" y="255"/>
                    <a:pt x="45" y="310"/>
                    <a:pt x="116" y="310"/>
                  </a:cubicBezTo>
                  <a:cubicBezTo>
                    <a:pt x="132" y="310"/>
                    <a:pt x="149" y="307"/>
                    <a:pt x="167" y="301"/>
                  </a:cubicBezTo>
                  <a:cubicBezTo>
                    <a:pt x="234" y="301"/>
                    <a:pt x="268" y="234"/>
                    <a:pt x="268" y="168"/>
                  </a:cubicBezTo>
                  <a:lnTo>
                    <a:pt x="268" y="101"/>
                  </a:lnTo>
                  <a:cubicBezTo>
                    <a:pt x="234" y="34"/>
                    <a:pt x="167"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46"/>
            <p:cNvSpPr/>
            <p:nvPr/>
          </p:nvSpPr>
          <p:spPr>
            <a:xfrm>
              <a:off x="7277919" y="1989208"/>
              <a:ext cx="5673" cy="6562"/>
            </a:xfrm>
            <a:custGeom>
              <a:avLst/>
              <a:gdLst/>
              <a:ahLst/>
              <a:cxnLst/>
              <a:rect l="l" t="t" r="r" b="b"/>
              <a:pathLst>
                <a:path w="268" h="310" extrusionOk="0">
                  <a:moveTo>
                    <a:pt x="140" y="1"/>
                  </a:moveTo>
                  <a:cubicBezTo>
                    <a:pt x="127" y="1"/>
                    <a:pt x="113" y="3"/>
                    <a:pt x="101" y="10"/>
                  </a:cubicBezTo>
                  <a:cubicBezTo>
                    <a:pt x="34" y="10"/>
                    <a:pt x="1" y="76"/>
                    <a:pt x="1" y="143"/>
                  </a:cubicBezTo>
                  <a:lnTo>
                    <a:pt x="1" y="210"/>
                  </a:lnTo>
                  <a:cubicBezTo>
                    <a:pt x="1" y="276"/>
                    <a:pt x="68" y="310"/>
                    <a:pt x="168" y="310"/>
                  </a:cubicBezTo>
                  <a:cubicBezTo>
                    <a:pt x="234" y="310"/>
                    <a:pt x="268" y="243"/>
                    <a:pt x="268" y="176"/>
                  </a:cubicBezTo>
                  <a:lnTo>
                    <a:pt x="268" y="110"/>
                  </a:lnTo>
                  <a:cubicBezTo>
                    <a:pt x="268" y="55"/>
                    <a:pt x="201" y="1"/>
                    <a:pt x="14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7" name="Google Shape;1007;p46"/>
            <p:cNvSpPr/>
            <p:nvPr/>
          </p:nvSpPr>
          <p:spPr>
            <a:xfrm>
              <a:off x="7302643" y="2147562"/>
              <a:ext cx="6371" cy="6562"/>
            </a:xfrm>
            <a:custGeom>
              <a:avLst/>
              <a:gdLst/>
              <a:ahLst/>
              <a:cxnLst/>
              <a:rect l="l" t="t" r="r" b="b"/>
              <a:pathLst>
                <a:path w="301" h="310" extrusionOk="0">
                  <a:moveTo>
                    <a:pt x="134" y="1"/>
                  </a:moveTo>
                  <a:cubicBezTo>
                    <a:pt x="67" y="1"/>
                    <a:pt x="0" y="67"/>
                    <a:pt x="34" y="134"/>
                  </a:cubicBezTo>
                  <a:lnTo>
                    <a:pt x="34" y="201"/>
                  </a:lnTo>
                  <a:cubicBezTo>
                    <a:pt x="34" y="255"/>
                    <a:pt x="78" y="310"/>
                    <a:pt x="131" y="310"/>
                  </a:cubicBezTo>
                  <a:cubicBezTo>
                    <a:pt x="143" y="310"/>
                    <a:pt x="155" y="307"/>
                    <a:pt x="167" y="301"/>
                  </a:cubicBezTo>
                  <a:cubicBezTo>
                    <a:pt x="234" y="301"/>
                    <a:pt x="301" y="234"/>
                    <a:pt x="301" y="167"/>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8" name="Google Shape;1008;p46"/>
            <p:cNvSpPr/>
            <p:nvPr/>
          </p:nvSpPr>
          <p:spPr>
            <a:xfrm>
              <a:off x="7294176" y="2094601"/>
              <a:ext cx="6371" cy="6562"/>
            </a:xfrm>
            <a:custGeom>
              <a:avLst/>
              <a:gdLst/>
              <a:ahLst/>
              <a:cxnLst/>
              <a:rect l="l" t="t" r="r" b="b"/>
              <a:pathLst>
                <a:path w="301" h="310" extrusionOk="0">
                  <a:moveTo>
                    <a:pt x="134" y="1"/>
                  </a:moveTo>
                  <a:cubicBezTo>
                    <a:pt x="67" y="34"/>
                    <a:pt x="0" y="101"/>
                    <a:pt x="34" y="168"/>
                  </a:cubicBezTo>
                  <a:lnTo>
                    <a:pt x="34" y="201"/>
                  </a:lnTo>
                  <a:cubicBezTo>
                    <a:pt x="34" y="255"/>
                    <a:pt x="78" y="310"/>
                    <a:pt x="131" y="310"/>
                  </a:cubicBezTo>
                  <a:cubicBezTo>
                    <a:pt x="143" y="310"/>
                    <a:pt x="155" y="307"/>
                    <a:pt x="167" y="301"/>
                  </a:cubicBezTo>
                  <a:cubicBezTo>
                    <a:pt x="234" y="301"/>
                    <a:pt x="300" y="234"/>
                    <a:pt x="300" y="168"/>
                  </a:cubicBezTo>
                  <a:lnTo>
                    <a:pt x="300" y="101"/>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9" name="Google Shape;1009;p46"/>
            <p:cNvSpPr/>
            <p:nvPr/>
          </p:nvSpPr>
          <p:spPr>
            <a:xfrm>
              <a:off x="7286407" y="2042169"/>
              <a:ext cx="5673" cy="6562"/>
            </a:xfrm>
            <a:custGeom>
              <a:avLst/>
              <a:gdLst/>
              <a:ahLst/>
              <a:cxnLst/>
              <a:rect l="l" t="t" r="r" b="b"/>
              <a:pathLst>
                <a:path w="268" h="310" extrusionOk="0">
                  <a:moveTo>
                    <a:pt x="137" y="0"/>
                  </a:moveTo>
                  <a:cubicBezTo>
                    <a:pt x="125" y="0"/>
                    <a:pt x="113" y="3"/>
                    <a:pt x="100" y="9"/>
                  </a:cubicBezTo>
                  <a:cubicBezTo>
                    <a:pt x="34" y="9"/>
                    <a:pt x="0" y="76"/>
                    <a:pt x="0" y="143"/>
                  </a:cubicBezTo>
                  <a:lnTo>
                    <a:pt x="0" y="209"/>
                  </a:lnTo>
                  <a:cubicBezTo>
                    <a:pt x="0" y="276"/>
                    <a:pt x="67" y="310"/>
                    <a:pt x="134" y="310"/>
                  </a:cubicBezTo>
                  <a:cubicBezTo>
                    <a:pt x="200" y="276"/>
                    <a:pt x="267" y="209"/>
                    <a:pt x="267" y="143"/>
                  </a:cubicBezTo>
                  <a:lnTo>
                    <a:pt x="267" y="109"/>
                  </a:lnTo>
                  <a:cubicBezTo>
                    <a:pt x="240" y="55"/>
                    <a:pt x="190" y="0"/>
                    <a:pt x="13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0" name="Google Shape;1010;p46"/>
            <p:cNvSpPr/>
            <p:nvPr/>
          </p:nvSpPr>
          <p:spPr>
            <a:xfrm>
              <a:off x="7007504" y="1761848"/>
              <a:ext cx="6371" cy="6562"/>
            </a:xfrm>
            <a:custGeom>
              <a:avLst/>
              <a:gdLst/>
              <a:ahLst/>
              <a:cxnLst/>
              <a:rect l="l" t="t" r="r" b="b"/>
              <a:pathLst>
                <a:path w="301" h="310" extrusionOk="0">
                  <a:moveTo>
                    <a:pt x="170" y="1"/>
                  </a:moveTo>
                  <a:cubicBezTo>
                    <a:pt x="158" y="1"/>
                    <a:pt x="146" y="3"/>
                    <a:pt x="134" y="9"/>
                  </a:cubicBezTo>
                  <a:cubicBezTo>
                    <a:pt x="67" y="9"/>
                    <a:pt x="0" y="76"/>
                    <a:pt x="34" y="143"/>
                  </a:cubicBezTo>
                  <a:lnTo>
                    <a:pt x="34" y="210"/>
                  </a:lnTo>
                  <a:cubicBezTo>
                    <a:pt x="34" y="276"/>
                    <a:pt x="100" y="310"/>
                    <a:pt x="167" y="310"/>
                  </a:cubicBezTo>
                  <a:cubicBezTo>
                    <a:pt x="234" y="276"/>
                    <a:pt x="300" y="243"/>
                    <a:pt x="300" y="143"/>
                  </a:cubicBezTo>
                  <a:lnTo>
                    <a:pt x="300" y="110"/>
                  </a:lnTo>
                  <a:cubicBezTo>
                    <a:pt x="273" y="55"/>
                    <a:pt x="224"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1" name="Google Shape;1011;p46"/>
            <p:cNvSpPr/>
            <p:nvPr/>
          </p:nvSpPr>
          <p:spPr>
            <a:xfrm>
              <a:off x="6951008" y="1770950"/>
              <a:ext cx="5673" cy="6647"/>
            </a:xfrm>
            <a:custGeom>
              <a:avLst/>
              <a:gdLst/>
              <a:ahLst/>
              <a:cxnLst/>
              <a:rect l="l" t="t" r="r" b="b"/>
              <a:pathLst>
                <a:path w="268" h="314" extrusionOk="0">
                  <a:moveTo>
                    <a:pt x="155" y="1"/>
                  </a:moveTo>
                  <a:cubicBezTo>
                    <a:pt x="136" y="1"/>
                    <a:pt x="117" y="5"/>
                    <a:pt x="101" y="13"/>
                  </a:cubicBezTo>
                  <a:cubicBezTo>
                    <a:pt x="34" y="13"/>
                    <a:pt x="1" y="80"/>
                    <a:pt x="1" y="147"/>
                  </a:cubicBezTo>
                  <a:lnTo>
                    <a:pt x="1" y="213"/>
                  </a:lnTo>
                  <a:cubicBezTo>
                    <a:pt x="1" y="280"/>
                    <a:pt x="67" y="313"/>
                    <a:pt x="167" y="313"/>
                  </a:cubicBezTo>
                  <a:cubicBezTo>
                    <a:pt x="234" y="280"/>
                    <a:pt x="267" y="213"/>
                    <a:pt x="267" y="147"/>
                  </a:cubicBezTo>
                  <a:lnTo>
                    <a:pt x="267" y="113"/>
                  </a:lnTo>
                  <a:cubicBezTo>
                    <a:pt x="267" y="38"/>
                    <a:pt x="211" y="1"/>
                    <a:pt x="155"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2" name="Google Shape;1012;p46"/>
            <p:cNvSpPr/>
            <p:nvPr/>
          </p:nvSpPr>
          <p:spPr>
            <a:xfrm>
              <a:off x="7235563" y="1725313"/>
              <a:ext cx="5673" cy="6562"/>
            </a:xfrm>
            <a:custGeom>
              <a:avLst/>
              <a:gdLst/>
              <a:ahLst/>
              <a:cxnLst/>
              <a:rect l="l" t="t" r="r" b="b"/>
              <a:pathLst>
                <a:path w="268" h="310" extrusionOk="0">
                  <a:moveTo>
                    <a:pt x="134" y="1"/>
                  </a:moveTo>
                  <a:cubicBezTo>
                    <a:pt x="67" y="34"/>
                    <a:pt x="1" y="68"/>
                    <a:pt x="1" y="168"/>
                  </a:cubicBezTo>
                  <a:lnTo>
                    <a:pt x="1" y="201"/>
                  </a:lnTo>
                  <a:cubicBezTo>
                    <a:pt x="28" y="256"/>
                    <a:pt x="77" y="310"/>
                    <a:pt x="131" y="310"/>
                  </a:cubicBezTo>
                  <a:cubicBezTo>
                    <a:pt x="143" y="310"/>
                    <a:pt x="155" y="307"/>
                    <a:pt x="167" y="301"/>
                  </a:cubicBezTo>
                  <a:cubicBezTo>
                    <a:pt x="234" y="301"/>
                    <a:pt x="267" y="234"/>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3" name="Google Shape;1013;p46"/>
            <p:cNvSpPr/>
            <p:nvPr/>
          </p:nvSpPr>
          <p:spPr>
            <a:xfrm>
              <a:off x="7064699" y="1752662"/>
              <a:ext cx="6371" cy="6583"/>
            </a:xfrm>
            <a:custGeom>
              <a:avLst/>
              <a:gdLst/>
              <a:ahLst/>
              <a:cxnLst/>
              <a:rect l="l" t="t" r="r" b="b"/>
              <a:pathLst>
                <a:path w="301" h="311" extrusionOk="0">
                  <a:moveTo>
                    <a:pt x="170" y="1"/>
                  </a:moveTo>
                  <a:cubicBezTo>
                    <a:pt x="158" y="1"/>
                    <a:pt x="146" y="4"/>
                    <a:pt x="134" y="10"/>
                  </a:cubicBezTo>
                  <a:cubicBezTo>
                    <a:pt x="67" y="10"/>
                    <a:pt x="0" y="77"/>
                    <a:pt x="0" y="143"/>
                  </a:cubicBezTo>
                  <a:lnTo>
                    <a:pt x="0" y="210"/>
                  </a:lnTo>
                  <a:cubicBezTo>
                    <a:pt x="33" y="277"/>
                    <a:pt x="100" y="310"/>
                    <a:pt x="167" y="310"/>
                  </a:cubicBezTo>
                  <a:cubicBezTo>
                    <a:pt x="234" y="310"/>
                    <a:pt x="300" y="243"/>
                    <a:pt x="267" y="177"/>
                  </a:cubicBezTo>
                  <a:lnTo>
                    <a:pt x="267" y="110"/>
                  </a:lnTo>
                  <a:cubicBezTo>
                    <a:pt x="267" y="55"/>
                    <a:pt x="223"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4" name="Google Shape;1014;p46"/>
            <p:cNvSpPr/>
            <p:nvPr/>
          </p:nvSpPr>
          <p:spPr>
            <a:xfrm>
              <a:off x="7155063" y="1954621"/>
              <a:ext cx="6393" cy="6562"/>
            </a:xfrm>
            <a:custGeom>
              <a:avLst/>
              <a:gdLst/>
              <a:ahLst/>
              <a:cxnLst/>
              <a:rect l="l" t="t" r="r" b="b"/>
              <a:pathLst>
                <a:path w="302" h="310" extrusionOk="0">
                  <a:moveTo>
                    <a:pt x="171" y="0"/>
                  </a:moveTo>
                  <a:cubicBezTo>
                    <a:pt x="159" y="0"/>
                    <a:pt x="147" y="3"/>
                    <a:pt x="134" y="9"/>
                  </a:cubicBezTo>
                  <a:cubicBezTo>
                    <a:pt x="68" y="9"/>
                    <a:pt x="1" y="76"/>
                    <a:pt x="34" y="142"/>
                  </a:cubicBezTo>
                  <a:lnTo>
                    <a:pt x="34" y="209"/>
                  </a:lnTo>
                  <a:cubicBezTo>
                    <a:pt x="34" y="276"/>
                    <a:pt x="101" y="309"/>
                    <a:pt x="168" y="309"/>
                  </a:cubicBezTo>
                  <a:cubicBezTo>
                    <a:pt x="234" y="309"/>
                    <a:pt x="301" y="243"/>
                    <a:pt x="301" y="176"/>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5" name="Google Shape;1015;p46"/>
            <p:cNvSpPr/>
            <p:nvPr/>
          </p:nvSpPr>
          <p:spPr>
            <a:xfrm>
              <a:off x="7163551" y="2007497"/>
              <a:ext cx="6371" cy="6562"/>
            </a:xfrm>
            <a:custGeom>
              <a:avLst/>
              <a:gdLst/>
              <a:ahLst/>
              <a:cxnLst/>
              <a:rect l="l" t="t" r="r" b="b"/>
              <a:pathLst>
                <a:path w="301" h="310" extrusionOk="0">
                  <a:moveTo>
                    <a:pt x="183" y="0"/>
                  </a:moveTo>
                  <a:cubicBezTo>
                    <a:pt x="167" y="0"/>
                    <a:pt x="150" y="4"/>
                    <a:pt x="134" y="13"/>
                  </a:cubicBezTo>
                  <a:cubicBezTo>
                    <a:pt x="67" y="13"/>
                    <a:pt x="0" y="80"/>
                    <a:pt x="33" y="146"/>
                  </a:cubicBezTo>
                  <a:lnTo>
                    <a:pt x="33" y="213"/>
                  </a:lnTo>
                  <a:cubicBezTo>
                    <a:pt x="47" y="280"/>
                    <a:pt x="93" y="310"/>
                    <a:pt x="143" y="310"/>
                  </a:cubicBezTo>
                  <a:cubicBezTo>
                    <a:pt x="217" y="310"/>
                    <a:pt x="300" y="246"/>
                    <a:pt x="300" y="146"/>
                  </a:cubicBezTo>
                  <a:lnTo>
                    <a:pt x="300" y="113"/>
                  </a:lnTo>
                  <a:cubicBezTo>
                    <a:pt x="275" y="38"/>
                    <a:pt x="232"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p46"/>
            <p:cNvSpPr/>
            <p:nvPr/>
          </p:nvSpPr>
          <p:spPr>
            <a:xfrm>
              <a:off x="7188952" y="2165724"/>
              <a:ext cx="6393" cy="6583"/>
            </a:xfrm>
            <a:custGeom>
              <a:avLst/>
              <a:gdLst/>
              <a:ahLst/>
              <a:cxnLst/>
              <a:rect l="l" t="t" r="r" b="b"/>
              <a:pathLst>
                <a:path w="302" h="311" extrusionOk="0">
                  <a:moveTo>
                    <a:pt x="171" y="1"/>
                  </a:moveTo>
                  <a:cubicBezTo>
                    <a:pt x="159" y="1"/>
                    <a:pt x="147" y="4"/>
                    <a:pt x="134" y="10"/>
                  </a:cubicBezTo>
                  <a:cubicBezTo>
                    <a:pt x="34" y="10"/>
                    <a:pt x="1" y="77"/>
                    <a:pt x="1" y="143"/>
                  </a:cubicBezTo>
                  <a:lnTo>
                    <a:pt x="1" y="210"/>
                  </a:lnTo>
                  <a:cubicBezTo>
                    <a:pt x="34" y="277"/>
                    <a:pt x="101" y="310"/>
                    <a:pt x="168" y="310"/>
                  </a:cubicBezTo>
                  <a:cubicBezTo>
                    <a:pt x="234" y="310"/>
                    <a:pt x="301" y="243"/>
                    <a:pt x="268" y="177"/>
                  </a:cubicBezTo>
                  <a:lnTo>
                    <a:pt x="268" y="110"/>
                  </a:lnTo>
                  <a:cubicBezTo>
                    <a:pt x="268" y="55"/>
                    <a:pt x="223"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p46"/>
            <p:cNvSpPr/>
            <p:nvPr/>
          </p:nvSpPr>
          <p:spPr>
            <a:xfrm>
              <a:off x="7172018" y="2060014"/>
              <a:ext cx="6371" cy="6583"/>
            </a:xfrm>
            <a:custGeom>
              <a:avLst/>
              <a:gdLst/>
              <a:ahLst/>
              <a:cxnLst/>
              <a:rect l="l" t="t" r="r" b="b"/>
              <a:pathLst>
                <a:path w="301" h="311" extrusionOk="0">
                  <a:moveTo>
                    <a:pt x="134" y="0"/>
                  </a:moveTo>
                  <a:cubicBezTo>
                    <a:pt x="67" y="34"/>
                    <a:pt x="0" y="67"/>
                    <a:pt x="0" y="167"/>
                  </a:cubicBezTo>
                  <a:lnTo>
                    <a:pt x="0" y="200"/>
                  </a:lnTo>
                  <a:cubicBezTo>
                    <a:pt x="30" y="276"/>
                    <a:pt x="94" y="310"/>
                    <a:pt x="156" y="310"/>
                  </a:cubicBezTo>
                  <a:cubicBezTo>
                    <a:pt x="230" y="310"/>
                    <a:pt x="301" y="259"/>
                    <a:pt x="301" y="167"/>
                  </a:cubicBezTo>
                  <a:lnTo>
                    <a:pt x="301"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p46"/>
            <p:cNvSpPr/>
            <p:nvPr/>
          </p:nvSpPr>
          <p:spPr>
            <a:xfrm>
              <a:off x="7180485" y="2112975"/>
              <a:ext cx="6371" cy="6562"/>
            </a:xfrm>
            <a:custGeom>
              <a:avLst/>
              <a:gdLst/>
              <a:ahLst/>
              <a:cxnLst/>
              <a:rect l="l" t="t" r="r" b="b"/>
              <a:pathLst>
                <a:path w="301" h="310" extrusionOk="0">
                  <a:moveTo>
                    <a:pt x="134" y="0"/>
                  </a:moveTo>
                  <a:cubicBezTo>
                    <a:pt x="67" y="0"/>
                    <a:pt x="1" y="67"/>
                    <a:pt x="1" y="133"/>
                  </a:cubicBezTo>
                  <a:lnTo>
                    <a:pt x="1" y="200"/>
                  </a:lnTo>
                  <a:cubicBezTo>
                    <a:pt x="28" y="255"/>
                    <a:pt x="77" y="309"/>
                    <a:pt x="131" y="309"/>
                  </a:cubicBezTo>
                  <a:cubicBezTo>
                    <a:pt x="143" y="309"/>
                    <a:pt x="155" y="306"/>
                    <a:pt x="167" y="300"/>
                  </a:cubicBezTo>
                  <a:cubicBezTo>
                    <a:pt x="234" y="300"/>
                    <a:pt x="301" y="234"/>
                    <a:pt x="268" y="167"/>
                  </a:cubicBezTo>
                  <a:lnTo>
                    <a:pt x="268" y="100"/>
                  </a:lnTo>
                  <a:cubicBezTo>
                    <a:pt x="268" y="33"/>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p46"/>
            <p:cNvSpPr/>
            <p:nvPr/>
          </p:nvSpPr>
          <p:spPr>
            <a:xfrm>
              <a:off x="7220746" y="1998395"/>
              <a:ext cx="5652" cy="6562"/>
            </a:xfrm>
            <a:custGeom>
              <a:avLst/>
              <a:gdLst/>
              <a:ahLst/>
              <a:cxnLst/>
              <a:rect l="l" t="t" r="r" b="b"/>
              <a:pathLst>
                <a:path w="267" h="310" extrusionOk="0">
                  <a:moveTo>
                    <a:pt x="170" y="0"/>
                  </a:moveTo>
                  <a:cubicBezTo>
                    <a:pt x="158" y="0"/>
                    <a:pt x="146" y="3"/>
                    <a:pt x="133" y="9"/>
                  </a:cubicBezTo>
                  <a:cubicBezTo>
                    <a:pt x="67" y="9"/>
                    <a:pt x="0" y="76"/>
                    <a:pt x="0" y="143"/>
                  </a:cubicBezTo>
                  <a:lnTo>
                    <a:pt x="0" y="209"/>
                  </a:lnTo>
                  <a:cubicBezTo>
                    <a:pt x="33" y="276"/>
                    <a:pt x="100" y="309"/>
                    <a:pt x="167" y="309"/>
                  </a:cubicBezTo>
                  <a:cubicBezTo>
                    <a:pt x="234" y="309"/>
                    <a:pt x="267" y="243"/>
                    <a:pt x="267" y="176"/>
                  </a:cubicBezTo>
                  <a:lnTo>
                    <a:pt x="267" y="109"/>
                  </a:lnTo>
                  <a:cubicBezTo>
                    <a:pt x="267" y="55"/>
                    <a:pt x="222"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0" name="Google Shape;1020;p46"/>
            <p:cNvSpPr/>
            <p:nvPr/>
          </p:nvSpPr>
          <p:spPr>
            <a:xfrm>
              <a:off x="7212257" y="1945624"/>
              <a:ext cx="6371" cy="6371"/>
            </a:xfrm>
            <a:custGeom>
              <a:avLst/>
              <a:gdLst/>
              <a:ahLst/>
              <a:cxnLst/>
              <a:rect l="l" t="t" r="r" b="b"/>
              <a:pathLst>
                <a:path w="301" h="301" extrusionOk="0">
                  <a:moveTo>
                    <a:pt x="134" y="0"/>
                  </a:moveTo>
                  <a:cubicBezTo>
                    <a:pt x="67" y="0"/>
                    <a:pt x="1" y="67"/>
                    <a:pt x="1" y="134"/>
                  </a:cubicBezTo>
                  <a:lnTo>
                    <a:pt x="1" y="201"/>
                  </a:lnTo>
                  <a:cubicBezTo>
                    <a:pt x="34" y="267"/>
                    <a:pt x="101" y="301"/>
                    <a:pt x="168" y="301"/>
                  </a:cubicBezTo>
                  <a:cubicBezTo>
                    <a:pt x="234" y="301"/>
                    <a:pt x="301" y="234"/>
                    <a:pt x="268" y="167"/>
                  </a:cubicBezTo>
                  <a:lnTo>
                    <a:pt x="268" y="100"/>
                  </a:lnTo>
                  <a:cubicBezTo>
                    <a:pt x="268"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1" name="Google Shape;1021;p46"/>
            <p:cNvSpPr/>
            <p:nvPr/>
          </p:nvSpPr>
          <p:spPr>
            <a:xfrm>
              <a:off x="7246147" y="2156749"/>
              <a:ext cx="5673" cy="6371"/>
            </a:xfrm>
            <a:custGeom>
              <a:avLst/>
              <a:gdLst/>
              <a:ahLst/>
              <a:cxnLst/>
              <a:rect l="l" t="t" r="r" b="b"/>
              <a:pathLst>
                <a:path w="268" h="301" extrusionOk="0">
                  <a:moveTo>
                    <a:pt x="101" y="0"/>
                  </a:moveTo>
                  <a:cubicBezTo>
                    <a:pt x="34" y="0"/>
                    <a:pt x="1" y="67"/>
                    <a:pt x="1" y="134"/>
                  </a:cubicBezTo>
                  <a:lnTo>
                    <a:pt x="1" y="200"/>
                  </a:lnTo>
                  <a:cubicBezTo>
                    <a:pt x="1" y="267"/>
                    <a:pt x="68" y="300"/>
                    <a:pt x="168" y="300"/>
                  </a:cubicBezTo>
                  <a:cubicBezTo>
                    <a:pt x="234" y="300"/>
                    <a:pt x="268" y="234"/>
                    <a:pt x="268" y="167"/>
                  </a:cubicBezTo>
                  <a:lnTo>
                    <a:pt x="268" y="100"/>
                  </a:lnTo>
                  <a:cubicBezTo>
                    <a:pt x="234" y="34"/>
                    <a:pt x="168" y="0"/>
                    <a:pt x="10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p46"/>
            <p:cNvSpPr/>
            <p:nvPr/>
          </p:nvSpPr>
          <p:spPr>
            <a:xfrm>
              <a:off x="7229213" y="2051271"/>
              <a:ext cx="5673" cy="6266"/>
            </a:xfrm>
            <a:custGeom>
              <a:avLst/>
              <a:gdLst/>
              <a:ahLst/>
              <a:cxnLst/>
              <a:rect l="l" t="t" r="r" b="b"/>
              <a:pathLst>
                <a:path w="268" h="296" extrusionOk="0">
                  <a:moveTo>
                    <a:pt x="183" y="0"/>
                  </a:moveTo>
                  <a:cubicBezTo>
                    <a:pt x="167" y="0"/>
                    <a:pt x="150" y="5"/>
                    <a:pt x="134" y="13"/>
                  </a:cubicBezTo>
                  <a:cubicBezTo>
                    <a:pt x="34" y="13"/>
                    <a:pt x="0" y="80"/>
                    <a:pt x="0" y="146"/>
                  </a:cubicBezTo>
                  <a:lnTo>
                    <a:pt x="0" y="213"/>
                  </a:lnTo>
                  <a:cubicBezTo>
                    <a:pt x="28" y="269"/>
                    <a:pt x="79" y="295"/>
                    <a:pt x="129" y="295"/>
                  </a:cubicBezTo>
                  <a:cubicBezTo>
                    <a:pt x="199" y="295"/>
                    <a:pt x="267" y="244"/>
                    <a:pt x="267" y="146"/>
                  </a:cubicBezTo>
                  <a:lnTo>
                    <a:pt x="267" y="113"/>
                  </a:lnTo>
                  <a:cubicBezTo>
                    <a:pt x="267" y="38"/>
                    <a:pt x="230"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3" name="Google Shape;1023;p46"/>
            <p:cNvSpPr/>
            <p:nvPr/>
          </p:nvSpPr>
          <p:spPr>
            <a:xfrm>
              <a:off x="7237680" y="2103788"/>
              <a:ext cx="5673" cy="6583"/>
            </a:xfrm>
            <a:custGeom>
              <a:avLst/>
              <a:gdLst/>
              <a:ahLst/>
              <a:cxnLst/>
              <a:rect l="l" t="t" r="r" b="b"/>
              <a:pathLst>
                <a:path w="268" h="311" extrusionOk="0">
                  <a:moveTo>
                    <a:pt x="101" y="0"/>
                  </a:moveTo>
                  <a:cubicBezTo>
                    <a:pt x="34" y="0"/>
                    <a:pt x="1" y="67"/>
                    <a:pt x="1" y="167"/>
                  </a:cubicBezTo>
                  <a:lnTo>
                    <a:pt x="1" y="201"/>
                  </a:lnTo>
                  <a:cubicBezTo>
                    <a:pt x="16" y="276"/>
                    <a:pt x="71" y="310"/>
                    <a:pt x="128" y="310"/>
                  </a:cubicBezTo>
                  <a:cubicBezTo>
                    <a:pt x="197" y="310"/>
                    <a:pt x="267" y="259"/>
                    <a:pt x="267" y="167"/>
                  </a:cubicBezTo>
                  <a:lnTo>
                    <a:pt x="267" y="100"/>
                  </a:lnTo>
                  <a:cubicBezTo>
                    <a:pt x="267" y="34"/>
                    <a:pt x="201" y="0"/>
                    <a:pt x="10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4" name="Google Shape;1024;p46"/>
            <p:cNvSpPr/>
            <p:nvPr/>
          </p:nvSpPr>
          <p:spPr>
            <a:xfrm>
              <a:off x="7325948" y="1927272"/>
              <a:ext cx="6371" cy="6562"/>
            </a:xfrm>
            <a:custGeom>
              <a:avLst/>
              <a:gdLst/>
              <a:ahLst/>
              <a:cxnLst/>
              <a:rect l="l" t="t" r="r" b="b"/>
              <a:pathLst>
                <a:path w="301" h="310" extrusionOk="0">
                  <a:moveTo>
                    <a:pt x="134" y="0"/>
                  </a:moveTo>
                  <a:cubicBezTo>
                    <a:pt x="67" y="33"/>
                    <a:pt x="0" y="67"/>
                    <a:pt x="34" y="167"/>
                  </a:cubicBezTo>
                  <a:lnTo>
                    <a:pt x="34" y="200"/>
                  </a:lnTo>
                  <a:cubicBezTo>
                    <a:pt x="34" y="255"/>
                    <a:pt x="78" y="309"/>
                    <a:pt x="131" y="309"/>
                  </a:cubicBezTo>
                  <a:cubicBezTo>
                    <a:pt x="143" y="309"/>
                    <a:pt x="155" y="306"/>
                    <a:pt x="167" y="300"/>
                  </a:cubicBezTo>
                  <a:cubicBezTo>
                    <a:pt x="234" y="300"/>
                    <a:pt x="300" y="234"/>
                    <a:pt x="300" y="167"/>
                  </a:cubicBezTo>
                  <a:lnTo>
                    <a:pt x="300" y="100"/>
                  </a:lnTo>
                  <a:cubicBezTo>
                    <a:pt x="267"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p46"/>
            <p:cNvSpPr/>
            <p:nvPr/>
          </p:nvSpPr>
          <p:spPr>
            <a:xfrm>
              <a:off x="7334415" y="1980212"/>
              <a:ext cx="6371" cy="6562"/>
            </a:xfrm>
            <a:custGeom>
              <a:avLst/>
              <a:gdLst/>
              <a:ahLst/>
              <a:cxnLst/>
              <a:rect l="l" t="t" r="r" b="b"/>
              <a:pathLst>
                <a:path w="301" h="310" extrusionOk="0">
                  <a:moveTo>
                    <a:pt x="134" y="1"/>
                  </a:moveTo>
                  <a:cubicBezTo>
                    <a:pt x="67" y="1"/>
                    <a:pt x="1" y="68"/>
                    <a:pt x="34" y="134"/>
                  </a:cubicBezTo>
                  <a:lnTo>
                    <a:pt x="34" y="201"/>
                  </a:lnTo>
                  <a:cubicBezTo>
                    <a:pt x="34" y="255"/>
                    <a:pt x="78" y="310"/>
                    <a:pt x="131" y="310"/>
                  </a:cubicBezTo>
                  <a:cubicBezTo>
                    <a:pt x="143" y="310"/>
                    <a:pt x="155" y="307"/>
                    <a:pt x="167" y="301"/>
                  </a:cubicBezTo>
                  <a:cubicBezTo>
                    <a:pt x="234" y="301"/>
                    <a:pt x="301" y="234"/>
                    <a:pt x="301" y="168"/>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6" name="Google Shape;1026;p46"/>
            <p:cNvSpPr/>
            <p:nvPr/>
          </p:nvSpPr>
          <p:spPr>
            <a:xfrm>
              <a:off x="7359837" y="2138376"/>
              <a:ext cx="5673" cy="6583"/>
            </a:xfrm>
            <a:custGeom>
              <a:avLst/>
              <a:gdLst/>
              <a:ahLst/>
              <a:cxnLst/>
              <a:rect l="l" t="t" r="r" b="b"/>
              <a:pathLst>
                <a:path w="268" h="311" extrusionOk="0">
                  <a:moveTo>
                    <a:pt x="134" y="1"/>
                  </a:moveTo>
                  <a:cubicBezTo>
                    <a:pt x="34" y="1"/>
                    <a:pt x="0" y="68"/>
                    <a:pt x="0" y="168"/>
                  </a:cubicBezTo>
                  <a:lnTo>
                    <a:pt x="0" y="201"/>
                  </a:lnTo>
                  <a:cubicBezTo>
                    <a:pt x="15" y="276"/>
                    <a:pt x="71" y="311"/>
                    <a:pt x="128" y="311"/>
                  </a:cubicBezTo>
                  <a:cubicBezTo>
                    <a:pt x="197" y="311"/>
                    <a:pt x="267" y="259"/>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7" name="Google Shape;1027;p46"/>
            <p:cNvSpPr/>
            <p:nvPr/>
          </p:nvSpPr>
          <p:spPr>
            <a:xfrm>
              <a:off x="7342882" y="2032983"/>
              <a:ext cx="6393" cy="6562"/>
            </a:xfrm>
            <a:custGeom>
              <a:avLst/>
              <a:gdLst/>
              <a:ahLst/>
              <a:cxnLst/>
              <a:rect l="l" t="t" r="r" b="b"/>
              <a:pathLst>
                <a:path w="302" h="310" extrusionOk="0">
                  <a:moveTo>
                    <a:pt x="171" y="1"/>
                  </a:moveTo>
                  <a:cubicBezTo>
                    <a:pt x="159" y="1"/>
                    <a:pt x="147" y="4"/>
                    <a:pt x="134" y="10"/>
                  </a:cubicBezTo>
                  <a:cubicBezTo>
                    <a:pt x="68" y="10"/>
                    <a:pt x="1" y="76"/>
                    <a:pt x="1" y="143"/>
                  </a:cubicBezTo>
                  <a:lnTo>
                    <a:pt x="1" y="210"/>
                  </a:lnTo>
                  <a:cubicBezTo>
                    <a:pt x="34" y="277"/>
                    <a:pt x="101" y="310"/>
                    <a:pt x="168" y="310"/>
                  </a:cubicBezTo>
                  <a:cubicBezTo>
                    <a:pt x="234" y="310"/>
                    <a:pt x="301" y="243"/>
                    <a:pt x="268" y="176"/>
                  </a:cubicBezTo>
                  <a:lnTo>
                    <a:pt x="268" y="110"/>
                  </a:lnTo>
                  <a:cubicBezTo>
                    <a:pt x="268" y="55"/>
                    <a:pt x="223"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p46"/>
            <p:cNvSpPr/>
            <p:nvPr/>
          </p:nvSpPr>
          <p:spPr>
            <a:xfrm>
              <a:off x="7351370" y="2085859"/>
              <a:ext cx="6371" cy="6647"/>
            </a:xfrm>
            <a:custGeom>
              <a:avLst/>
              <a:gdLst/>
              <a:ahLst/>
              <a:cxnLst/>
              <a:rect l="l" t="t" r="r" b="b"/>
              <a:pathLst>
                <a:path w="301" h="314" extrusionOk="0">
                  <a:moveTo>
                    <a:pt x="183" y="1"/>
                  </a:moveTo>
                  <a:cubicBezTo>
                    <a:pt x="167" y="1"/>
                    <a:pt x="150" y="5"/>
                    <a:pt x="134" y="13"/>
                  </a:cubicBezTo>
                  <a:cubicBezTo>
                    <a:pt x="67" y="13"/>
                    <a:pt x="0" y="80"/>
                    <a:pt x="0" y="147"/>
                  </a:cubicBezTo>
                  <a:lnTo>
                    <a:pt x="0" y="214"/>
                  </a:lnTo>
                  <a:cubicBezTo>
                    <a:pt x="33" y="280"/>
                    <a:pt x="100" y="314"/>
                    <a:pt x="167" y="314"/>
                  </a:cubicBezTo>
                  <a:cubicBezTo>
                    <a:pt x="234" y="280"/>
                    <a:pt x="300" y="214"/>
                    <a:pt x="267" y="147"/>
                  </a:cubicBezTo>
                  <a:lnTo>
                    <a:pt x="267" y="114"/>
                  </a:lnTo>
                  <a:cubicBezTo>
                    <a:pt x="267" y="38"/>
                    <a:pt x="229"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9" name="Google Shape;1029;p46"/>
            <p:cNvSpPr/>
            <p:nvPr/>
          </p:nvSpPr>
          <p:spPr>
            <a:xfrm>
              <a:off x="7391610" y="1971047"/>
              <a:ext cx="5673" cy="6350"/>
            </a:xfrm>
            <a:custGeom>
              <a:avLst/>
              <a:gdLst/>
              <a:ahLst/>
              <a:cxnLst/>
              <a:rect l="l" t="t" r="r" b="b"/>
              <a:pathLst>
                <a:path w="268" h="300" extrusionOk="0">
                  <a:moveTo>
                    <a:pt x="134" y="0"/>
                  </a:moveTo>
                  <a:cubicBezTo>
                    <a:pt x="34" y="0"/>
                    <a:pt x="0" y="67"/>
                    <a:pt x="0" y="167"/>
                  </a:cubicBezTo>
                  <a:lnTo>
                    <a:pt x="0" y="200"/>
                  </a:lnTo>
                  <a:cubicBezTo>
                    <a:pt x="29" y="270"/>
                    <a:pt x="80" y="299"/>
                    <a:pt x="131" y="299"/>
                  </a:cubicBezTo>
                  <a:cubicBezTo>
                    <a:pt x="200" y="299"/>
                    <a:pt x="267" y="244"/>
                    <a:pt x="267" y="167"/>
                  </a:cubicBezTo>
                  <a:lnTo>
                    <a:pt x="267"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0" name="Google Shape;1030;p46"/>
            <p:cNvSpPr/>
            <p:nvPr/>
          </p:nvSpPr>
          <p:spPr>
            <a:xfrm>
              <a:off x="7383143" y="1918530"/>
              <a:ext cx="5673" cy="6625"/>
            </a:xfrm>
            <a:custGeom>
              <a:avLst/>
              <a:gdLst/>
              <a:ahLst/>
              <a:cxnLst/>
              <a:rect l="l" t="t" r="r" b="b"/>
              <a:pathLst>
                <a:path w="268" h="313" extrusionOk="0">
                  <a:moveTo>
                    <a:pt x="183" y="0"/>
                  </a:moveTo>
                  <a:cubicBezTo>
                    <a:pt x="167" y="0"/>
                    <a:pt x="150" y="4"/>
                    <a:pt x="134" y="13"/>
                  </a:cubicBezTo>
                  <a:cubicBezTo>
                    <a:pt x="67" y="13"/>
                    <a:pt x="0" y="80"/>
                    <a:pt x="0" y="146"/>
                  </a:cubicBezTo>
                  <a:lnTo>
                    <a:pt x="0" y="213"/>
                  </a:lnTo>
                  <a:cubicBezTo>
                    <a:pt x="34" y="280"/>
                    <a:pt x="100" y="313"/>
                    <a:pt x="167" y="313"/>
                  </a:cubicBezTo>
                  <a:cubicBezTo>
                    <a:pt x="234" y="280"/>
                    <a:pt x="267" y="213"/>
                    <a:pt x="267" y="146"/>
                  </a:cubicBezTo>
                  <a:lnTo>
                    <a:pt x="267" y="113"/>
                  </a:lnTo>
                  <a:cubicBezTo>
                    <a:pt x="267" y="38"/>
                    <a:pt x="230"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1" name="Google Shape;1031;p46"/>
            <p:cNvSpPr/>
            <p:nvPr/>
          </p:nvSpPr>
          <p:spPr>
            <a:xfrm>
              <a:off x="7400077" y="2023817"/>
              <a:ext cx="5673" cy="6562"/>
            </a:xfrm>
            <a:custGeom>
              <a:avLst/>
              <a:gdLst/>
              <a:ahLst/>
              <a:cxnLst/>
              <a:rect l="l" t="t" r="r" b="b"/>
              <a:pathLst>
                <a:path w="268" h="310" extrusionOk="0">
                  <a:moveTo>
                    <a:pt x="171" y="0"/>
                  </a:moveTo>
                  <a:cubicBezTo>
                    <a:pt x="159" y="0"/>
                    <a:pt x="146" y="3"/>
                    <a:pt x="134" y="9"/>
                  </a:cubicBezTo>
                  <a:cubicBezTo>
                    <a:pt x="34" y="9"/>
                    <a:pt x="1" y="76"/>
                    <a:pt x="1" y="142"/>
                  </a:cubicBezTo>
                  <a:lnTo>
                    <a:pt x="1" y="209"/>
                  </a:lnTo>
                  <a:cubicBezTo>
                    <a:pt x="34" y="276"/>
                    <a:pt x="101" y="309"/>
                    <a:pt x="168" y="309"/>
                  </a:cubicBezTo>
                  <a:cubicBezTo>
                    <a:pt x="234" y="309"/>
                    <a:pt x="268" y="243"/>
                    <a:pt x="268" y="176"/>
                  </a:cubicBezTo>
                  <a:lnTo>
                    <a:pt x="268" y="109"/>
                  </a:lnTo>
                  <a:cubicBezTo>
                    <a:pt x="268" y="55"/>
                    <a:pt x="223"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2" name="Google Shape;1032;p46"/>
            <p:cNvSpPr/>
            <p:nvPr/>
          </p:nvSpPr>
          <p:spPr>
            <a:xfrm>
              <a:off x="7417032" y="2129210"/>
              <a:ext cx="5673" cy="6371"/>
            </a:xfrm>
            <a:custGeom>
              <a:avLst/>
              <a:gdLst/>
              <a:ahLst/>
              <a:cxnLst/>
              <a:rect l="l" t="t" r="r" b="b"/>
              <a:pathLst>
                <a:path w="268" h="301" extrusionOk="0">
                  <a:moveTo>
                    <a:pt x="100" y="0"/>
                  </a:moveTo>
                  <a:cubicBezTo>
                    <a:pt x="34" y="0"/>
                    <a:pt x="0" y="67"/>
                    <a:pt x="0" y="134"/>
                  </a:cubicBezTo>
                  <a:lnTo>
                    <a:pt x="0" y="200"/>
                  </a:lnTo>
                  <a:cubicBezTo>
                    <a:pt x="0" y="267"/>
                    <a:pt x="67" y="300"/>
                    <a:pt x="134" y="300"/>
                  </a:cubicBezTo>
                  <a:cubicBezTo>
                    <a:pt x="234" y="300"/>
                    <a:pt x="267" y="234"/>
                    <a:pt x="267" y="167"/>
                  </a:cubicBezTo>
                  <a:lnTo>
                    <a:pt x="267" y="100"/>
                  </a:lnTo>
                  <a:cubicBezTo>
                    <a:pt x="234" y="34"/>
                    <a:pt x="167" y="0"/>
                    <a:pt x="10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3" name="Google Shape;1033;p46"/>
            <p:cNvSpPr/>
            <p:nvPr/>
          </p:nvSpPr>
          <p:spPr>
            <a:xfrm>
              <a:off x="7408565" y="2076757"/>
              <a:ext cx="5652" cy="6498"/>
            </a:xfrm>
            <a:custGeom>
              <a:avLst/>
              <a:gdLst/>
              <a:ahLst/>
              <a:cxnLst/>
              <a:rect l="l" t="t" r="r" b="b"/>
              <a:pathLst>
                <a:path w="267" h="307" extrusionOk="0">
                  <a:moveTo>
                    <a:pt x="170" y="1"/>
                  </a:moveTo>
                  <a:cubicBezTo>
                    <a:pt x="158" y="1"/>
                    <a:pt x="146" y="4"/>
                    <a:pt x="133" y="10"/>
                  </a:cubicBezTo>
                  <a:cubicBezTo>
                    <a:pt x="33" y="10"/>
                    <a:pt x="0" y="77"/>
                    <a:pt x="0" y="143"/>
                  </a:cubicBezTo>
                  <a:lnTo>
                    <a:pt x="0" y="210"/>
                  </a:lnTo>
                  <a:cubicBezTo>
                    <a:pt x="14" y="277"/>
                    <a:pt x="60" y="307"/>
                    <a:pt x="110" y="307"/>
                  </a:cubicBezTo>
                  <a:cubicBezTo>
                    <a:pt x="184" y="307"/>
                    <a:pt x="267" y="243"/>
                    <a:pt x="267" y="143"/>
                  </a:cubicBezTo>
                  <a:lnTo>
                    <a:pt x="267" y="110"/>
                  </a:lnTo>
                  <a:cubicBezTo>
                    <a:pt x="267" y="55"/>
                    <a:pt x="222"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p46"/>
            <p:cNvSpPr/>
            <p:nvPr/>
          </p:nvSpPr>
          <p:spPr>
            <a:xfrm>
              <a:off x="7440337" y="1909343"/>
              <a:ext cx="5652" cy="6562"/>
            </a:xfrm>
            <a:custGeom>
              <a:avLst/>
              <a:gdLst/>
              <a:ahLst/>
              <a:cxnLst/>
              <a:rect l="l" t="t" r="r" b="b"/>
              <a:pathLst>
                <a:path w="267" h="310" extrusionOk="0">
                  <a:moveTo>
                    <a:pt x="168" y="1"/>
                  </a:moveTo>
                  <a:cubicBezTo>
                    <a:pt x="148" y="1"/>
                    <a:pt x="125" y="5"/>
                    <a:pt x="100" y="13"/>
                  </a:cubicBezTo>
                  <a:cubicBezTo>
                    <a:pt x="33" y="13"/>
                    <a:pt x="0" y="80"/>
                    <a:pt x="0" y="147"/>
                  </a:cubicBezTo>
                  <a:lnTo>
                    <a:pt x="0" y="213"/>
                  </a:lnTo>
                  <a:cubicBezTo>
                    <a:pt x="14" y="281"/>
                    <a:pt x="60" y="310"/>
                    <a:pt x="110" y="310"/>
                  </a:cubicBezTo>
                  <a:cubicBezTo>
                    <a:pt x="184" y="310"/>
                    <a:pt x="267" y="246"/>
                    <a:pt x="267" y="147"/>
                  </a:cubicBezTo>
                  <a:lnTo>
                    <a:pt x="267" y="113"/>
                  </a:lnTo>
                  <a:cubicBezTo>
                    <a:pt x="267" y="38"/>
                    <a:pt x="229" y="1"/>
                    <a:pt x="16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5" name="Google Shape;1035;p46"/>
            <p:cNvSpPr/>
            <p:nvPr/>
          </p:nvSpPr>
          <p:spPr>
            <a:xfrm>
              <a:off x="7448804" y="1961860"/>
              <a:ext cx="5673" cy="6583"/>
            </a:xfrm>
            <a:custGeom>
              <a:avLst/>
              <a:gdLst/>
              <a:ahLst/>
              <a:cxnLst/>
              <a:rect l="l" t="t" r="r" b="b"/>
              <a:pathLst>
                <a:path w="268" h="311" extrusionOk="0">
                  <a:moveTo>
                    <a:pt x="100" y="1"/>
                  </a:moveTo>
                  <a:cubicBezTo>
                    <a:pt x="34" y="34"/>
                    <a:pt x="0" y="67"/>
                    <a:pt x="0" y="167"/>
                  </a:cubicBezTo>
                  <a:lnTo>
                    <a:pt x="0" y="201"/>
                  </a:lnTo>
                  <a:cubicBezTo>
                    <a:pt x="15" y="276"/>
                    <a:pt x="71" y="310"/>
                    <a:pt x="128" y="310"/>
                  </a:cubicBezTo>
                  <a:cubicBezTo>
                    <a:pt x="197" y="310"/>
                    <a:pt x="267" y="259"/>
                    <a:pt x="267" y="167"/>
                  </a:cubicBezTo>
                  <a:lnTo>
                    <a:pt x="267" y="101"/>
                  </a:lnTo>
                  <a:cubicBezTo>
                    <a:pt x="267" y="34"/>
                    <a:pt x="167" y="1"/>
                    <a:pt x="10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p46"/>
            <p:cNvSpPr/>
            <p:nvPr/>
          </p:nvSpPr>
          <p:spPr>
            <a:xfrm>
              <a:off x="7473507" y="2120468"/>
              <a:ext cx="6393" cy="6266"/>
            </a:xfrm>
            <a:custGeom>
              <a:avLst/>
              <a:gdLst/>
              <a:ahLst/>
              <a:cxnLst/>
              <a:rect l="l" t="t" r="r" b="b"/>
              <a:pathLst>
                <a:path w="302" h="296" extrusionOk="0">
                  <a:moveTo>
                    <a:pt x="184" y="0"/>
                  </a:moveTo>
                  <a:cubicBezTo>
                    <a:pt x="168" y="0"/>
                    <a:pt x="151" y="5"/>
                    <a:pt x="134" y="13"/>
                  </a:cubicBezTo>
                  <a:cubicBezTo>
                    <a:pt x="68" y="13"/>
                    <a:pt x="1" y="80"/>
                    <a:pt x="34" y="146"/>
                  </a:cubicBezTo>
                  <a:lnTo>
                    <a:pt x="34" y="213"/>
                  </a:lnTo>
                  <a:cubicBezTo>
                    <a:pt x="48" y="269"/>
                    <a:pt x="97" y="295"/>
                    <a:pt x="149" y="295"/>
                  </a:cubicBezTo>
                  <a:cubicBezTo>
                    <a:pt x="222" y="295"/>
                    <a:pt x="301" y="244"/>
                    <a:pt x="301" y="146"/>
                  </a:cubicBezTo>
                  <a:lnTo>
                    <a:pt x="301" y="113"/>
                  </a:lnTo>
                  <a:cubicBezTo>
                    <a:pt x="276" y="38"/>
                    <a:pt x="232" y="0"/>
                    <a:pt x="18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7" name="Google Shape;1037;p46"/>
            <p:cNvSpPr/>
            <p:nvPr/>
          </p:nvSpPr>
          <p:spPr>
            <a:xfrm>
              <a:off x="7465738" y="2067507"/>
              <a:ext cx="5673" cy="6647"/>
            </a:xfrm>
            <a:custGeom>
              <a:avLst/>
              <a:gdLst/>
              <a:ahLst/>
              <a:cxnLst/>
              <a:rect l="l" t="t" r="r" b="b"/>
              <a:pathLst>
                <a:path w="268" h="314" extrusionOk="0">
                  <a:moveTo>
                    <a:pt x="183" y="1"/>
                  </a:moveTo>
                  <a:cubicBezTo>
                    <a:pt x="168" y="1"/>
                    <a:pt x="151" y="5"/>
                    <a:pt x="134" y="13"/>
                  </a:cubicBezTo>
                  <a:cubicBezTo>
                    <a:pt x="34" y="13"/>
                    <a:pt x="1" y="80"/>
                    <a:pt x="1" y="147"/>
                  </a:cubicBezTo>
                  <a:lnTo>
                    <a:pt x="1" y="213"/>
                  </a:lnTo>
                  <a:cubicBezTo>
                    <a:pt x="34" y="280"/>
                    <a:pt x="101" y="313"/>
                    <a:pt x="168" y="313"/>
                  </a:cubicBezTo>
                  <a:cubicBezTo>
                    <a:pt x="234" y="280"/>
                    <a:pt x="268" y="213"/>
                    <a:pt x="268" y="147"/>
                  </a:cubicBezTo>
                  <a:lnTo>
                    <a:pt x="268" y="113"/>
                  </a:lnTo>
                  <a:cubicBezTo>
                    <a:pt x="268" y="38"/>
                    <a:pt x="230"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p46"/>
            <p:cNvSpPr/>
            <p:nvPr/>
          </p:nvSpPr>
          <p:spPr>
            <a:xfrm>
              <a:off x="7456573" y="2014546"/>
              <a:ext cx="6371" cy="6647"/>
            </a:xfrm>
            <a:custGeom>
              <a:avLst/>
              <a:gdLst/>
              <a:ahLst/>
              <a:cxnLst/>
              <a:rect l="l" t="t" r="r" b="b"/>
              <a:pathLst>
                <a:path w="301" h="314" extrusionOk="0">
                  <a:moveTo>
                    <a:pt x="183" y="1"/>
                  </a:moveTo>
                  <a:cubicBezTo>
                    <a:pt x="167" y="1"/>
                    <a:pt x="150" y="5"/>
                    <a:pt x="134" y="13"/>
                  </a:cubicBezTo>
                  <a:cubicBezTo>
                    <a:pt x="67" y="13"/>
                    <a:pt x="0" y="80"/>
                    <a:pt x="34" y="147"/>
                  </a:cubicBezTo>
                  <a:lnTo>
                    <a:pt x="34" y="214"/>
                  </a:lnTo>
                  <a:cubicBezTo>
                    <a:pt x="34" y="280"/>
                    <a:pt x="100" y="314"/>
                    <a:pt x="167" y="314"/>
                  </a:cubicBezTo>
                  <a:cubicBezTo>
                    <a:pt x="234" y="280"/>
                    <a:pt x="301" y="214"/>
                    <a:pt x="301" y="147"/>
                  </a:cubicBezTo>
                  <a:lnTo>
                    <a:pt x="301" y="113"/>
                  </a:lnTo>
                  <a:cubicBezTo>
                    <a:pt x="276" y="38"/>
                    <a:pt x="232"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9" name="Google Shape;1039;p46"/>
            <p:cNvSpPr/>
            <p:nvPr/>
          </p:nvSpPr>
          <p:spPr>
            <a:xfrm>
              <a:off x="7496812" y="1900241"/>
              <a:ext cx="6371" cy="6562"/>
            </a:xfrm>
            <a:custGeom>
              <a:avLst/>
              <a:gdLst/>
              <a:ahLst/>
              <a:cxnLst/>
              <a:rect l="l" t="t" r="r" b="b"/>
              <a:pathLst>
                <a:path w="301" h="310" extrusionOk="0">
                  <a:moveTo>
                    <a:pt x="171" y="1"/>
                  </a:moveTo>
                  <a:cubicBezTo>
                    <a:pt x="159" y="1"/>
                    <a:pt x="146" y="3"/>
                    <a:pt x="134" y="10"/>
                  </a:cubicBezTo>
                  <a:cubicBezTo>
                    <a:pt x="67" y="10"/>
                    <a:pt x="1" y="76"/>
                    <a:pt x="34" y="143"/>
                  </a:cubicBezTo>
                  <a:lnTo>
                    <a:pt x="34" y="210"/>
                  </a:lnTo>
                  <a:cubicBezTo>
                    <a:pt x="34" y="276"/>
                    <a:pt x="101" y="310"/>
                    <a:pt x="167" y="310"/>
                  </a:cubicBezTo>
                  <a:cubicBezTo>
                    <a:pt x="234" y="310"/>
                    <a:pt x="301" y="243"/>
                    <a:pt x="301" y="176"/>
                  </a:cubicBezTo>
                  <a:lnTo>
                    <a:pt x="301" y="110"/>
                  </a:lnTo>
                  <a:cubicBezTo>
                    <a:pt x="274" y="55"/>
                    <a:pt x="224"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0" name="Google Shape;1040;p46"/>
            <p:cNvSpPr/>
            <p:nvPr/>
          </p:nvSpPr>
          <p:spPr>
            <a:xfrm>
              <a:off x="7505279" y="1952673"/>
              <a:ext cx="6393" cy="6075"/>
            </a:xfrm>
            <a:custGeom>
              <a:avLst/>
              <a:gdLst/>
              <a:ahLst/>
              <a:cxnLst/>
              <a:rect l="l" t="t" r="r" b="b"/>
              <a:pathLst>
                <a:path w="302" h="287" extrusionOk="0">
                  <a:moveTo>
                    <a:pt x="134" y="1"/>
                  </a:moveTo>
                  <a:cubicBezTo>
                    <a:pt x="68" y="1"/>
                    <a:pt x="1" y="68"/>
                    <a:pt x="34" y="134"/>
                  </a:cubicBezTo>
                  <a:lnTo>
                    <a:pt x="34" y="201"/>
                  </a:lnTo>
                  <a:cubicBezTo>
                    <a:pt x="49" y="260"/>
                    <a:pt x="96" y="286"/>
                    <a:pt x="146" y="286"/>
                  </a:cubicBezTo>
                  <a:cubicBezTo>
                    <a:pt x="211" y="286"/>
                    <a:pt x="282" y="243"/>
                    <a:pt x="301" y="168"/>
                  </a:cubicBezTo>
                  <a:lnTo>
                    <a:pt x="301"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1" name="Google Shape;1041;p46"/>
            <p:cNvSpPr/>
            <p:nvPr/>
          </p:nvSpPr>
          <p:spPr>
            <a:xfrm>
              <a:off x="7513767" y="2005634"/>
              <a:ext cx="6371" cy="6562"/>
            </a:xfrm>
            <a:custGeom>
              <a:avLst/>
              <a:gdLst/>
              <a:ahLst/>
              <a:cxnLst/>
              <a:rect l="l" t="t" r="r" b="b"/>
              <a:pathLst>
                <a:path w="301" h="310" extrusionOk="0">
                  <a:moveTo>
                    <a:pt x="134" y="1"/>
                  </a:moveTo>
                  <a:cubicBezTo>
                    <a:pt x="67" y="1"/>
                    <a:pt x="0" y="67"/>
                    <a:pt x="34" y="134"/>
                  </a:cubicBezTo>
                  <a:lnTo>
                    <a:pt x="34" y="201"/>
                  </a:lnTo>
                  <a:cubicBezTo>
                    <a:pt x="34" y="255"/>
                    <a:pt x="78" y="310"/>
                    <a:pt x="131" y="310"/>
                  </a:cubicBezTo>
                  <a:cubicBezTo>
                    <a:pt x="143" y="310"/>
                    <a:pt x="155" y="307"/>
                    <a:pt x="167" y="301"/>
                  </a:cubicBezTo>
                  <a:cubicBezTo>
                    <a:pt x="234" y="301"/>
                    <a:pt x="300" y="234"/>
                    <a:pt x="300" y="168"/>
                  </a:cubicBezTo>
                  <a:lnTo>
                    <a:pt x="300" y="101"/>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2" name="Google Shape;1042;p46"/>
            <p:cNvSpPr/>
            <p:nvPr/>
          </p:nvSpPr>
          <p:spPr>
            <a:xfrm>
              <a:off x="7522234" y="2058595"/>
              <a:ext cx="6371" cy="6562"/>
            </a:xfrm>
            <a:custGeom>
              <a:avLst/>
              <a:gdLst/>
              <a:ahLst/>
              <a:cxnLst/>
              <a:rect l="l" t="t" r="r" b="b"/>
              <a:pathLst>
                <a:path w="301" h="310" extrusionOk="0">
                  <a:moveTo>
                    <a:pt x="134" y="1"/>
                  </a:moveTo>
                  <a:cubicBezTo>
                    <a:pt x="67" y="1"/>
                    <a:pt x="1" y="67"/>
                    <a:pt x="1" y="134"/>
                  </a:cubicBezTo>
                  <a:lnTo>
                    <a:pt x="1" y="201"/>
                  </a:lnTo>
                  <a:cubicBezTo>
                    <a:pt x="28" y="255"/>
                    <a:pt x="77" y="310"/>
                    <a:pt x="131" y="310"/>
                  </a:cubicBezTo>
                  <a:cubicBezTo>
                    <a:pt x="143" y="310"/>
                    <a:pt x="155" y="307"/>
                    <a:pt x="167" y="301"/>
                  </a:cubicBezTo>
                  <a:cubicBezTo>
                    <a:pt x="234" y="301"/>
                    <a:pt x="301" y="234"/>
                    <a:pt x="301" y="167"/>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3" name="Google Shape;1043;p46"/>
            <p:cNvSpPr/>
            <p:nvPr/>
          </p:nvSpPr>
          <p:spPr>
            <a:xfrm>
              <a:off x="7530701" y="2111556"/>
              <a:ext cx="6393" cy="6371"/>
            </a:xfrm>
            <a:custGeom>
              <a:avLst/>
              <a:gdLst/>
              <a:ahLst/>
              <a:cxnLst/>
              <a:rect l="l" t="t" r="r" b="b"/>
              <a:pathLst>
                <a:path w="302" h="301" extrusionOk="0">
                  <a:moveTo>
                    <a:pt x="134" y="0"/>
                  </a:moveTo>
                  <a:cubicBezTo>
                    <a:pt x="68" y="0"/>
                    <a:pt x="1" y="67"/>
                    <a:pt x="1" y="134"/>
                  </a:cubicBezTo>
                  <a:lnTo>
                    <a:pt x="1" y="200"/>
                  </a:lnTo>
                  <a:cubicBezTo>
                    <a:pt x="34" y="267"/>
                    <a:pt x="101" y="301"/>
                    <a:pt x="168" y="301"/>
                  </a:cubicBezTo>
                  <a:cubicBezTo>
                    <a:pt x="234" y="301"/>
                    <a:pt x="301" y="234"/>
                    <a:pt x="268" y="167"/>
                  </a:cubicBezTo>
                  <a:lnTo>
                    <a:pt x="268" y="100"/>
                  </a:lnTo>
                  <a:cubicBezTo>
                    <a:pt x="268"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4" name="Google Shape;1044;p46"/>
            <p:cNvSpPr/>
            <p:nvPr/>
          </p:nvSpPr>
          <p:spPr>
            <a:xfrm>
              <a:off x="7570962" y="1996892"/>
              <a:ext cx="6075" cy="6266"/>
            </a:xfrm>
            <a:custGeom>
              <a:avLst/>
              <a:gdLst/>
              <a:ahLst/>
              <a:cxnLst/>
              <a:rect l="l" t="t" r="r" b="b"/>
              <a:pathLst>
                <a:path w="287" h="296" extrusionOk="0">
                  <a:moveTo>
                    <a:pt x="183" y="1"/>
                  </a:moveTo>
                  <a:cubicBezTo>
                    <a:pt x="167" y="1"/>
                    <a:pt x="150" y="5"/>
                    <a:pt x="134" y="13"/>
                  </a:cubicBezTo>
                  <a:cubicBezTo>
                    <a:pt x="34" y="13"/>
                    <a:pt x="0" y="80"/>
                    <a:pt x="0" y="147"/>
                  </a:cubicBezTo>
                  <a:lnTo>
                    <a:pt x="0" y="214"/>
                  </a:lnTo>
                  <a:cubicBezTo>
                    <a:pt x="14" y="269"/>
                    <a:pt x="69" y="296"/>
                    <a:pt x="125" y="296"/>
                  </a:cubicBezTo>
                  <a:cubicBezTo>
                    <a:pt x="204" y="296"/>
                    <a:pt x="286" y="244"/>
                    <a:pt x="267" y="147"/>
                  </a:cubicBezTo>
                  <a:lnTo>
                    <a:pt x="267" y="114"/>
                  </a:lnTo>
                  <a:cubicBezTo>
                    <a:pt x="267" y="38"/>
                    <a:pt x="230"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5" name="Google Shape;1045;p46"/>
            <p:cNvSpPr/>
            <p:nvPr/>
          </p:nvSpPr>
          <p:spPr>
            <a:xfrm>
              <a:off x="7562474" y="1943952"/>
              <a:ext cx="6393" cy="6266"/>
            </a:xfrm>
            <a:custGeom>
              <a:avLst/>
              <a:gdLst/>
              <a:ahLst/>
              <a:cxnLst/>
              <a:rect l="l" t="t" r="r" b="b"/>
              <a:pathLst>
                <a:path w="302" h="296" extrusionOk="0">
                  <a:moveTo>
                    <a:pt x="184" y="0"/>
                  </a:moveTo>
                  <a:cubicBezTo>
                    <a:pt x="168" y="0"/>
                    <a:pt x="151" y="4"/>
                    <a:pt x="134" y="13"/>
                  </a:cubicBezTo>
                  <a:cubicBezTo>
                    <a:pt x="68" y="13"/>
                    <a:pt x="1" y="79"/>
                    <a:pt x="34" y="146"/>
                  </a:cubicBezTo>
                  <a:lnTo>
                    <a:pt x="34" y="213"/>
                  </a:lnTo>
                  <a:cubicBezTo>
                    <a:pt x="48" y="268"/>
                    <a:pt x="97" y="295"/>
                    <a:pt x="149" y="295"/>
                  </a:cubicBezTo>
                  <a:cubicBezTo>
                    <a:pt x="222" y="295"/>
                    <a:pt x="301" y="243"/>
                    <a:pt x="301" y="146"/>
                  </a:cubicBezTo>
                  <a:lnTo>
                    <a:pt x="301" y="113"/>
                  </a:lnTo>
                  <a:cubicBezTo>
                    <a:pt x="276" y="38"/>
                    <a:pt x="232" y="0"/>
                    <a:pt x="18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6" name="Google Shape;1046;p46"/>
            <p:cNvSpPr/>
            <p:nvPr/>
          </p:nvSpPr>
          <p:spPr>
            <a:xfrm>
              <a:off x="7587896" y="2102179"/>
              <a:ext cx="5673" cy="6202"/>
            </a:xfrm>
            <a:custGeom>
              <a:avLst/>
              <a:gdLst/>
              <a:ahLst/>
              <a:cxnLst/>
              <a:rect l="l" t="t" r="r" b="b"/>
              <a:pathLst>
                <a:path w="268" h="293" extrusionOk="0">
                  <a:moveTo>
                    <a:pt x="140" y="1"/>
                  </a:moveTo>
                  <a:cubicBezTo>
                    <a:pt x="126" y="1"/>
                    <a:pt x="113" y="4"/>
                    <a:pt x="101" y="10"/>
                  </a:cubicBezTo>
                  <a:cubicBezTo>
                    <a:pt x="34" y="10"/>
                    <a:pt x="1" y="76"/>
                    <a:pt x="1" y="143"/>
                  </a:cubicBezTo>
                  <a:lnTo>
                    <a:pt x="1" y="210"/>
                  </a:lnTo>
                  <a:cubicBezTo>
                    <a:pt x="29" y="266"/>
                    <a:pt x="80" y="292"/>
                    <a:pt x="130" y="292"/>
                  </a:cubicBezTo>
                  <a:cubicBezTo>
                    <a:pt x="200" y="292"/>
                    <a:pt x="268" y="240"/>
                    <a:pt x="268" y="143"/>
                  </a:cubicBezTo>
                  <a:lnTo>
                    <a:pt x="268" y="110"/>
                  </a:lnTo>
                  <a:cubicBezTo>
                    <a:pt x="268" y="55"/>
                    <a:pt x="201" y="1"/>
                    <a:pt x="14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7" name="Google Shape;1047;p46"/>
            <p:cNvSpPr/>
            <p:nvPr/>
          </p:nvSpPr>
          <p:spPr>
            <a:xfrm>
              <a:off x="7579429" y="2049938"/>
              <a:ext cx="5673" cy="6181"/>
            </a:xfrm>
            <a:custGeom>
              <a:avLst/>
              <a:gdLst/>
              <a:ahLst/>
              <a:cxnLst/>
              <a:rect l="l" t="t" r="r" b="b"/>
              <a:pathLst>
                <a:path w="268" h="292" extrusionOk="0">
                  <a:moveTo>
                    <a:pt x="170" y="0"/>
                  </a:moveTo>
                  <a:cubicBezTo>
                    <a:pt x="158" y="0"/>
                    <a:pt x="146" y="3"/>
                    <a:pt x="134" y="9"/>
                  </a:cubicBezTo>
                  <a:cubicBezTo>
                    <a:pt x="34" y="9"/>
                    <a:pt x="0" y="76"/>
                    <a:pt x="0" y="143"/>
                  </a:cubicBezTo>
                  <a:lnTo>
                    <a:pt x="0" y="209"/>
                  </a:lnTo>
                  <a:cubicBezTo>
                    <a:pt x="28" y="265"/>
                    <a:pt x="79" y="292"/>
                    <a:pt x="130" y="292"/>
                  </a:cubicBezTo>
                  <a:cubicBezTo>
                    <a:pt x="199" y="292"/>
                    <a:pt x="267" y="240"/>
                    <a:pt x="267" y="143"/>
                  </a:cubicBezTo>
                  <a:lnTo>
                    <a:pt x="267" y="109"/>
                  </a:lnTo>
                  <a:cubicBezTo>
                    <a:pt x="267" y="55"/>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8" name="Google Shape;1048;p46"/>
            <p:cNvSpPr/>
            <p:nvPr/>
          </p:nvSpPr>
          <p:spPr>
            <a:xfrm>
              <a:off x="7554007" y="1890991"/>
              <a:ext cx="5673" cy="6647"/>
            </a:xfrm>
            <a:custGeom>
              <a:avLst/>
              <a:gdLst/>
              <a:ahLst/>
              <a:cxnLst/>
              <a:rect l="l" t="t" r="r" b="b"/>
              <a:pathLst>
                <a:path w="268" h="314" extrusionOk="0">
                  <a:moveTo>
                    <a:pt x="183" y="0"/>
                  </a:moveTo>
                  <a:cubicBezTo>
                    <a:pt x="167" y="0"/>
                    <a:pt x="151" y="5"/>
                    <a:pt x="134" y="13"/>
                  </a:cubicBezTo>
                  <a:cubicBezTo>
                    <a:pt x="34" y="13"/>
                    <a:pt x="1" y="80"/>
                    <a:pt x="1" y="146"/>
                  </a:cubicBezTo>
                  <a:lnTo>
                    <a:pt x="1" y="213"/>
                  </a:lnTo>
                  <a:cubicBezTo>
                    <a:pt x="34" y="280"/>
                    <a:pt x="101" y="313"/>
                    <a:pt x="167" y="313"/>
                  </a:cubicBezTo>
                  <a:cubicBezTo>
                    <a:pt x="234" y="280"/>
                    <a:pt x="267" y="213"/>
                    <a:pt x="267" y="146"/>
                  </a:cubicBezTo>
                  <a:lnTo>
                    <a:pt x="267" y="113"/>
                  </a:lnTo>
                  <a:cubicBezTo>
                    <a:pt x="267" y="38"/>
                    <a:pt x="230"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9" name="Google Shape;1049;p46"/>
            <p:cNvSpPr/>
            <p:nvPr/>
          </p:nvSpPr>
          <p:spPr>
            <a:xfrm>
              <a:off x="7635925" y="2040243"/>
              <a:ext cx="6371" cy="6583"/>
            </a:xfrm>
            <a:custGeom>
              <a:avLst/>
              <a:gdLst/>
              <a:ahLst/>
              <a:cxnLst/>
              <a:rect l="l" t="t" r="r" b="b"/>
              <a:pathLst>
                <a:path w="301" h="311" extrusionOk="0">
                  <a:moveTo>
                    <a:pt x="133" y="0"/>
                  </a:moveTo>
                  <a:cubicBezTo>
                    <a:pt x="67" y="0"/>
                    <a:pt x="0" y="67"/>
                    <a:pt x="33" y="167"/>
                  </a:cubicBezTo>
                  <a:lnTo>
                    <a:pt x="33" y="200"/>
                  </a:lnTo>
                  <a:cubicBezTo>
                    <a:pt x="48" y="276"/>
                    <a:pt x="104" y="310"/>
                    <a:pt x="161" y="310"/>
                  </a:cubicBezTo>
                  <a:cubicBezTo>
                    <a:pt x="230" y="310"/>
                    <a:pt x="300" y="259"/>
                    <a:pt x="300" y="167"/>
                  </a:cubicBezTo>
                  <a:lnTo>
                    <a:pt x="300" y="100"/>
                  </a:lnTo>
                  <a:cubicBezTo>
                    <a:pt x="267" y="34"/>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0" name="Google Shape;1050;p46"/>
            <p:cNvSpPr/>
            <p:nvPr/>
          </p:nvSpPr>
          <p:spPr>
            <a:xfrm>
              <a:off x="7619668" y="1935041"/>
              <a:ext cx="5673" cy="6054"/>
            </a:xfrm>
            <a:custGeom>
              <a:avLst/>
              <a:gdLst/>
              <a:ahLst/>
              <a:cxnLst/>
              <a:rect l="l" t="t" r="r" b="b"/>
              <a:pathLst>
                <a:path w="268" h="286" extrusionOk="0">
                  <a:moveTo>
                    <a:pt x="101" y="0"/>
                  </a:moveTo>
                  <a:cubicBezTo>
                    <a:pt x="34" y="0"/>
                    <a:pt x="1" y="67"/>
                    <a:pt x="1" y="133"/>
                  </a:cubicBezTo>
                  <a:lnTo>
                    <a:pt x="1" y="200"/>
                  </a:lnTo>
                  <a:cubicBezTo>
                    <a:pt x="15" y="259"/>
                    <a:pt x="69" y="285"/>
                    <a:pt x="124" y="285"/>
                  </a:cubicBezTo>
                  <a:cubicBezTo>
                    <a:pt x="194" y="285"/>
                    <a:pt x="268" y="242"/>
                    <a:pt x="268" y="167"/>
                  </a:cubicBezTo>
                  <a:lnTo>
                    <a:pt x="268" y="100"/>
                  </a:lnTo>
                  <a:cubicBezTo>
                    <a:pt x="234" y="33"/>
                    <a:pt x="168" y="0"/>
                    <a:pt x="10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1" name="Google Shape;1051;p46"/>
            <p:cNvSpPr/>
            <p:nvPr/>
          </p:nvSpPr>
          <p:spPr>
            <a:xfrm>
              <a:off x="7611201" y="1882080"/>
              <a:ext cx="5673" cy="6562"/>
            </a:xfrm>
            <a:custGeom>
              <a:avLst/>
              <a:gdLst/>
              <a:ahLst/>
              <a:cxnLst/>
              <a:rect l="l" t="t" r="r" b="b"/>
              <a:pathLst>
                <a:path w="268" h="310" extrusionOk="0">
                  <a:moveTo>
                    <a:pt x="134" y="0"/>
                  </a:moveTo>
                  <a:cubicBezTo>
                    <a:pt x="34" y="0"/>
                    <a:pt x="1" y="67"/>
                    <a:pt x="1" y="134"/>
                  </a:cubicBezTo>
                  <a:lnTo>
                    <a:pt x="1" y="200"/>
                  </a:lnTo>
                  <a:cubicBezTo>
                    <a:pt x="1" y="255"/>
                    <a:pt x="67" y="309"/>
                    <a:pt x="128" y="309"/>
                  </a:cubicBezTo>
                  <a:cubicBezTo>
                    <a:pt x="142" y="309"/>
                    <a:pt x="155" y="307"/>
                    <a:pt x="167" y="300"/>
                  </a:cubicBezTo>
                  <a:cubicBezTo>
                    <a:pt x="234" y="300"/>
                    <a:pt x="267" y="234"/>
                    <a:pt x="267" y="167"/>
                  </a:cubicBezTo>
                  <a:lnTo>
                    <a:pt x="267"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p46"/>
            <p:cNvSpPr/>
            <p:nvPr/>
          </p:nvSpPr>
          <p:spPr>
            <a:xfrm>
              <a:off x="7644392" y="2093014"/>
              <a:ext cx="6371" cy="6752"/>
            </a:xfrm>
            <a:custGeom>
              <a:avLst/>
              <a:gdLst/>
              <a:ahLst/>
              <a:cxnLst/>
              <a:rect l="l" t="t" r="r" b="b"/>
              <a:pathLst>
                <a:path w="301" h="319" extrusionOk="0">
                  <a:moveTo>
                    <a:pt x="170" y="0"/>
                  </a:moveTo>
                  <a:cubicBezTo>
                    <a:pt x="158" y="0"/>
                    <a:pt x="146" y="3"/>
                    <a:pt x="134" y="9"/>
                  </a:cubicBezTo>
                  <a:cubicBezTo>
                    <a:pt x="67" y="9"/>
                    <a:pt x="0" y="76"/>
                    <a:pt x="34" y="142"/>
                  </a:cubicBezTo>
                  <a:lnTo>
                    <a:pt x="34" y="209"/>
                  </a:lnTo>
                  <a:cubicBezTo>
                    <a:pt x="49" y="284"/>
                    <a:pt x="104" y="319"/>
                    <a:pt x="161" y="319"/>
                  </a:cubicBezTo>
                  <a:cubicBezTo>
                    <a:pt x="230" y="319"/>
                    <a:pt x="301" y="267"/>
                    <a:pt x="301" y="176"/>
                  </a:cubicBezTo>
                  <a:lnTo>
                    <a:pt x="301" y="109"/>
                  </a:lnTo>
                  <a:cubicBezTo>
                    <a:pt x="273" y="55"/>
                    <a:pt x="224"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p46"/>
            <p:cNvSpPr/>
            <p:nvPr/>
          </p:nvSpPr>
          <p:spPr>
            <a:xfrm>
              <a:off x="7628156" y="1987981"/>
              <a:ext cx="5652" cy="6393"/>
            </a:xfrm>
            <a:custGeom>
              <a:avLst/>
              <a:gdLst/>
              <a:ahLst/>
              <a:cxnLst/>
              <a:rect l="l" t="t" r="r" b="b"/>
              <a:pathLst>
                <a:path w="267" h="302" extrusionOk="0">
                  <a:moveTo>
                    <a:pt x="100" y="1"/>
                  </a:moveTo>
                  <a:cubicBezTo>
                    <a:pt x="33" y="1"/>
                    <a:pt x="0" y="68"/>
                    <a:pt x="0" y="134"/>
                  </a:cubicBezTo>
                  <a:lnTo>
                    <a:pt x="0" y="201"/>
                  </a:lnTo>
                  <a:cubicBezTo>
                    <a:pt x="0" y="268"/>
                    <a:pt x="67" y="301"/>
                    <a:pt x="167" y="301"/>
                  </a:cubicBezTo>
                  <a:cubicBezTo>
                    <a:pt x="234" y="301"/>
                    <a:pt x="267" y="234"/>
                    <a:pt x="267" y="168"/>
                  </a:cubicBezTo>
                  <a:lnTo>
                    <a:pt x="267" y="101"/>
                  </a:lnTo>
                  <a:cubicBezTo>
                    <a:pt x="234" y="34"/>
                    <a:pt x="167" y="1"/>
                    <a:pt x="10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p46"/>
            <p:cNvSpPr/>
            <p:nvPr/>
          </p:nvSpPr>
          <p:spPr>
            <a:xfrm>
              <a:off x="7667697" y="1873337"/>
              <a:ext cx="6371" cy="6647"/>
            </a:xfrm>
            <a:custGeom>
              <a:avLst/>
              <a:gdLst/>
              <a:ahLst/>
              <a:cxnLst/>
              <a:rect l="l" t="t" r="r" b="b"/>
              <a:pathLst>
                <a:path w="301" h="314" extrusionOk="0">
                  <a:moveTo>
                    <a:pt x="183" y="0"/>
                  </a:moveTo>
                  <a:cubicBezTo>
                    <a:pt x="167" y="0"/>
                    <a:pt x="150" y="5"/>
                    <a:pt x="134" y="13"/>
                  </a:cubicBezTo>
                  <a:cubicBezTo>
                    <a:pt x="67" y="13"/>
                    <a:pt x="0" y="80"/>
                    <a:pt x="33" y="146"/>
                  </a:cubicBezTo>
                  <a:lnTo>
                    <a:pt x="33" y="213"/>
                  </a:lnTo>
                  <a:cubicBezTo>
                    <a:pt x="33" y="280"/>
                    <a:pt x="100" y="313"/>
                    <a:pt x="167" y="313"/>
                  </a:cubicBezTo>
                  <a:cubicBezTo>
                    <a:pt x="234" y="280"/>
                    <a:pt x="300" y="213"/>
                    <a:pt x="300" y="146"/>
                  </a:cubicBezTo>
                  <a:lnTo>
                    <a:pt x="300" y="113"/>
                  </a:lnTo>
                  <a:cubicBezTo>
                    <a:pt x="275" y="38"/>
                    <a:pt x="232"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p46"/>
            <p:cNvSpPr/>
            <p:nvPr/>
          </p:nvSpPr>
          <p:spPr>
            <a:xfrm>
              <a:off x="7178368" y="1734500"/>
              <a:ext cx="6371" cy="6583"/>
            </a:xfrm>
            <a:custGeom>
              <a:avLst/>
              <a:gdLst/>
              <a:ahLst/>
              <a:cxnLst/>
              <a:rect l="l" t="t" r="r" b="b"/>
              <a:pathLst>
                <a:path w="301" h="311" extrusionOk="0">
                  <a:moveTo>
                    <a:pt x="134" y="1"/>
                  </a:moveTo>
                  <a:cubicBezTo>
                    <a:pt x="67" y="1"/>
                    <a:pt x="1" y="67"/>
                    <a:pt x="34" y="134"/>
                  </a:cubicBezTo>
                  <a:lnTo>
                    <a:pt x="34" y="201"/>
                  </a:lnTo>
                  <a:cubicBezTo>
                    <a:pt x="49" y="276"/>
                    <a:pt x="105" y="310"/>
                    <a:pt x="161" y="310"/>
                  </a:cubicBezTo>
                  <a:cubicBezTo>
                    <a:pt x="230" y="310"/>
                    <a:pt x="301" y="259"/>
                    <a:pt x="301" y="167"/>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6" name="Google Shape;1056;p46"/>
            <p:cNvSpPr/>
            <p:nvPr/>
          </p:nvSpPr>
          <p:spPr>
            <a:xfrm>
              <a:off x="7701587" y="2084018"/>
              <a:ext cx="5673" cy="6054"/>
            </a:xfrm>
            <a:custGeom>
              <a:avLst/>
              <a:gdLst/>
              <a:ahLst/>
              <a:cxnLst/>
              <a:rect l="l" t="t" r="r" b="b"/>
              <a:pathLst>
                <a:path w="268" h="286" extrusionOk="0">
                  <a:moveTo>
                    <a:pt x="134" y="0"/>
                  </a:moveTo>
                  <a:cubicBezTo>
                    <a:pt x="67" y="0"/>
                    <a:pt x="0" y="67"/>
                    <a:pt x="0" y="134"/>
                  </a:cubicBezTo>
                  <a:lnTo>
                    <a:pt x="0" y="201"/>
                  </a:lnTo>
                  <a:cubicBezTo>
                    <a:pt x="30" y="259"/>
                    <a:pt x="84" y="285"/>
                    <a:pt x="137" y="285"/>
                  </a:cubicBezTo>
                  <a:cubicBezTo>
                    <a:pt x="204" y="285"/>
                    <a:pt x="267" y="242"/>
                    <a:pt x="267" y="167"/>
                  </a:cubicBezTo>
                  <a:lnTo>
                    <a:pt x="267" y="100"/>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7" name="Google Shape;1057;p46"/>
            <p:cNvSpPr/>
            <p:nvPr/>
          </p:nvSpPr>
          <p:spPr>
            <a:xfrm>
              <a:off x="7634507" y="1661768"/>
              <a:ext cx="5673" cy="6562"/>
            </a:xfrm>
            <a:custGeom>
              <a:avLst/>
              <a:gdLst/>
              <a:ahLst/>
              <a:cxnLst/>
              <a:rect l="l" t="t" r="r" b="b"/>
              <a:pathLst>
                <a:path w="268" h="310" extrusionOk="0">
                  <a:moveTo>
                    <a:pt x="134" y="1"/>
                  </a:moveTo>
                  <a:cubicBezTo>
                    <a:pt x="34" y="34"/>
                    <a:pt x="0" y="67"/>
                    <a:pt x="0" y="168"/>
                  </a:cubicBezTo>
                  <a:lnTo>
                    <a:pt x="0" y="201"/>
                  </a:lnTo>
                  <a:cubicBezTo>
                    <a:pt x="0" y="255"/>
                    <a:pt x="67" y="310"/>
                    <a:pt x="128" y="310"/>
                  </a:cubicBezTo>
                  <a:cubicBezTo>
                    <a:pt x="142" y="310"/>
                    <a:pt x="155" y="307"/>
                    <a:pt x="167" y="301"/>
                  </a:cubicBezTo>
                  <a:cubicBezTo>
                    <a:pt x="234" y="301"/>
                    <a:pt x="267" y="234"/>
                    <a:pt x="267" y="168"/>
                  </a:cubicBezTo>
                  <a:lnTo>
                    <a:pt x="267" y="101"/>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8" name="Google Shape;1058;p46"/>
            <p:cNvSpPr/>
            <p:nvPr/>
          </p:nvSpPr>
          <p:spPr>
            <a:xfrm>
              <a:off x="7684631" y="1978625"/>
              <a:ext cx="6371" cy="6477"/>
            </a:xfrm>
            <a:custGeom>
              <a:avLst/>
              <a:gdLst/>
              <a:ahLst/>
              <a:cxnLst/>
              <a:rect l="l" t="t" r="r" b="b"/>
              <a:pathLst>
                <a:path w="301" h="306" extrusionOk="0">
                  <a:moveTo>
                    <a:pt x="171" y="0"/>
                  </a:moveTo>
                  <a:cubicBezTo>
                    <a:pt x="159" y="0"/>
                    <a:pt x="146" y="3"/>
                    <a:pt x="134" y="9"/>
                  </a:cubicBezTo>
                  <a:cubicBezTo>
                    <a:pt x="67" y="9"/>
                    <a:pt x="1" y="76"/>
                    <a:pt x="34" y="143"/>
                  </a:cubicBezTo>
                  <a:lnTo>
                    <a:pt x="34" y="209"/>
                  </a:lnTo>
                  <a:cubicBezTo>
                    <a:pt x="48" y="277"/>
                    <a:pt x="94" y="306"/>
                    <a:pt x="144" y="306"/>
                  </a:cubicBezTo>
                  <a:cubicBezTo>
                    <a:pt x="218" y="306"/>
                    <a:pt x="301" y="242"/>
                    <a:pt x="301" y="143"/>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p46"/>
            <p:cNvSpPr/>
            <p:nvPr/>
          </p:nvSpPr>
          <p:spPr>
            <a:xfrm>
              <a:off x="7693098" y="2031056"/>
              <a:ext cx="6393" cy="6562"/>
            </a:xfrm>
            <a:custGeom>
              <a:avLst/>
              <a:gdLst/>
              <a:ahLst/>
              <a:cxnLst/>
              <a:rect l="l" t="t" r="r" b="b"/>
              <a:pathLst>
                <a:path w="302" h="310" extrusionOk="0">
                  <a:moveTo>
                    <a:pt x="134" y="1"/>
                  </a:moveTo>
                  <a:cubicBezTo>
                    <a:pt x="68" y="34"/>
                    <a:pt x="1" y="101"/>
                    <a:pt x="1" y="167"/>
                  </a:cubicBezTo>
                  <a:lnTo>
                    <a:pt x="1" y="201"/>
                  </a:lnTo>
                  <a:cubicBezTo>
                    <a:pt x="28" y="255"/>
                    <a:pt x="78" y="310"/>
                    <a:pt x="131" y="310"/>
                  </a:cubicBezTo>
                  <a:cubicBezTo>
                    <a:pt x="143" y="310"/>
                    <a:pt x="156" y="307"/>
                    <a:pt x="168" y="301"/>
                  </a:cubicBezTo>
                  <a:cubicBezTo>
                    <a:pt x="234" y="301"/>
                    <a:pt x="301" y="234"/>
                    <a:pt x="301" y="167"/>
                  </a:cubicBezTo>
                  <a:lnTo>
                    <a:pt x="301"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p46"/>
            <p:cNvSpPr/>
            <p:nvPr/>
          </p:nvSpPr>
          <p:spPr>
            <a:xfrm>
              <a:off x="7676164" y="1926299"/>
              <a:ext cx="6371" cy="6625"/>
            </a:xfrm>
            <a:custGeom>
              <a:avLst/>
              <a:gdLst/>
              <a:ahLst/>
              <a:cxnLst/>
              <a:rect l="l" t="t" r="r" b="b"/>
              <a:pathLst>
                <a:path w="301" h="313" extrusionOk="0">
                  <a:moveTo>
                    <a:pt x="183" y="0"/>
                  </a:moveTo>
                  <a:cubicBezTo>
                    <a:pt x="167" y="0"/>
                    <a:pt x="151" y="4"/>
                    <a:pt x="134" y="13"/>
                  </a:cubicBezTo>
                  <a:cubicBezTo>
                    <a:pt x="67" y="13"/>
                    <a:pt x="0" y="79"/>
                    <a:pt x="34" y="146"/>
                  </a:cubicBezTo>
                  <a:lnTo>
                    <a:pt x="34" y="213"/>
                  </a:lnTo>
                  <a:cubicBezTo>
                    <a:pt x="34" y="280"/>
                    <a:pt x="100" y="313"/>
                    <a:pt x="167" y="313"/>
                  </a:cubicBezTo>
                  <a:cubicBezTo>
                    <a:pt x="234" y="280"/>
                    <a:pt x="301" y="213"/>
                    <a:pt x="301" y="146"/>
                  </a:cubicBezTo>
                  <a:lnTo>
                    <a:pt x="301" y="113"/>
                  </a:lnTo>
                  <a:cubicBezTo>
                    <a:pt x="276" y="38"/>
                    <a:pt x="232"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p46"/>
            <p:cNvSpPr/>
            <p:nvPr/>
          </p:nvSpPr>
          <p:spPr>
            <a:xfrm>
              <a:off x="7577312" y="1670955"/>
              <a:ext cx="6371" cy="6583"/>
            </a:xfrm>
            <a:custGeom>
              <a:avLst/>
              <a:gdLst/>
              <a:ahLst/>
              <a:cxnLst/>
              <a:rect l="l" t="t" r="r" b="b"/>
              <a:pathLst>
                <a:path w="301" h="311" extrusionOk="0">
                  <a:moveTo>
                    <a:pt x="134" y="0"/>
                  </a:moveTo>
                  <a:cubicBezTo>
                    <a:pt x="67" y="0"/>
                    <a:pt x="0" y="67"/>
                    <a:pt x="0" y="134"/>
                  </a:cubicBezTo>
                  <a:lnTo>
                    <a:pt x="0" y="201"/>
                  </a:lnTo>
                  <a:cubicBezTo>
                    <a:pt x="30" y="276"/>
                    <a:pt x="94" y="310"/>
                    <a:pt x="156" y="310"/>
                  </a:cubicBezTo>
                  <a:cubicBezTo>
                    <a:pt x="230" y="310"/>
                    <a:pt x="301" y="259"/>
                    <a:pt x="301" y="167"/>
                  </a:cubicBezTo>
                  <a:lnTo>
                    <a:pt x="301"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2" name="Google Shape;1062;p46"/>
            <p:cNvSpPr/>
            <p:nvPr/>
          </p:nvSpPr>
          <p:spPr>
            <a:xfrm>
              <a:off x="7121174" y="1743496"/>
              <a:ext cx="6371" cy="6562"/>
            </a:xfrm>
            <a:custGeom>
              <a:avLst/>
              <a:gdLst/>
              <a:ahLst/>
              <a:cxnLst/>
              <a:rect l="l" t="t" r="r" b="b"/>
              <a:pathLst>
                <a:path w="301" h="310" extrusionOk="0">
                  <a:moveTo>
                    <a:pt x="171" y="0"/>
                  </a:moveTo>
                  <a:cubicBezTo>
                    <a:pt x="159" y="0"/>
                    <a:pt x="146" y="3"/>
                    <a:pt x="134" y="9"/>
                  </a:cubicBezTo>
                  <a:cubicBezTo>
                    <a:pt x="67" y="9"/>
                    <a:pt x="1" y="76"/>
                    <a:pt x="34" y="143"/>
                  </a:cubicBezTo>
                  <a:lnTo>
                    <a:pt x="34" y="209"/>
                  </a:lnTo>
                  <a:cubicBezTo>
                    <a:pt x="34" y="276"/>
                    <a:pt x="101" y="309"/>
                    <a:pt x="167" y="309"/>
                  </a:cubicBezTo>
                  <a:cubicBezTo>
                    <a:pt x="234" y="309"/>
                    <a:pt x="301" y="243"/>
                    <a:pt x="301" y="176"/>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3" name="Google Shape;1063;p46"/>
            <p:cNvSpPr/>
            <p:nvPr/>
          </p:nvSpPr>
          <p:spPr>
            <a:xfrm>
              <a:off x="7349253" y="1706961"/>
              <a:ext cx="6371" cy="7091"/>
            </a:xfrm>
            <a:custGeom>
              <a:avLst/>
              <a:gdLst/>
              <a:ahLst/>
              <a:cxnLst/>
              <a:rect l="l" t="t" r="r" b="b"/>
              <a:pathLst>
                <a:path w="301" h="335" extrusionOk="0">
                  <a:moveTo>
                    <a:pt x="133" y="1"/>
                  </a:moveTo>
                  <a:cubicBezTo>
                    <a:pt x="67" y="34"/>
                    <a:pt x="0" y="101"/>
                    <a:pt x="33" y="167"/>
                  </a:cubicBezTo>
                  <a:lnTo>
                    <a:pt x="33" y="234"/>
                  </a:lnTo>
                  <a:cubicBezTo>
                    <a:pt x="33" y="301"/>
                    <a:pt x="100" y="334"/>
                    <a:pt x="167" y="334"/>
                  </a:cubicBezTo>
                  <a:cubicBezTo>
                    <a:pt x="234" y="301"/>
                    <a:pt x="300" y="234"/>
                    <a:pt x="300" y="167"/>
                  </a:cubicBezTo>
                  <a:lnTo>
                    <a:pt x="300" y="134"/>
                  </a:lnTo>
                  <a:cubicBezTo>
                    <a:pt x="267" y="34"/>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4" name="Google Shape;1064;p46"/>
            <p:cNvSpPr/>
            <p:nvPr/>
          </p:nvSpPr>
          <p:spPr>
            <a:xfrm>
              <a:off x="7520118" y="1680142"/>
              <a:ext cx="6371" cy="6371"/>
            </a:xfrm>
            <a:custGeom>
              <a:avLst/>
              <a:gdLst/>
              <a:ahLst/>
              <a:cxnLst/>
              <a:rect l="l" t="t" r="r" b="b"/>
              <a:pathLst>
                <a:path w="301" h="301" extrusionOk="0">
                  <a:moveTo>
                    <a:pt x="134" y="0"/>
                  </a:moveTo>
                  <a:cubicBezTo>
                    <a:pt x="67" y="0"/>
                    <a:pt x="0" y="67"/>
                    <a:pt x="34" y="133"/>
                  </a:cubicBezTo>
                  <a:lnTo>
                    <a:pt x="34" y="200"/>
                  </a:lnTo>
                  <a:cubicBezTo>
                    <a:pt x="34" y="267"/>
                    <a:pt x="101" y="300"/>
                    <a:pt x="167" y="300"/>
                  </a:cubicBezTo>
                  <a:cubicBezTo>
                    <a:pt x="267" y="300"/>
                    <a:pt x="301" y="234"/>
                    <a:pt x="301" y="167"/>
                  </a:cubicBezTo>
                  <a:lnTo>
                    <a:pt x="301" y="100"/>
                  </a:lnTo>
                  <a:cubicBezTo>
                    <a:pt x="267" y="33"/>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5" name="Google Shape;1065;p46"/>
            <p:cNvSpPr/>
            <p:nvPr/>
          </p:nvSpPr>
          <p:spPr>
            <a:xfrm>
              <a:off x="7463621" y="1689117"/>
              <a:ext cx="5673" cy="6562"/>
            </a:xfrm>
            <a:custGeom>
              <a:avLst/>
              <a:gdLst/>
              <a:ahLst/>
              <a:cxnLst/>
              <a:rect l="l" t="t" r="r" b="b"/>
              <a:pathLst>
                <a:path w="268" h="310" extrusionOk="0">
                  <a:moveTo>
                    <a:pt x="171" y="1"/>
                  </a:moveTo>
                  <a:cubicBezTo>
                    <a:pt x="159" y="1"/>
                    <a:pt x="147" y="4"/>
                    <a:pt x="134" y="10"/>
                  </a:cubicBezTo>
                  <a:cubicBezTo>
                    <a:pt x="34" y="10"/>
                    <a:pt x="1" y="76"/>
                    <a:pt x="1" y="143"/>
                  </a:cubicBezTo>
                  <a:lnTo>
                    <a:pt x="1" y="210"/>
                  </a:lnTo>
                  <a:cubicBezTo>
                    <a:pt x="1" y="277"/>
                    <a:pt x="101" y="310"/>
                    <a:pt x="168" y="310"/>
                  </a:cubicBezTo>
                  <a:cubicBezTo>
                    <a:pt x="234" y="310"/>
                    <a:pt x="268" y="243"/>
                    <a:pt x="268" y="176"/>
                  </a:cubicBezTo>
                  <a:lnTo>
                    <a:pt x="268" y="110"/>
                  </a:lnTo>
                  <a:cubicBezTo>
                    <a:pt x="268" y="55"/>
                    <a:pt x="223"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6" name="Google Shape;1066;p46"/>
            <p:cNvSpPr/>
            <p:nvPr/>
          </p:nvSpPr>
          <p:spPr>
            <a:xfrm>
              <a:off x="7292757" y="1716148"/>
              <a:ext cx="5673" cy="6583"/>
            </a:xfrm>
            <a:custGeom>
              <a:avLst/>
              <a:gdLst/>
              <a:ahLst/>
              <a:cxnLst/>
              <a:rect l="l" t="t" r="r" b="b"/>
              <a:pathLst>
                <a:path w="268" h="311" extrusionOk="0">
                  <a:moveTo>
                    <a:pt x="101" y="0"/>
                  </a:moveTo>
                  <a:cubicBezTo>
                    <a:pt x="34" y="34"/>
                    <a:pt x="0" y="100"/>
                    <a:pt x="0" y="167"/>
                  </a:cubicBezTo>
                  <a:lnTo>
                    <a:pt x="0" y="200"/>
                  </a:lnTo>
                  <a:cubicBezTo>
                    <a:pt x="16" y="276"/>
                    <a:pt x="71" y="310"/>
                    <a:pt x="128" y="310"/>
                  </a:cubicBezTo>
                  <a:cubicBezTo>
                    <a:pt x="197" y="310"/>
                    <a:pt x="267" y="259"/>
                    <a:pt x="267" y="167"/>
                  </a:cubicBezTo>
                  <a:lnTo>
                    <a:pt x="267" y="100"/>
                  </a:lnTo>
                  <a:cubicBezTo>
                    <a:pt x="267" y="34"/>
                    <a:pt x="201" y="0"/>
                    <a:pt x="10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7" name="Google Shape;1067;p46"/>
            <p:cNvSpPr/>
            <p:nvPr/>
          </p:nvSpPr>
          <p:spPr>
            <a:xfrm>
              <a:off x="7406427" y="1698219"/>
              <a:ext cx="6393" cy="6647"/>
            </a:xfrm>
            <a:custGeom>
              <a:avLst/>
              <a:gdLst/>
              <a:ahLst/>
              <a:cxnLst/>
              <a:rect l="l" t="t" r="r" b="b"/>
              <a:pathLst>
                <a:path w="302" h="314" extrusionOk="0">
                  <a:moveTo>
                    <a:pt x="184" y="1"/>
                  </a:moveTo>
                  <a:cubicBezTo>
                    <a:pt x="168" y="1"/>
                    <a:pt x="151" y="5"/>
                    <a:pt x="134" y="13"/>
                  </a:cubicBezTo>
                  <a:cubicBezTo>
                    <a:pt x="68" y="13"/>
                    <a:pt x="1" y="80"/>
                    <a:pt x="1" y="147"/>
                  </a:cubicBezTo>
                  <a:lnTo>
                    <a:pt x="1" y="213"/>
                  </a:lnTo>
                  <a:cubicBezTo>
                    <a:pt x="34" y="280"/>
                    <a:pt x="101" y="314"/>
                    <a:pt x="168" y="314"/>
                  </a:cubicBezTo>
                  <a:cubicBezTo>
                    <a:pt x="234" y="280"/>
                    <a:pt x="301" y="247"/>
                    <a:pt x="301" y="147"/>
                  </a:cubicBezTo>
                  <a:lnTo>
                    <a:pt x="301" y="113"/>
                  </a:lnTo>
                  <a:cubicBezTo>
                    <a:pt x="276" y="38"/>
                    <a:pt x="232" y="1"/>
                    <a:pt x="18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8" name="Google Shape;1068;p46"/>
            <p:cNvSpPr/>
            <p:nvPr/>
          </p:nvSpPr>
          <p:spPr>
            <a:xfrm>
              <a:off x="6942541" y="1718074"/>
              <a:ext cx="5673" cy="6562"/>
            </a:xfrm>
            <a:custGeom>
              <a:avLst/>
              <a:gdLst/>
              <a:ahLst/>
              <a:cxnLst/>
              <a:rect l="l" t="t" r="r" b="b"/>
              <a:pathLst>
                <a:path w="268" h="310" extrusionOk="0">
                  <a:moveTo>
                    <a:pt x="170" y="0"/>
                  </a:moveTo>
                  <a:cubicBezTo>
                    <a:pt x="158" y="0"/>
                    <a:pt x="146" y="3"/>
                    <a:pt x="134" y="9"/>
                  </a:cubicBezTo>
                  <a:cubicBezTo>
                    <a:pt x="34" y="9"/>
                    <a:pt x="0" y="76"/>
                    <a:pt x="0" y="143"/>
                  </a:cubicBezTo>
                  <a:lnTo>
                    <a:pt x="0" y="209"/>
                  </a:lnTo>
                  <a:cubicBezTo>
                    <a:pt x="0" y="276"/>
                    <a:pt x="100" y="310"/>
                    <a:pt x="167" y="310"/>
                  </a:cubicBezTo>
                  <a:cubicBezTo>
                    <a:pt x="234" y="310"/>
                    <a:pt x="267" y="243"/>
                    <a:pt x="267" y="143"/>
                  </a:cubicBezTo>
                  <a:lnTo>
                    <a:pt x="267" y="109"/>
                  </a:lnTo>
                  <a:cubicBezTo>
                    <a:pt x="267" y="55"/>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9" name="Google Shape;1069;p46"/>
            <p:cNvSpPr/>
            <p:nvPr/>
          </p:nvSpPr>
          <p:spPr>
            <a:xfrm>
              <a:off x="6934074" y="1665303"/>
              <a:ext cx="5652" cy="6562"/>
            </a:xfrm>
            <a:custGeom>
              <a:avLst/>
              <a:gdLst/>
              <a:ahLst/>
              <a:cxnLst/>
              <a:rect l="l" t="t" r="r" b="b"/>
              <a:pathLst>
                <a:path w="267" h="310" extrusionOk="0">
                  <a:moveTo>
                    <a:pt x="133" y="1"/>
                  </a:moveTo>
                  <a:cubicBezTo>
                    <a:pt x="33" y="1"/>
                    <a:pt x="0" y="67"/>
                    <a:pt x="0" y="134"/>
                  </a:cubicBezTo>
                  <a:lnTo>
                    <a:pt x="0" y="201"/>
                  </a:lnTo>
                  <a:cubicBezTo>
                    <a:pt x="27" y="255"/>
                    <a:pt x="77" y="310"/>
                    <a:pt x="130" y="310"/>
                  </a:cubicBezTo>
                  <a:cubicBezTo>
                    <a:pt x="142" y="310"/>
                    <a:pt x="155" y="307"/>
                    <a:pt x="167" y="301"/>
                  </a:cubicBezTo>
                  <a:cubicBezTo>
                    <a:pt x="234" y="301"/>
                    <a:pt x="267" y="234"/>
                    <a:pt x="267" y="167"/>
                  </a:cubicBezTo>
                  <a:lnTo>
                    <a:pt x="267" y="101"/>
                  </a:lnTo>
                  <a:cubicBezTo>
                    <a:pt x="267" y="34"/>
                    <a:pt x="200" y="1"/>
                    <a:pt x="13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0" name="Google Shape;1070;p46"/>
            <p:cNvSpPr/>
            <p:nvPr/>
          </p:nvSpPr>
          <p:spPr>
            <a:xfrm>
              <a:off x="6925586" y="1612342"/>
              <a:ext cx="5673" cy="6583"/>
            </a:xfrm>
            <a:custGeom>
              <a:avLst/>
              <a:gdLst/>
              <a:ahLst/>
              <a:cxnLst/>
              <a:rect l="l" t="t" r="r" b="b"/>
              <a:pathLst>
                <a:path w="268" h="311" extrusionOk="0">
                  <a:moveTo>
                    <a:pt x="134" y="1"/>
                  </a:moveTo>
                  <a:cubicBezTo>
                    <a:pt x="34" y="34"/>
                    <a:pt x="1" y="67"/>
                    <a:pt x="1" y="168"/>
                  </a:cubicBezTo>
                  <a:lnTo>
                    <a:pt x="1" y="201"/>
                  </a:lnTo>
                  <a:cubicBezTo>
                    <a:pt x="31" y="276"/>
                    <a:pt x="88" y="311"/>
                    <a:pt x="142" y="311"/>
                  </a:cubicBezTo>
                  <a:cubicBezTo>
                    <a:pt x="207" y="311"/>
                    <a:pt x="268" y="259"/>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1" name="Google Shape;1071;p46"/>
            <p:cNvSpPr/>
            <p:nvPr/>
          </p:nvSpPr>
          <p:spPr>
            <a:xfrm>
              <a:off x="6975732" y="1929198"/>
              <a:ext cx="6371" cy="6752"/>
            </a:xfrm>
            <a:custGeom>
              <a:avLst/>
              <a:gdLst/>
              <a:ahLst/>
              <a:cxnLst/>
              <a:rect l="l" t="t" r="r" b="b"/>
              <a:pathLst>
                <a:path w="301" h="319" extrusionOk="0">
                  <a:moveTo>
                    <a:pt x="170" y="0"/>
                  </a:moveTo>
                  <a:cubicBezTo>
                    <a:pt x="158" y="0"/>
                    <a:pt x="146" y="3"/>
                    <a:pt x="134" y="9"/>
                  </a:cubicBezTo>
                  <a:cubicBezTo>
                    <a:pt x="67" y="9"/>
                    <a:pt x="0" y="76"/>
                    <a:pt x="33" y="143"/>
                  </a:cubicBezTo>
                  <a:lnTo>
                    <a:pt x="33" y="209"/>
                  </a:lnTo>
                  <a:cubicBezTo>
                    <a:pt x="49" y="284"/>
                    <a:pt x="104" y="319"/>
                    <a:pt x="161" y="319"/>
                  </a:cubicBezTo>
                  <a:cubicBezTo>
                    <a:pt x="230" y="319"/>
                    <a:pt x="300" y="268"/>
                    <a:pt x="300" y="176"/>
                  </a:cubicBezTo>
                  <a:lnTo>
                    <a:pt x="300" y="109"/>
                  </a:lnTo>
                  <a:cubicBezTo>
                    <a:pt x="273" y="55"/>
                    <a:pt x="224"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2" name="Google Shape;1072;p46"/>
            <p:cNvSpPr/>
            <p:nvPr/>
          </p:nvSpPr>
          <p:spPr>
            <a:xfrm>
              <a:off x="6959475" y="1823467"/>
              <a:ext cx="5673" cy="6583"/>
            </a:xfrm>
            <a:custGeom>
              <a:avLst/>
              <a:gdLst/>
              <a:ahLst/>
              <a:cxnLst/>
              <a:rect l="l" t="t" r="r" b="b"/>
              <a:pathLst>
                <a:path w="268" h="311" extrusionOk="0">
                  <a:moveTo>
                    <a:pt x="101" y="1"/>
                  </a:moveTo>
                  <a:cubicBezTo>
                    <a:pt x="68" y="1"/>
                    <a:pt x="1" y="67"/>
                    <a:pt x="1" y="101"/>
                  </a:cubicBezTo>
                  <a:cubicBezTo>
                    <a:pt x="1" y="101"/>
                    <a:pt x="1" y="134"/>
                    <a:pt x="1" y="167"/>
                  </a:cubicBezTo>
                  <a:lnTo>
                    <a:pt x="1" y="201"/>
                  </a:lnTo>
                  <a:cubicBezTo>
                    <a:pt x="16" y="276"/>
                    <a:pt x="72" y="310"/>
                    <a:pt x="128" y="310"/>
                  </a:cubicBezTo>
                  <a:cubicBezTo>
                    <a:pt x="197" y="310"/>
                    <a:pt x="268" y="259"/>
                    <a:pt x="268" y="167"/>
                  </a:cubicBezTo>
                  <a:lnTo>
                    <a:pt x="268" y="101"/>
                  </a:lnTo>
                  <a:cubicBezTo>
                    <a:pt x="268" y="101"/>
                    <a:pt x="268" y="67"/>
                    <a:pt x="268" y="67"/>
                  </a:cubicBezTo>
                  <a:cubicBezTo>
                    <a:pt x="234" y="1"/>
                    <a:pt x="168"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46"/>
            <p:cNvSpPr/>
            <p:nvPr/>
          </p:nvSpPr>
          <p:spPr>
            <a:xfrm>
              <a:off x="6967963" y="1876237"/>
              <a:ext cx="5673" cy="6774"/>
            </a:xfrm>
            <a:custGeom>
              <a:avLst/>
              <a:gdLst/>
              <a:ahLst/>
              <a:cxnLst/>
              <a:rect l="l" t="t" r="r" b="b"/>
              <a:pathLst>
                <a:path w="268" h="320" extrusionOk="0">
                  <a:moveTo>
                    <a:pt x="137" y="0"/>
                  </a:moveTo>
                  <a:cubicBezTo>
                    <a:pt x="125" y="0"/>
                    <a:pt x="113" y="3"/>
                    <a:pt x="100" y="9"/>
                  </a:cubicBezTo>
                  <a:cubicBezTo>
                    <a:pt x="34" y="9"/>
                    <a:pt x="0" y="76"/>
                    <a:pt x="0" y="143"/>
                  </a:cubicBezTo>
                  <a:lnTo>
                    <a:pt x="0" y="210"/>
                  </a:lnTo>
                  <a:cubicBezTo>
                    <a:pt x="15" y="285"/>
                    <a:pt x="71" y="319"/>
                    <a:pt x="127" y="319"/>
                  </a:cubicBezTo>
                  <a:cubicBezTo>
                    <a:pt x="197" y="319"/>
                    <a:pt x="267" y="268"/>
                    <a:pt x="267" y="176"/>
                  </a:cubicBezTo>
                  <a:lnTo>
                    <a:pt x="267" y="109"/>
                  </a:lnTo>
                  <a:cubicBezTo>
                    <a:pt x="240" y="55"/>
                    <a:pt x="190" y="0"/>
                    <a:pt x="13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p46"/>
            <p:cNvSpPr/>
            <p:nvPr/>
          </p:nvSpPr>
          <p:spPr>
            <a:xfrm>
              <a:off x="6999016" y="1709078"/>
              <a:ext cx="6393" cy="6371"/>
            </a:xfrm>
            <a:custGeom>
              <a:avLst/>
              <a:gdLst/>
              <a:ahLst/>
              <a:cxnLst/>
              <a:rect l="l" t="t" r="r" b="b"/>
              <a:pathLst>
                <a:path w="302" h="301" extrusionOk="0">
                  <a:moveTo>
                    <a:pt x="134" y="1"/>
                  </a:moveTo>
                  <a:cubicBezTo>
                    <a:pt x="68" y="1"/>
                    <a:pt x="1" y="67"/>
                    <a:pt x="34" y="134"/>
                  </a:cubicBezTo>
                  <a:lnTo>
                    <a:pt x="34" y="201"/>
                  </a:lnTo>
                  <a:cubicBezTo>
                    <a:pt x="34" y="268"/>
                    <a:pt x="101" y="301"/>
                    <a:pt x="168" y="301"/>
                  </a:cubicBezTo>
                  <a:cubicBezTo>
                    <a:pt x="234" y="301"/>
                    <a:pt x="301" y="234"/>
                    <a:pt x="301" y="167"/>
                  </a:cubicBezTo>
                  <a:lnTo>
                    <a:pt x="301"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5" name="Google Shape;1075;p46"/>
            <p:cNvSpPr/>
            <p:nvPr/>
          </p:nvSpPr>
          <p:spPr>
            <a:xfrm>
              <a:off x="6991248" y="1656117"/>
              <a:ext cx="5673" cy="6562"/>
            </a:xfrm>
            <a:custGeom>
              <a:avLst/>
              <a:gdLst/>
              <a:ahLst/>
              <a:cxnLst/>
              <a:rect l="l" t="t" r="r" b="b"/>
              <a:pathLst>
                <a:path w="268" h="310" extrusionOk="0">
                  <a:moveTo>
                    <a:pt x="101" y="1"/>
                  </a:moveTo>
                  <a:cubicBezTo>
                    <a:pt x="34" y="1"/>
                    <a:pt x="1" y="68"/>
                    <a:pt x="1" y="168"/>
                  </a:cubicBezTo>
                  <a:lnTo>
                    <a:pt x="1" y="201"/>
                  </a:lnTo>
                  <a:cubicBezTo>
                    <a:pt x="1" y="256"/>
                    <a:pt x="45" y="310"/>
                    <a:pt x="98" y="310"/>
                  </a:cubicBezTo>
                  <a:cubicBezTo>
                    <a:pt x="110" y="310"/>
                    <a:pt x="122" y="307"/>
                    <a:pt x="134" y="301"/>
                  </a:cubicBezTo>
                  <a:cubicBezTo>
                    <a:pt x="234" y="301"/>
                    <a:pt x="268" y="234"/>
                    <a:pt x="268" y="168"/>
                  </a:cubicBezTo>
                  <a:lnTo>
                    <a:pt x="268" y="101"/>
                  </a:lnTo>
                  <a:cubicBezTo>
                    <a:pt x="234" y="34"/>
                    <a:pt x="168"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p46"/>
            <p:cNvSpPr/>
            <p:nvPr/>
          </p:nvSpPr>
          <p:spPr>
            <a:xfrm>
              <a:off x="6982781" y="1603600"/>
              <a:ext cx="5673" cy="6139"/>
            </a:xfrm>
            <a:custGeom>
              <a:avLst/>
              <a:gdLst/>
              <a:ahLst/>
              <a:cxnLst/>
              <a:rect l="l" t="t" r="r" b="b"/>
              <a:pathLst>
                <a:path w="268" h="290" extrusionOk="0">
                  <a:moveTo>
                    <a:pt x="155" y="1"/>
                  </a:moveTo>
                  <a:cubicBezTo>
                    <a:pt x="136" y="1"/>
                    <a:pt x="117" y="5"/>
                    <a:pt x="101" y="13"/>
                  </a:cubicBezTo>
                  <a:cubicBezTo>
                    <a:pt x="34" y="13"/>
                    <a:pt x="1" y="80"/>
                    <a:pt x="1" y="147"/>
                  </a:cubicBezTo>
                  <a:lnTo>
                    <a:pt x="1" y="180"/>
                  </a:lnTo>
                  <a:cubicBezTo>
                    <a:pt x="16" y="255"/>
                    <a:pt x="71" y="290"/>
                    <a:pt x="128" y="290"/>
                  </a:cubicBezTo>
                  <a:cubicBezTo>
                    <a:pt x="197" y="290"/>
                    <a:pt x="268" y="239"/>
                    <a:pt x="268" y="147"/>
                  </a:cubicBezTo>
                  <a:lnTo>
                    <a:pt x="268" y="114"/>
                  </a:lnTo>
                  <a:cubicBezTo>
                    <a:pt x="268" y="38"/>
                    <a:pt x="211" y="1"/>
                    <a:pt x="155"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7" name="Google Shape;1077;p46"/>
            <p:cNvSpPr/>
            <p:nvPr/>
          </p:nvSpPr>
          <p:spPr>
            <a:xfrm>
              <a:off x="7032926" y="1920012"/>
              <a:ext cx="6371" cy="6244"/>
            </a:xfrm>
            <a:custGeom>
              <a:avLst/>
              <a:gdLst/>
              <a:ahLst/>
              <a:cxnLst/>
              <a:rect l="l" t="t" r="r" b="b"/>
              <a:pathLst>
                <a:path w="301" h="295" extrusionOk="0">
                  <a:moveTo>
                    <a:pt x="170" y="1"/>
                  </a:moveTo>
                  <a:cubicBezTo>
                    <a:pt x="158" y="1"/>
                    <a:pt x="146" y="3"/>
                    <a:pt x="133" y="10"/>
                  </a:cubicBezTo>
                  <a:cubicBezTo>
                    <a:pt x="67" y="10"/>
                    <a:pt x="0" y="76"/>
                    <a:pt x="33" y="143"/>
                  </a:cubicBezTo>
                  <a:lnTo>
                    <a:pt x="33" y="210"/>
                  </a:lnTo>
                  <a:cubicBezTo>
                    <a:pt x="48" y="268"/>
                    <a:pt x="95" y="295"/>
                    <a:pt x="145" y="295"/>
                  </a:cubicBezTo>
                  <a:cubicBezTo>
                    <a:pt x="210" y="295"/>
                    <a:pt x="282" y="251"/>
                    <a:pt x="300" y="176"/>
                  </a:cubicBezTo>
                  <a:lnTo>
                    <a:pt x="300" y="110"/>
                  </a:lnTo>
                  <a:cubicBezTo>
                    <a:pt x="273" y="55"/>
                    <a:pt x="224"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8" name="Google Shape;1078;p46"/>
            <p:cNvSpPr/>
            <p:nvPr/>
          </p:nvSpPr>
          <p:spPr>
            <a:xfrm>
              <a:off x="7015971" y="1814280"/>
              <a:ext cx="6371" cy="6583"/>
            </a:xfrm>
            <a:custGeom>
              <a:avLst/>
              <a:gdLst/>
              <a:ahLst/>
              <a:cxnLst/>
              <a:rect l="l" t="t" r="r" b="b"/>
              <a:pathLst>
                <a:path w="301" h="311" extrusionOk="0">
                  <a:moveTo>
                    <a:pt x="134" y="1"/>
                  </a:moveTo>
                  <a:cubicBezTo>
                    <a:pt x="67" y="34"/>
                    <a:pt x="34" y="68"/>
                    <a:pt x="34" y="101"/>
                  </a:cubicBezTo>
                  <a:cubicBezTo>
                    <a:pt x="0" y="134"/>
                    <a:pt x="0" y="134"/>
                    <a:pt x="34" y="168"/>
                  </a:cubicBezTo>
                  <a:lnTo>
                    <a:pt x="34" y="201"/>
                  </a:lnTo>
                  <a:cubicBezTo>
                    <a:pt x="34" y="256"/>
                    <a:pt x="78" y="310"/>
                    <a:pt x="131" y="310"/>
                  </a:cubicBezTo>
                  <a:cubicBezTo>
                    <a:pt x="143" y="310"/>
                    <a:pt x="155" y="307"/>
                    <a:pt x="167" y="301"/>
                  </a:cubicBezTo>
                  <a:cubicBezTo>
                    <a:pt x="234" y="301"/>
                    <a:pt x="301" y="234"/>
                    <a:pt x="301" y="168"/>
                  </a:cubicBezTo>
                  <a:lnTo>
                    <a:pt x="301" y="101"/>
                  </a:lnTo>
                  <a:cubicBezTo>
                    <a:pt x="301" y="101"/>
                    <a:pt x="301" y="68"/>
                    <a:pt x="301" y="68"/>
                  </a:cubicBezTo>
                  <a:cubicBezTo>
                    <a:pt x="267" y="1"/>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9" name="Google Shape;1079;p46"/>
            <p:cNvSpPr/>
            <p:nvPr/>
          </p:nvSpPr>
          <p:spPr>
            <a:xfrm>
              <a:off x="7024438" y="1867241"/>
              <a:ext cx="5673" cy="6562"/>
            </a:xfrm>
            <a:custGeom>
              <a:avLst/>
              <a:gdLst/>
              <a:ahLst/>
              <a:cxnLst/>
              <a:rect l="l" t="t" r="r" b="b"/>
              <a:pathLst>
                <a:path w="268" h="310" extrusionOk="0">
                  <a:moveTo>
                    <a:pt x="134" y="1"/>
                  </a:moveTo>
                  <a:cubicBezTo>
                    <a:pt x="34" y="1"/>
                    <a:pt x="1" y="67"/>
                    <a:pt x="1" y="134"/>
                  </a:cubicBezTo>
                  <a:lnTo>
                    <a:pt x="1" y="201"/>
                  </a:lnTo>
                  <a:cubicBezTo>
                    <a:pt x="1" y="255"/>
                    <a:pt x="67" y="310"/>
                    <a:pt x="128" y="310"/>
                  </a:cubicBezTo>
                  <a:cubicBezTo>
                    <a:pt x="142" y="310"/>
                    <a:pt x="155" y="307"/>
                    <a:pt x="168" y="301"/>
                  </a:cubicBezTo>
                  <a:cubicBezTo>
                    <a:pt x="234" y="301"/>
                    <a:pt x="268" y="234"/>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0" name="Google Shape;1080;p46"/>
            <p:cNvSpPr/>
            <p:nvPr/>
          </p:nvSpPr>
          <p:spPr>
            <a:xfrm>
              <a:off x="7047744" y="1646951"/>
              <a:ext cx="6371" cy="6562"/>
            </a:xfrm>
            <a:custGeom>
              <a:avLst/>
              <a:gdLst/>
              <a:ahLst/>
              <a:cxnLst/>
              <a:rect l="l" t="t" r="r" b="b"/>
              <a:pathLst>
                <a:path w="301" h="310" extrusionOk="0">
                  <a:moveTo>
                    <a:pt x="134" y="0"/>
                  </a:moveTo>
                  <a:cubicBezTo>
                    <a:pt x="67" y="34"/>
                    <a:pt x="1" y="100"/>
                    <a:pt x="34" y="167"/>
                  </a:cubicBezTo>
                  <a:lnTo>
                    <a:pt x="34" y="200"/>
                  </a:lnTo>
                  <a:cubicBezTo>
                    <a:pt x="34" y="255"/>
                    <a:pt x="78" y="309"/>
                    <a:pt x="131" y="309"/>
                  </a:cubicBezTo>
                  <a:cubicBezTo>
                    <a:pt x="143" y="309"/>
                    <a:pt x="155" y="307"/>
                    <a:pt x="167" y="300"/>
                  </a:cubicBezTo>
                  <a:cubicBezTo>
                    <a:pt x="234" y="300"/>
                    <a:pt x="301" y="234"/>
                    <a:pt x="301" y="167"/>
                  </a:cubicBezTo>
                  <a:lnTo>
                    <a:pt x="301"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1" name="Google Shape;1081;p46"/>
            <p:cNvSpPr/>
            <p:nvPr/>
          </p:nvSpPr>
          <p:spPr>
            <a:xfrm>
              <a:off x="7056211" y="1699722"/>
              <a:ext cx="6393" cy="6752"/>
            </a:xfrm>
            <a:custGeom>
              <a:avLst/>
              <a:gdLst/>
              <a:ahLst/>
              <a:cxnLst/>
              <a:rect l="l" t="t" r="r" b="b"/>
              <a:pathLst>
                <a:path w="302" h="319" extrusionOk="0">
                  <a:moveTo>
                    <a:pt x="171" y="0"/>
                  </a:moveTo>
                  <a:cubicBezTo>
                    <a:pt x="159" y="0"/>
                    <a:pt x="147" y="3"/>
                    <a:pt x="134" y="9"/>
                  </a:cubicBezTo>
                  <a:cubicBezTo>
                    <a:pt x="68" y="9"/>
                    <a:pt x="1" y="76"/>
                    <a:pt x="1" y="142"/>
                  </a:cubicBezTo>
                  <a:lnTo>
                    <a:pt x="1" y="209"/>
                  </a:lnTo>
                  <a:cubicBezTo>
                    <a:pt x="31" y="284"/>
                    <a:pt x="95" y="319"/>
                    <a:pt x="156" y="319"/>
                  </a:cubicBezTo>
                  <a:cubicBezTo>
                    <a:pt x="231" y="319"/>
                    <a:pt x="301" y="267"/>
                    <a:pt x="301" y="176"/>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p46"/>
            <p:cNvSpPr/>
            <p:nvPr/>
          </p:nvSpPr>
          <p:spPr>
            <a:xfrm>
              <a:off x="7039277" y="1594498"/>
              <a:ext cx="6371" cy="6583"/>
            </a:xfrm>
            <a:custGeom>
              <a:avLst/>
              <a:gdLst/>
              <a:ahLst/>
              <a:cxnLst/>
              <a:rect l="l" t="t" r="r" b="b"/>
              <a:pathLst>
                <a:path w="301" h="311" extrusionOk="0">
                  <a:moveTo>
                    <a:pt x="170" y="1"/>
                  </a:moveTo>
                  <a:cubicBezTo>
                    <a:pt x="158" y="1"/>
                    <a:pt x="146" y="4"/>
                    <a:pt x="134" y="10"/>
                  </a:cubicBezTo>
                  <a:cubicBezTo>
                    <a:pt x="67" y="10"/>
                    <a:pt x="0" y="77"/>
                    <a:pt x="34" y="143"/>
                  </a:cubicBezTo>
                  <a:lnTo>
                    <a:pt x="34" y="210"/>
                  </a:lnTo>
                  <a:cubicBezTo>
                    <a:pt x="34" y="277"/>
                    <a:pt x="100" y="310"/>
                    <a:pt x="167" y="310"/>
                  </a:cubicBezTo>
                  <a:cubicBezTo>
                    <a:pt x="234" y="277"/>
                    <a:pt x="300" y="243"/>
                    <a:pt x="300" y="143"/>
                  </a:cubicBezTo>
                  <a:lnTo>
                    <a:pt x="300" y="110"/>
                  </a:lnTo>
                  <a:cubicBezTo>
                    <a:pt x="273" y="55"/>
                    <a:pt x="224"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3" name="Google Shape;1083;p46"/>
            <p:cNvSpPr/>
            <p:nvPr/>
          </p:nvSpPr>
          <p:spPr>
            <a:xfrm>
              <a:off x="7081633" y="1858076"/>
              <a:ext cx="5673" cy="6562"/>
            </a:xfrm>
            <a:custGeom>
              <a:avLst/>
              <a:gdLst/>
              <a:ahLst/>
              <a:cxnLst/>
              <a:rect l="l" t="t" r="r" b="b"/>
              <a:pathLst>
                <a:path w="268" h="310" extrusionOk="0">
                  <a:moveTo>
                    <a:pt x="134" y="0"/>
                  </a:moveTo>
                  <a:cubicBezTo>
                    <a:pt x="34" y="0"/>
                    <a:pt x="1" y="67"/>
                    <a:pt x="1" y="167"/>
                  </a:cubicBezTo>
                  <a:lnTo>
                    <a:pt x="1" y="200"/>
                  </a:lnTo>
                  <a:cubicBezTo>
                    <a:pt x="1" y="255"/>
                    <a:pt x="67" y="309"/>
                    <a:pt x="128" y="309"/>
                  </a:cubicBezTo>
                  <a:cubicBezTo>
                    <a:pt x="142" y="309"/>
                    <a:pt x="155" y="306"/>
                    <a:pt x="167" y="300"/>
                  </a:cubicBezTo>
                  <a:cubicBezTo>
                    <a:pt x="234" y="300"/>
                    <a:pt x="268" y="234"/>
                    <a:pt x="268" y="167"/>
                  </a:cubicBezTo>
                  <a:lnTo>
                    <a:pt x="268" y="100"/>
                  </a:lnTo>
                  <a:cubicBezTo>
                    <a:pt x="268" y="33"/>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4" name="Google Shape;1084;p46"/>
            <p:cNvSpPr/>
            <p:nvPr/>
          </p:nvSpPr>
          <p:spPr>
            <a:xfrm>
              <a:off x="7073166" y="1805517"/>
              <a:ext cx="5673" cy="6668"/>
            </a:xfrm>
            <a:custGeom>
              <a:avLst/>
              <a:gdLst/>
              <a:ahLst/>
              <a:cxnLst/>
              <a:rect l="l" t="t" r="r" b="b"/>
              <a:pathLst>
                <a:path w="268" h="315" extrusionOk="0">
                  <a:moveTo>
                    <a:pt x="170" y="1"/>
                  </a:moveTo>
                  <a:cubicBezTo>
                    <a:pt x="156" y="1"/>
                    <a:pt x="144" y="5"/>
                    <a:pt x="134" y="15"/>
                  </a:cubicBezTo>
                  <a:cubicBezTo>
                    <a:pt x="67" y="15"/>
                    <a:pt x="34" y="48"/>
                    <a:pt x="0" y="81"/>
                  </a:cubicBezTo>
                  <a:cubicBezTo>
                    <a:pt x="0" y="115"/>
                    <a:pt x="0" y="115"/>
                    <a:pt x="0" y="148"/>
                  </a:cubicBezTo>
                  <a:lnTo>
                    <a:pt x="0" y="215"/>
                  </a:lnTo>
                  <a:cubicBezTo>
                    <a:pt x="34" y="281"/>
                    <a:pt x="100" y="315"/>
                    <a:pt x="167" y="315"/>
                  </a:cubicBezTo>
                  <a:cubicBezTo>
                    <a:pt x="234" y="281"/>
                    <a:pt x="267" y="215"/>
                    <a:pt x="267" y="148"/>
                  </a:cubicBezTo>
                  <a:lnTo>
                    <a:pt x="267" y="115"/>
                  </a:lnTo>
                  <a:cubicBezTo>
                    <a:pt x="267" y="81"/>
                    <a:pt x="267" y="81"/>
                    <a:pt x="267" y="48"/>
                  </a:cubicBezTo>
                  <a:cubicBezTo>
                    <a:pt x="244" y="24"/>
                    <a:pt x="203"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5" name="Google Shape;1085;p46"/>
            <p:cNvSpPr/>
            <p:nvPr/>
          </p:nvSpPr>
          <p:spPr>
            <a:xfrm>
              <a:off x="7090100" y="1910825"/>
              <a:ext cx="5673" cy="6774"/>
            </a:xfrm>
            <a:custGeom>
              <a:avLst/>
              <a:gdLst/>
              <a:ahLst/>
              <a:cxnLst/>
              <a:rect l="l" t="t" r="r" b="b"/>
              <a:pathLst>
                <a:path w="268" h="320" extrusionOk="0">
                  <a:moveTo>
                    <a:pt x="153" y="1"/>
                  </a:moveTo>
                  <a:cubicBezTo>
                    <a:pt x="137" y="1"/>
                    <a:pt x="119" y="4"/>
                    <a:pt x="101" y="10"/>
                  </a:cubicBezTo>
                  <a:cubicBezTo>
                    <a:pt x="34" y="10"/>
                    <a:pt x="1" y="77"/>
                    <a:pt x="1" y="143"/>
                  </a:cubicBezTo>
                  <a:lnTo>
                    <a:pt x="1" y="210"/>
                  </a:lnTo>
                  <a:cubicBezTo>
                    <a:pt x="16" y="285"/>
                    <a:pt x="72" y="320"/>
                    <a:pt x="128" y="320"/>
                  </a:cubicBezTo>
                  <a:cubicBezTo>
                    <a:pt x="197" y="320"/>
                    <a:pt x="268" y="268"/>
                    <a:pt x="268" y="177"/>
                  </a:cubicBezTo>
                  <a:lnTo>
                    <a:pt x="268" y="110"/>
                  </a:lnTo>
                  <a:cubicBezTo>
                    <a:pt x="268" y="55"/>
                    <a:pt x="223" y="1"/>
                    <a:pt x="15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p46"/>
            <p:cNvSpPr/>
            <p:nvPr/>
          </p:nvSpPr>
          <p:spPr>
            <a:xfrm>
              <a:off x="7227096" y="1672797"/>
              <a:ext cx="6371" cy="6647"/>
            </a:xfrm>
            <a:custGeom>
              <a:avLst/>
              <a:gdLst/>
              <a:ahLst/>
              <a:cxnLst/>
              <a:rect l="l" t="t" r="r" b="b"/>
              <a:pathLst>
                <a:path w="301" h="314" extrusionOk="0">
                  <a:moveTo>
                    <a:pt x="183" y="1"/>
                  </a:moveTo>
                  <a:cubicBezTo>
                    <a:pt x="167" y="1"/>
                    <a:pt x="150" y="5"/>
                    <a:pt x="134" y="13"/>
                  </a:cubicBezTo>
                  <a:cubicBezTo>
                    <a:pt x="67" y="13"/>
                    <a:pt x="0" y="80"/>
                    <a:pt x="34" y="147"/>
                  </a:cubicBezTo>
                  <a:lnTo>
                    <a:pt x="34" y="214"/>
                  </a:lnTo>
                  <a:cubicBezTo>
                    <a:pt x="34" y="280"/>
                    <a:pt x="100" y="314"/>
                    <a:pt x="167" y="314"/>
                  </a:cubicBezTo>
                  <a:cubicBezTo>
                    <a:pt x="234" y="280"/>
                    <a:pt x="300" y="214"/>
                    <a:pt x="300" y="147"/>
                  </a:cubicBezTo>
                  <a:lnTo>
                    <a:pt x="300" y="114"/>
                  </a:lnTo>
                  <a:cubicBezTo>
                    <a:pt x="275" y="39"/>
                    <a:pt x="232"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p46"/>
            <p:cNvSpPr/>
            <p:nvPr/>
          </p:nvSpPr>
          <p:spPr>
            <a:xfrm>
              <a:off x="7218608" y="1619920"/>
              <a:ext cx="5673" cy="6562"/>
            </a:xfrm>
            <a:custGeom>
              <a:avLst/>
              <a:gdLst/>
              <a:ahLst/>
              <a:cxnLst/>
              <a:rect l="l" t="t" r="r" b="b"/>
              <a:pathLst>
                <a:path w="268" h="310" extrusionOk="0">
                  <a:moveTo>
                    <a:pt x="171" y="1"/>
                  </a:moveTo>
                  <a:cubicBezTo>
                    <a:pt x="159" y="1"/>
                    <a:pt x="147" y="4"/>
                    <a:pt x="134" y="10"/>
                  </a:cubicBezTo>
                  <a:cubicBezTo>
                    <a:pt x="34" y="10"/>
                    <a:pt x="1" y="76"/>
                    <a:pt x="1" y="143"/>
                  </a:cubicBezTo>
                  <a:lnTo>
                    <a:pt x="1" y="210"/>
                  </a:lnTo>
                  <a:cubicBezTo>
                    <a:pt x="34" y="277"/>
                    <a:pt x="101" y="310"/>
                    <a:pt x="168" y="310"/>
                  </a:cubicBezTo>
                  <a:cubicBezTo>
                    <a:pt x="234" y="310"/>
                    <a:pt x="268" y="243"/>
                    <a:pt x="268" y="176"/>
                  </a:cubicBezTo>
                  <a:lnTo>
                    <a:pt x="268" y="110"/>
                  </a:lnTo>
                  <a:cubicBezTo>
                    <a:pt x="268" y="55"/>
                    <a:pt x="223"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46"/>
            <p:cNvSpPr/>
            <p:nvPr/>
          </p:nvSpPr>
          <p:spPr>
            <a:xfrm>
              <a:off x="7260985" y="1883477"/>
              <a:ext cx="5673" cy="7091"/>
            </a:xfrm>
            <a:custGeom>
              <a:avLst/>
              <a:gdLst/>
              <a:ahLst/>
              <a:cxnLst/>
              <a:rect l="l" t="t" r="r" b="b"/>
              <a:pathLst>
                <a:path w="268" h="335" extrusionOk="0">
                  <a:moveTo>
                    <a:pt x="134" y="1"/>
                  </a:moveTo>
                  <a:cubicBezTo>
                    <a:pt x="34" y="34"/>
                    <a:pt x="0" y="101"/>
                    <a:pt x="0" y="168"/>
                  </a:cubicBezTo>
                  <a:lnTo>
                    <a:pt x="0" y="201"/>
                  </a:lnTo>
                  <a:cubicBezTo>
                    <a:pt x="0" y="301"/>
                    <a:pt x="100" y="335"/>
                    <a:pt x="167" y="335"/>
                  </a:cubicBezTo>
                  <a:cubicBezTo>
                    <a:pt x="234" y="301"/>
                    <a:pt x="267" y="234"/>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9" name="Google Shape;1089;p46"/>
            <p:cNvSpPr/>
            <p:nvPr/>
          </p:nvSpPr>
          <p:spPr>
            <a:xfrm>
              <a:off x="7210141" y="1567150"/>
              <a:ext cx="6371" cy="6562"/>
            </a:xfrm>
            <a:custGeom>
              <a:avLst/>
              <a:gdLst/>
              <a:ahLst/>
              <a:cxnLst/>
              <a:rect l="l" t="t" r="r" b="b"/>
              <a:pathLst>
                <a:path w="301" h="310" extrusionOk="0">
                  <a:moveTo>
                    <a:pt x="134" y="1"/>
                  </a:moveTo>
                  <a:cubicBezTo>
                    <a:pt x="67" y="1"/>
                    <a:pt x="1" y="68"/>
                    <a:pt x="34" y="134"/>
                  </a:cubicBezTo>
                  <a:lnTo>
                    <a:pt x="34" y="201"/>
                  </a:lnTo>
                  <a:cubicBezTo>
                    <a:pt x="34" y="256"/>
                    <a:pt x="79" y="310"/>
                    <a:pt x="131" y="310"/>
                  </a:cubicBezTo>
                  <a:cubicBezTo>
                    <a:pt x="143" y="310"/>
                    <a:pt x="155" y="307"/>
                    <a:pt x="167" y="301"/>
                  </a:cubicBezTo>
                  <a:cubicBezTo>
                    <a:pt x="234" y="301"/>
                    <a:pt x="301" y="234"/>
                    <a:pt x="301" y="168"/>
                  </a:cubicBezTo>
                  <a:lnTo>
                    <a:pt x="301"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p46"/>
            <p:cNvSpPr/>
            <p:nvPr/>
          </p:nvSpPr>
          <p:spPr>
            <a:xfrm>
              <a:off x="7252518" y="1831045"/>
              <a:ext cx="5652" cy="6562"/>
            </a:xfrm>
            <a:custGeom>
              <a:avLst/>
              <a:gdLst/>
              <a:ahLst/>
              <a:cxnLst/>
              <a:rect l="l" t="t" r="r" b="b"/>
              <a:pathLst>
                <a:path w="267" h="310" extrusionOk="0">
                  <a:moveTo>
                    <a:pt x="170" y="1"/>
                  </a:moveTo>
                  <a:cubicBezTo>
                    <a:pt x="158" y="1"/>
                    <a:pt x="146" y="3"/>
                    <a:pt x="134" y="9"/>
                  </a:cubicBezTo>
                  <a:cubicBezTo>
                    <a:pt x="33" y="9"/>
                    <a:pt x="0" y="76"/>
                    <a:pt x="0" y="143"/>
                  </a:cubicBezTo>
                  <a:lnTo>
                    <a:pt x="0" y="210"/>
                  </a:lnTo>
                  <a:cubicBezTo>
                    <a:pt x="33" y="276"/>
                    <a:pt x="100" y="310"/>
                    <a:pt x="167" y="310"/>
                  </a:cubicBezTo>
                  <a:cubicBezTo>
                    <a:pt x="234" y="276"/>
                    <a:pt x="267" y="243"/>
                    <a:pt x="267" y="176"/>
                  </a:cubicBezTo>
                  <a:lnTo>
                    <a:pt x="267" y="110"/>
                  </a:lnTo>
                  <a:cubicBezTo>
                    <a:pt x="267" y="55"/>
                    <a:pt x="223"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p46"/>
            <p:cNvSpPr/>
            <p:nvPr/>
          </p:nvSpPr>
          <p:spPr>
            <a:xfrm>
              <a:off x="7244030" y="1777999"/>
              <a:ext cx="6393" cy="6647"/>
            </a:xfrm>
            <a:custGeom>
              <a:avLst/>
              <a:gdLst/>
              <a:ahLst/>
              <a:cxnLst/>
              <a:rect l="l" t="t" r="r" b="b"/>
              <a:pathLst>
                <a:path w="302" h="314" extrusionOk="0">
                  <a:moveTo>
                    <a:pt x="167" y="1"/>
                  </a:moveTo>
                  <a:cubicBezTo>
                    <a:pt x="155" y="1"/>
                    <a:pt x="143" y="5"/>
                    <a:pt x="134" y="14"/>
                  </a:cubicBezTo>
                  <a:cubicBezTo>
                    <a:pt x="68" y="14"/>
                    <a:pt x="34" y="47"/>
                    <a:pt x="1" y="114"/>
                  </a:cubicBezTo>
                  <a:cubicBezTo>
                    <a:pt x="1" y="114"/>
                    <a:pt x="1" y="147"/>
                    <a:pt x="1" y="147"/>
                  </a:cubicBezTo>
                  <a:lnTo>
                    <a:pt x="1" y="214"/>
                  </a:lnTo>
                  <a:cubicBezTo>
                    <a:pt x="34" y="281"/>
                    <a:pt x="101" y="314"/>
                    <a:pt x="168" y="314"/>
                  </a:cubicBezTo>
                  <a:cubicBezTo>
                    <a:pt x="234" y="314"/>
                    <a:pt x="301" y="247"/>
                    <a:pt x="268" y="180"/>
                  </a:cubicBezTo>
                  <a:lnTo>
                    <a:pt x="268" y="114"/>
                  </a:lnTo>
                  <a:cubicBezTo>
                    <a:pt x="268" y="114"/>
                    <a:pt x="268" y="80"/>
                    <a:pt x="268" y="80"/>
                  </a:cubicBezTo>
                  <a:cubicBezTo>
                    <a:pt x="243" y="32"/>
                    <a:pt x="201" y="1"/>
                    <a:pt x="16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p46"/>
            <p:cNvSpPr/>
            <p:nvPr/>
          </p:nvSpPr>
          <p:spPr>
            <a:xfrm>
              <a:off x="6965847" y="1497953"/>
              <a:ext cx="5652" cy="6054"/>
            </a:xfrm>
            <a:custGeom>
              <a:avLst/>
              <a:gdLst/>
              <a:ahLst/>
              <a:cxnLst/>
              <a:rect l="l" t="t" r="r" b="b"/>
              <a:pathLst>
                <a:path w="267" h="286" extrusionOk="0">
                  <a:moveTo>
                    <a:pt x="134" y="1"/>
                  </a:moveTo>
                  <a:cubicBezTo>
                    <a:pt x="33" y="1"/>
                    <a:pt x="0" y="68"/>
                    <a:pt x="0" y="134"/>
                  </a:cubicBezTo>
                  <a:lnTo>
                    <a:pt x="0" y="201"/>
                  </a:lnTo>
                  <a:cubicBezTo>
                    <a:pt x="29" y="260"/>
                    <a:pt x="84" y="286"/>
                    <a:pt x="137" y="286"/>
                  </a:cubicBezTo>
                  <a:cubicBezTo>
                    <a:pt x="204" y="286"/>
                    <a:pt x="267" y="243"/>
                    <a:pt x="267" y="168"/>
                  </a:cubicBezTo>
                  <a:lnTo>
                    <a:pt x="267" y="101"/>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3" name="Google Shape;1093;p46"/>
            <p:cNvSpPr/>
            <p:nvPr/>
          </p:nvSpPr>
          <p:spPr>
            <a:xfrm>
              <a:off x="6908652" y="1506949"/>
              <a:ext cx="6371" cy="6774"/>
            </a:xfrm>
            <a:custGeom>
              <a:avLst/>
              <a:gdLst/>
              <a:ahLst/>
              <a:cxnLst/>
              <a:rect l="l" t="t" r="r" b="b"/>
              <a:pathLst>
                <a:path w="301" h="320" extrusionOk="0">
                  <a:moveTo>
                    <a:pt x="170" y="1"/>
                  </a:moveTo>
                  <a:cubicBezTo>
                    <a:pt x="158" y="1"/>
                    <a:pt x="146" y="3"/>
                    <a:pt x="134" y="10"/>
                  </a:cubicBezTo>
                  <a:cubicBezTo>
                    <a:pt x="67" y="10"/>
                    <a:pt x="0" y="76"/>
                    <a:pt x="0" y="143"/>
                  </a:cubicBezTo>
                  <a:lnTo>
                    <a:pt x="0" y="210"/>
                  </a:lnTo>
                  <a:cubicBezTo>
                    <a:pt x="30" y="285"/>
                    <a:pt x="94" y="319"/>
                    <a:pt x="155" y="319"/>
                  </a:cubicBezTo>
                  <a:cubicBezTo>
                    <a:pt x="230" y="319"/>
                    <a:pt x="300" y="268"/>
                    <a:pt x="300" y="176"/>
                  </a:cubicBezTo>
                  <a:lnTo>
                    <a:pt x="300" y="110"/>
                  </a:lnTo>
                  <a:cubicBezTo>
                    <a:pt x="273" y="55"/>
                    <a:pt x="224"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4" name="Google Shape;1094;p46"/>
            <p:cNvSpPr/>
            <p:nvPr/>
          </p:nvSpPr>
          <p:spPr>
            <a:xfrm>
              <a:off x="7193905" y="1461757"/>
              <a:ext cx="5673" cy="6562"/>
            </a:xfrm>
            <a:custGeom>
              <a:avLst/>
              <a:gdLst/>
              <a:ahLst/>
              <a:cxnLst/>
              <a:rect l="l" t="t" r="r" b="b"/>
              <a:pathLst>
                <a:path w="268" h="310" extrusionOk="0">
                  <a:moveTo>
                    <a:pt x="137" y="1"/>
                  </a:moveTo>
                  <a:cubicBezTo>
                    <a:pt x="125" y="1"/>
                    <a:pt x="113" y="4"/>
                    <a:pt x="101" y="10"/>
                  </a:cubicBezTo>
                  <a:cubicBezTo>
                    <a:pt x="34" y="10"/>
                    <a:pt x="0" y="76"/>
                    <a:pt x="0" y="143"/>
                  </a:cubicBezTo>
                  <a:lnTo>
                    <a:pt x="0" y="210"/>
                  </a:lnTo>
                  <a:cubicBezTo>
                    <a:pt x="0" y="277"/>
                    <a:pt x="67" y="310"/>
                    <a:pt x="134" y="310"/>
                  </a:cubicBezTo>
                  <a:cubicBezTo>
                    <a:pt x="234" y="277"/>
                    <a:pt x="267" y="243"/>
                    <a:pt x="267" y="143"/>
                  </a:cubicBezTo>
                  <a:lnTo>
                    <a:pt x="267" y="110"/>
                  </a:lnTo>
                  <a:cubicBezTo>
                    <a:pt x="240" y="55"/>
                    <a:pt x="191" y="1"/>
                    <a:pt x="13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5" name="Google Shape;1095;p46"/>
            <p:cNvSpPr/>
            <p:nvPr/>
          </p:nvSpPr>
          <p:spPr>
            <a:xfrm>
              <a:off x="7022321" y="1488787"/>
              <a:ext cx="6371" cy="6562"/>
            </a:xfrm>
            <a:custGeom>
              <a:avLst/>
              <a:gdLst/>
              <a:ahLst/>
              <a:cxnLst/>
              <a:rect l="l" t="t" r="r" b="b"/>
              <a:pathLst>
                <a:path w="301" h="310" extrusionOk="0">
                  <a:moveTo>
                    <a:pt x="134" y="0"/>
                  </a:moveTo>
                  <a:cubicBezTo>
                    <a:pt x="67" y="0"/>
                    <a:pt x="1" y="67"/>
                    <a:pt x="34" y="167"/>
                  </a:cubicBezTo>
                  <a:lnTo>
                    <a:pt x="34" y="200"/>
                  </a:lnTo>
                  <a:cubicBezTo>
                    <a:pt x="34" y="255"/>
                    <a:pt x="79" y="309"/>
                    <a:pt x="131" y="309"/>
                  </a:cubicBezTo>
                  <a:cubicBezTo>
                    <a:pt x="143" y="309"/>
                    <a:pt x="155" y="307"/>
                    <a:pt x="167" y="300"/>
                  </a:cubicBezTo>
                  <a:cubicBezTo>
                    <a:pt x="268" y="300"/>
                    <a:pt x="301" y="234"/>
                    <a:pt x="301" y="167"/>
                  </a:cubicBezTo>
                  <a:lnTo>
                    <a:pt x="301" y="100"/>
                  </a:lnTo>
                  <a:cubicBezTo>
                    <a:pt x="268"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6" name="Google Shape;1096;p46"/>
            <p:cNvSpPr/>
            <p:nvPr/>
          </p:nvSpPr>
          <p:spPr>
            <a:xfrm>
              <a:off x="6917119" y="1559910"/>
              <a:ext cx="6371" cy="6562"/>
            </a:xfrm>
            <a:custGeom>
              <a:avLst/>
              <a:gdLst/>
              <a:ahLst/>
              <a:cxnLst/>
              <a:rect l="l" t="t" r="r" b="b"/>
              <a:pathLst>
                <a:path w="301" h="310" extrusionOk="0">
                  <a:moveTo>
                    <a:pt x="170" y="0"/>
                  </a:moveTo>
                  <a:cubicBezTo>
                    <a:pt x="158" y="0"/>
                    <a:pt x="146" y="3"/>
                    <a:pt x="134" y="9"/>
                  </a:cubicBezTo>
                  <a:cubicBezTo>
                    <a:pt x="67" y="9"/>
                    <a:pt x="0" y="76"/>
                    <a:pt x="0" y="143"/>
                  </a:cubicBezTo>
                  <a:lnTo>
                    <a:pt x="0" y="209"/>
                  </a:lnTo>
                  <a:cubicBezTo>
                    <a:pt x="34" y="276"/>
                    <a:pt x="101" y="310"/>
                    <a:pt x="167" y="310"/>
                  </a:cubicBezTo>
                  <a:cubicBezTo>
                    <a:pt x="234" y="276"/>
                    <a:pt x="301" y="243"/>
                    <a:pt x="267" y="143"/>
                  </a:cubicBezTo>
                  <a:lnTo>
                    <a:pt x="267" y="109"/>
                  </a:lnTo>
                  <a:cubicBezTo>
                    <a:pt x="267" y="55"/>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7" name="Google Shape;1097;p46"/>
            <p:cNvSpPr/>
            <p:nvPr/>
          </p:nvSpPr>
          <p:spPr>
            <a:xfrm>
              <a:off x="6974314" y="1550724"/>
              <a:ext cx="5673" cy="6562"/>
            </a:xfrm>
            <a:custGeom>
              <a:avLst/>
              <a:gdLst/>
              <a:ahLst/>
              <a:cxnLst/>
              <a:rect l="l" t="t" r="r" b="b"/>
              <a:pathLst>
                <a:path w="268" h="310" extrusionOk="0">
                  <a:moveTo>
                    <a:pt x="140" y="1"/>
                  </a:moveTo>
                  <a:cubicBezTo>
                    <a:pt x="126" y="1"/>
                    <a:pt x="113" y="4"/>
                    <a:pt x="100" y="10"/>
                  </a:cubicBezTo>
                  <a:cubicBezTo>
                    <a:pt x="34" y="10"/>
                    <a:pt x="0" y="76"/>
                    <a:pt x="0" y="143"/>
                  </a:cubicBezTo>
                  <a:lnTo>
                    <a:pt x="0" y="210"/>
                  </a:lnTo>
                  <a:cubicBezTo>
                    <a:pt x="0" y="277"/>
                    <a:pt x="100" y="310"/>
                    <a:pt x="167" y="310"/>
                  </a:cubicBezTo>
                  <a:cubicBezTo>
                    <a:pt x="234" y="310"/>
                    <a:pt x="267" y="243"/>
                    <a:pt x="267" y="176"/>
                  </a:cubicBezTo>
                  <a:lnTo>
                    <a:pt x="267" y="110"/>
                  </a:lnTo>
                  <a:cubicBezTo>
                    <a:pt x="267" y="55"/>
                    <a:pt x="201" y="1"/>
                    <a:pt x="14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8" name="Google Shape;1098;p46"/>
            <p:cNvSpPr/>
            <p:nvPr/>
          </p:nvSpPr>
          <p:spPr>
            <a:xfrm>
              <a:off x="7030788" y="1541558"/>
              <a:ext cx="6393" cy="6562"/>
            </a:xfrm>
            <a:custGeom>
              <a:avLst/>
              <a:gdLst/>
              <a:ahLst/>
              <a:cxnLst/>
              <a:rect l="l" t="t" r="r" b="b"/>
              <a:pathLst>
                <a:path w="302" h="310" extrusionOk="0">
                  <a:moveTo>
                    <a:pt x="171" y="0"/>
                  </a:moveTo>
                  <a:cubicBezTo>
                    <a:pt x="159" y="0"/>
                    <a:pt x="147" y="3"/>
                    <a:pt x="134" y="9"/>
                  </a:cubicBezTo>
                  <a:cubicBezTo>
                    <a:pt x="68" y="9"/>
                    <a:pt x="1" y="76"/>
                    <a:pt x="34" y="142"/>
                  </a:cubicBezTo>
                  <a:lnTo>
                    <a:pt x="34" y="209"/>
                  </a:lnTo>
                  <a:cubicBezTo>
                    <a:pt x="34" y="276"/>
                    <a:pt x="101" y="309"/>
                    <a:pt x="168" y="309"/>
                  </a:cubicBezTo>
                  <a:cubicBezTo>
                    <a:pt x="234" y="309"/>
                    <a:pt x="301" y="243"/>
                    <a:pt x="301" y="176"/>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9" name="Google Shape;1099;p46"/>
            <p:cNvSpPr/>
            <p:nvPr/>
          </p:nvSpPr>
          <p:spPr>
            <a:xfrm>
              <a:off x="7201674" y="1514210"/>
              <a:ext cx="6371" cy="6562"/>
            </a:xfrm>
            <a:custGeom>
              <a:avLst/>
              <a:gdLst/>
              <a:ahLst/>
              <a:cxnLst/>
              <a:rect l="l" t="t" r="r" b="b"/>
              <a:pathLst>
                <a:path w="301" h="310" extrusionOk="0">
                  <a:moveTo>
                    <a:pt x="134" y="0"/>
                  </a:moveTo>
                  <a:cubicBezTo>
                    <a:pt x="67" y="33"/>
                    <a:pt x="0" y="67"/>
                    <a:pt x="34" y="167"/>
                  </a:cubicBezTo>
                  <a:lnTo>
                    <a:pt x="34" y="200"/>
                  </a:lnTo>
                  <a:cubicBezTo>
                    <a:pt x="34" y="255"/>
                    <a:pt x="78" y="309"/>
                    <a:pt x="131" y="309"/>
                  </a:cubicBezTo>
                  <a:cubicBezTo>
                    <a:pt x="143" y="309"/>
                    <a:pt x="155" y="306"/>
                    <a:pt x="167" y="300"/>
                  </a:cubicBezTo>
                  <a:cubicBezTo>
                    <a:pt x="234" y="300"/>
                    <a:pt x="301" y="234"/>
                    <a:pt x="301" y="167"/>
                  </a:cubicBezTo>
                  <a:lnTo>
                    <a:pt x="301" y="100"/>
                  </a:lnTo>
                  <a:cubicBezTo>
                    <a:pt x="267" y="33"/>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p46"/>
            <p:cNvSpPr/>
            <p:nvPr/>
          </p:nvSpPr>
          <p:spPr>
            <a:xfrm>
              <a:off x="7113405" y="1690725"/>
              <a:ext cx="5673" cy="6562"/>
            </a:xfrm>
            <a:custGeom>
              <a:avLst/>
              <a:gdLst/>
              <a:ahLst/>
              <a:cxnLst/>
              <a:rect l="l" t="t" r="r" b="b"/>
              <a:pathLst>
                <a:path w="268" h="310" extrusionOk="0">
                  <a:moveTo>
                    <a:pt x="134" y="0"/>
                  </a:moveTo>
                  <a:cubicBezTo>
                    <a:pt x="34" y="34"/>
                    <a:pt x="1" y="67"/>
                    <a:pt x="1" y="167"/>
                  </a:cubicBezTo>
                  <a:lnTo>
                    <a:pt x="1" y="201"/>
                  </a:lnTo>
                  <a:cubicBezTo>
                    <a:pt x="1" y="255"/>
                    <a:pt x="45" y="310"/>
                    <a:pt x="116" y="310"/>
                  </a:cubicBezTo>
                  <a:cubicBezTo>
                    <a:pt x="132" y="310"/>
                    <a:pt x="149" y="307"/>
                    <a:pt x="168" y="301"/>
                  </a:cubicBezTo>
                  <a:cubicBezTo>
                    <a:pt x="234" y="301"/>
                    <a:pt x="268" y="234"/>
                    <a:pt x="268" y="167"/>
                  </a:cubicBezTo>
                  <a:lnTo>
                    <a:pt x="268" y="100"/>
                  </a:lnTo>
                  <a:cubicBezTo>
                    <a:pt x="268"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1" name="Google Shape;1101;p46"/>
            <p:cNvSpPr/>
            <p:nvPr/>
          </p:nvSpPr>
          <p:spPr>
            <a:xfrm>
              <a:off x="7104938" y="1638209"/>
              <a:ext cx="6075" cy="6266"/>
            </a:xfrm>
            <a:custGeom>
              <a:avLst/>
              <a:gdLst/>
              <a:ahLst/>
              <a:cxnLst/>
              <a:rect l="l" t="t" r="r" b="b"/>
              <a:pathLst>
                <a:path w="287" h="296" extrusionOk="0">
                  <a:moveTo>
                    <a:pt x="183" y="0"/>
                  </a:moveTo>
                  <a:cubicBezTo>
                    <a:pt x="167" y="0"/>
                    <a:pt x="151" y="5"/>
                    <a:pt x="134" y="13"/>
                  </a:cubicBezTo>
                  <a:cubicBezTo>
                    <a:pt x="34" y="13"/>
                    <a:pt x="0" y="80"/>
                    <a:pt x="0" y="146"/>
                  </a:cubicBezTo>
                  <a:lnTo>
                    <a:pt x="0" y="213"/>
                  </a:lnTo>
                  <a:cubicBezTo>
                    <a:pt x="14" y="269"/>
                    <a:pt x="69" y="295"/>
                    <a:pt x="125" y="295"/>
                  </a:cubicBezTo>
                  <a:cubicBezTo>
                    <a:pt x="204" y="295"/>
                    <a:pt x="287" y="244"/>
                    <a:pt x="267" y="146"/>
                  </a:cubicBezTo>
                  <a:lnTo>
                    <a:pt x="267" y="113"/>
                  </a:lnTo>
                  <a:cubicBezTo>
                    <a:pt x="267" y="38"/>
                    <a:pt x="230"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2" name="Google Shape;1102;p46"/>
            <p:cNvSpPr/>
            <p:nvPr/>
          </p:nvSpPr>
          <p:spPr>
            <a:xfrm>
              <a:off x="7096471" y="1585332"/>
              <a:ext cx="6054" cy="6752"/>
            </a:xfrm>
            <a:custGeom>
              <a:avLst/>
              <a:gdLst/>
              <a:ahLst/>
              <a:cxnLst/>
              <a:rect l="l" t="t" r="r" b="b"/>
              <a:pathLst>
                <a:path w="286" h="319" extrusionOk="0">
                  <a:moveTo>
                    <a:pt x="170" y="0"/>
                  </a:moveTo>
                  <a:cubicBezTo>
                    <a:pt x="158" y="0"/>
                    <a:pt x="146" y="3"/>
                    <a:pt x="134" y="9"/>
                  </a:cubicBezTo>
                  <a:cubicBezTo>
                    <a:pt x="67" y="9"/>
                    <a:pt x="0" y="76"/>
                    <a:pt x="0" y="143"/>
                  </a:cubicBezTo>
                  <a:lnTo>
                    <a:pt x="0" y="209"/>
                  </a:lnTo>
                  <a:cubicBezTo>
                    <a:pt x="15" y="284"/>
                    <a:pt x="78" y="319"/>
                    <a:pt x="139" y="319"/>
                  </a:cubicBezTo>
                  <a:cubicBezTo>
                    <a:pt x="213" y="319"/>
                    <a:pt x="285" y="268"/>
                    <a:pt x="267" y="176"/>
                  </a:cubicBezTo>
                  <a:lnTo>
                    <a:pt x="267" y="109"/>
                  </a:lnTo>
                  <a:cubicBezTo>
                    <a:pt x="267" y="55"/>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3" name="Google Shape;1103;p46"/>
            <p:cNvSpPr/>
            <p:nvPr/>
          </p:nvSpPr>
          <p:spPr>
            <a:xfrm>
              <a:off x="7146596" y="1901850"/>
              <a:ext cx="6371" cy="6562"/>
            </a:xfrm>
            <a:custGeom>
              <a:avLst/>
              <a:gdLst/>
              <a:ahLst/>
              <a:cxnLst/>
              <a:rect l="l" t="t" r="r" b="b"/>
              <a:pathLst>
                <a:path w="301" h="310" extrusionOk="0">
                  <a:moveTo>
                    <a:pt x="134" y="0"/>
                  </a:moveTo>
                  <a:cubicBezTo>
                    <a:pt x="67" y="0"/>
                    <a:pt x="1" y="67"/>
                    <a:pt x="34" y="134"/>
                  </a:cubicBezTo>
                  <a:lnTo>
                    <a:pt x="34" y="200"/>
                  </a:lnTo>
                  <a:cubicBezTo>
                    <a:pt x="34" y="255"/>
                    <a:pt x="78" y="309"/>
                    <a:pt x="131" y="309"/>
                  </a:cubicBezTo>
                  <a:cubicBezTo>
                    <a:pt x="143" y="309"/>
                    <a:pt x="155" y="307"/>
                    <a:pt x="167" y="300"/>
                  </a:cubicBezTo>
                  <a:cubicBezTo>
                    <a:pt x="234" y="300"/>
                    <a:pt x="301" y="234"/>
                    <a:pt x="301" y="167"/>
                  </a:cubicBezTo>
                  <a:lnTo>
                    <a:pt x="301"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4" name="Google Shape;1104;p46"/>
            <p:cNvSpPr/>
            <p:nvPr/>
          </p:nvSpPr>
          <p:spPr>
            <a:xfrm>
              <a:off x="7130360" y="1796351"/>
              <a:ext cx="6371" cy="6668"/>
            </a:xfrm>
            <a:custGeom>
              <a:avLst/>
              <a:gdLst/>
              <a:ahLst/>
              <a:cxnLst/>
              <a:rect l="l" t="t" r="r" b="b"/>
              <a:pathLst>
                <a:path w="301" h="315" extrusionOk="0">
                  <a:moveTo>
                    <a:pt x="170" y="0"/>
                  </a:moveTo>
                  <a:cubicBezTo>
                    <a:pt x="156" y="0"/>
                    <a:pt x="144" y="4"/>
                    <a:pt x="134" y="14"/>
                  </a:cubicBezTo>
                  <a:cubicBezTo>
                    <a:pt x="67" y="14"/>
                    <a:pt x="34" y="47"/>
                    <a:pt x="0" y="81"/>
                  </a:cubicBezTo>
                  <a:cubicBezTo>
                    <a:pt x="0" y="114"/>
                    <a:pt x="0" y="147"/>
                    <a:pt x="0" y="147"/>
                  </a:cubicBezTo>
                  <a:lnTo>
                    <a:pt x="0" y="214"/>
                  </a:lnTo>
                  <a:cubicBezTo>
                    <a:pt x="34" y="281"/>
                    <a:pt x="100" y="314"/>
                    <a:pt x="167" y="314"/>
                  </a:cubicBezTo>
                  <a:cubicBezTo>
                    <a:pt x="234" y="281"/>
                    <a:pt x="301" y="247"/>
                    <a:pt x="267" y="147"/>
                  </a:cubicBezTo>
                  <a:lnTo>
                    <a:pt x="267" y="114"/>
                  </a:lnTo>
                  <a:cubicBezTo>
                    <a:pt x="267" y="81"/>
                    <a:pt x="267" y="81"/>
                    <a:pt x="267" y="47"/>
                  </a:cubicBezTo>
                  <a:cubicBezTo>
                    <a:pt x="244" y="24"/>
                    <a:pt x="20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5" name="Google Shape;1105;p46"/>
            <p:cNvSpPr/>
            <p:nvPr/>
          </p:nvSpPr>
          <p:spPr>
            <a:xfrm>
              <a:off x="7138129" y="1848889"/>
              <a:ext cx="6371" cy="7070"/>
            </a:xfrm>
            <a:custGeom>
              <a:avLst/>
              <a:gdLst/>
              <a:ahLst/>
              <a:cxnLst/>
              <a:rect l="l" t="t" r="r" b="b"/>
              <a:pathLst>
                <a:path w="301" h="334" extrusionOk="0">
                  <a:moveTo>
                    <a:pt x="134" y="0"/>
                  </a:moveTo>
                  <a:cubicBezTo>
                    <a:pt x="67" y="34"/>
                    <a:pt x="0" y="100"/>
                    <a:pt x="34" y="167"/>
                  </a:cubicBezTo>
                  <a:lnTo>
                    <a:pt x="34" y="234"/>
                  </a:lnTo>
                  <a:cubicBezTo>
                    <a:pt x="34" y="301"/>
                    <a:pt x="100" y="334"/>
                    <a:pt x="167" y="334"/>
                  </a:cubicBezTo>
                  <a:cubicBezTo>
                    <a:pt x="267" y="301"/>
                    <a:pt x="300" y="234"/>
                    <a:pt x="300" y="167"/>
                  </a:cubicBezTo>
                  <a:lnTo>
                    <a:pt x="300" y="100"/>
                  </a:lnTo>
                  <a:cubicBezTo>
                    <a:pt x="267" y="34"/>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6" name="Google Shape;1106;p46"/>
            <p:cNvSpPr/>
            <p:nvPr/>
          </p:nvSpPr>
          <p:spPr>
            <a:xfrm>
              <a:off x="7170600" y="1681539"/>
              <a:ext cx="5673" cy="6562"/>
            </a:xfrm>
            <a:custGeom>
              <a:avLst/>
              <a:gdLst/>
              <a:ahLst/>
              <a:cxnLst/>
              <a:rect l="l" t="t" r="r" b="b"/>
              <a:pathLst>
                <a:path w="268" h="310" extrusionOk="0">
                  <a:moveTo>
                    <a:pt x="101" y="1"/>
                  </a:moveTo>
                  <a:cubicBezTo>
                    <a:pt x="34" y="34"/>
                    <a:pt x="1" y="101"/>
                    <a:pt x="1" y="168"/>
                  </a:cubicBezTo>
                  <a:lnTo>
                    <a:pt x="1" y="201"/>
                  </a:lnTo>
                  <a:cubicBezTo>
                    <a:pt x="1" y="255"/>
                    <a:pt x="45" y="310"/>
                    <a:pt x="98" y="310"/>
                  </a:cubicBezTo>
                  <a:cubicBezTo>
                    <a:pt x="110" y="310"/>
                    <a:pt x="122" y="307"/>
                    <a:pt x="134" y="301"/>
                  </a:cubicBezTo>
                  <a:cubicBezTo>
                    <a:pt x="201" y="301"/>
                    <a:pt x="268" y="234"/>
                    <a:pt x="268" y="168"/>
                  </a:cubicBezTo>
                  <a:lnTo>
                    <a:pt x="268" y="101"/>
                  </a:lnTo>
                  <a:cubicBezTo>
                    <a:pt x="234" y="34"/>
                    <a:pt x="167"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7" name="Google Shape;1107;p46"/>
            <p:cNvSpPr/>
            <p:nvPr/>
          </p:nvSpPr>
          <p:spPr>
            <a:xfrm>
              <a:off x="7162133" y="1629107"/>
              <a:ext cx="5673" cy="6181"/>
            </a:xfrm>
            <a:custGeom>
              <a:avLst/>
              <a:gdLst/>
              <a:ahLst/>
              <a:cxnLst/>
              <a:rect l="l" t="t" r="r" b="b"/>
              <a:pathLst>
                <a:path w="268" h="292" extrusionOk="0">
                  <a:moveTo>
                    <a:pt x="137" y="0"/>
                  </a:moveTo>
                  <a:cubicBezTo>
                    <a:pt x="125" y="0"/>
                    <a:pt x="113" y="3"/>
                    <a:pt x="100" y="9"/>
                  </a:cubicBezTo>
                  <a:cubicBezTo>
                    <a:pt x="34" y="9"/>
                    <a:pt x="0" y="76"/>
                    <a:pt x="0" y="143"/>
                  </a:cubicBezTo>
                  <a:lnTo>
                    <a:pt x="0" y="209"/>
                  </a:lnTo>
                  <a:cubicBezTo>
                    <a:pt x="14" y="265"/>
                    <a:pt x="63" y="292"/>
                    <a:pt x="115" y="292"/>
                  </a:cubicBezTo>
                  <a:cubicBezTo>
                    <a:pt x="188" y="292"/>
                    <a:pt x="267" y="240"/>
                    <a:pt x="267" y="143"/>
                  </a:cubicBezTo>
                  <a:lnTo>
                    <a:pt x="267" y="109"/>
                  </a:lnTo>
                  <a:cubicBezTo>
                    <a:pt x="240" y="55"/>
                    <a:pt x="191" y="0"/>
                    <a:pt x="13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8" name="Google Shape;1108;p46"/>
            <p:cNvSpPr/>
            <p:nvPr/>
          </p:nvSpPr>
          <p:spPr>
            <a:xfrm>
              <a:off x="7153666" y="1576146"/>
              <a:ext cx="5652" cy="6562"/>
            </a:xfrm>
            <a:custGeom>
              <a:avLst/>
              <a:gdLst/>
              <a:ahLst/>
              <a:cxnLst/>
              <a:rect l="l" t="t" r="r" b="b"/>
              <a:pathLst>
                <a:path w="267" h="310" extrusionOk="0">
                  <a:moveTo>
                    <a:pt x="139" y="1"/>
                  </a:moveTo>
                  <a:cubicBezTo>
                    <a:pt x="126" y="1"/>
                    <a:pt x="112" y="3"/>
                    <a:pt x="100" y="10"/>
                  </a:cubicBezTo>
                  <a:cubicBezTo>
                    <a:pt x="33" y="10"/>
                    <a:pt x="0" y="76"/>
                    <a:pt x="0" y="143"/>
                  </a:cubicBezTo>
                  <a:lnTo>
                    <a:pt x="0" y="210"/>
                  </a:lnTo>
                  <a:cubicBezTo>
                    <a:pt x="0" y="276"/>
                    <a:pt x="67" y="310"/>
                    <a:pt x="167" y="310"/>
                  </a:cubicBezTo>
                  <a:cubicBezTo>
                    <a:pt x="234" y="310"/>
                    <a:pt x="267" y="243"/>
                    <a:pt x="267" y="176"/>
                  </a:cubicBezTo>
                  <a:lnTo>
                    <a:pt x="267" y="110"/>
                  </a:lnTo>
                  <a:cubicBezTo>
                    <a:pt x="267" y="55"/>
                    <a:pt x="200" y="1"/>
                    <a:pt x="139"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9" name="Google Shape;1109;p46"/>
            <p:cNvSpPr/>
            <p:nvPr/>
          </p:nvSpPr>
          <p:spPr>
            <a:xfrm>
              <a:off x="7203790" y="1892663"/>
              <a:ext cx="6371" cy="6562"/>
            </a:xfrm>
            <a:custGeom>
              <a:avLst/>
              <a:gdLst/>
              <a:ahLst/>
              <a:cxnLst/>
              <a:rect l="l" t="t" r="r" b="b"/>
              <a:pathLst>
                <a:path w="301" h="310" extrusionOk="0">
                  <a:moveTo>
                    <a:pt x="134" y="1"/>
                  </a:moveTo>
                  <a:cubicBezTo>
                    <a:pt x="67" y="34"/>
                    <a:pt x="0" y="67"/>
                    <a:pt x="0" y="167"/>
                  </a:cubicBezTo>
                  <a:lnTo>
                    <a:pt x="0" y="201"/>
                  </a:lnTo>
                  <a:cubicBezTo>
                    <a:pt x="28" y="255"/>
                    <a:pt x="77" y="310"/>
                    <a:pt x="131" y="310"/>
                  </a:cubicBezTo>
                  <a:cubicBezTo>
                    <a:pt x="143" y="310"/>
                    <a:pt x="155" y="307"/>
                    <a:pt x="167" y="301"/>
                  </a:cubicBezTo>
                  <a:cubicBezTo>
                    <a:pt x="234" y="301"/>
                    <a:pt x="301" y="234"/>
                    <a:pt x="301" y="167"/>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0" name="Google Shape;1110;p46"/>
            <p:cNvSpPr/>
            <p:nvPr/>
          </p:nvSpPr>
          <p:spPr>
            <a:xfrm>
              <a:off x="7187555" y="1787186"/>
              <a:ext cx="5673" cy="6647"/>
            </a:xfrm>
            <a:custGeom>
              <a:avLst/>
              <a:gdLst/>
              <a:ahLst/>
              <a:cxnLst/>
              <a:rect l="l" t="t" r="r" b="b"/>
              <a:pathLst>
                <a:path w="268" h="314" extrusionOk="0">
                  <a:moveTo>
                    <a:pt x="147" y="0"/>
                  </a:moveTo>
                  <a:cubicBezTo>
                    <a:pt x="134" y="0"/>
                    <a:pt x="118" y="4"/>
                    <a:pt x="100" y="13"/>
                  </a:cubicBezTo>
                  <a:cubicBezTo>
                    <a:pt x="34" y="13"/>
                    <a:pt x="0" y="47"/>
                    <a:pt x="0" y="113"/>
                  </a:cubicBezTo>
                  <a:cubicBezTo>
                    <a:pt x="0" y="113"/>
                    <a:pt x="0" y="147"/>
                    <a:pt x="0" y="147"/>
                  </a:cubicBezTo>
                  <a:lnTo>
                    <a:pt x="0" y="213"/>
                  </a:lnTo>
                  <a:cubicBezTo>
                    <a:pt x="0" y="280"/>
                    <a:pt x="67" y="314"/>
                    <a:pt x="134" y="314"/>
                  </a:cubicBezTo>
                  <a:cubicBezTo>
                    <a:pt x="200" y="314"/>
                    <a:pt x="267" y="247"/>
                    <a:pt x="267" y="180"/>
                  </a:cubicBezTo>
                  <a:lnTo>
                    <a:pt x="267" y="113"/>
                  </a:lnTo>
                  <a:cubicBezTo>
                    <a:pt x="267" y="80"/>
                    <a:pt x="234" y="80"/>
                    <a:pt x="234" y="80"/>
                  </a:cubicBezTo>
                  <a:cubicBezTo>
                    <a:pt x="209" y="31"/>
                    <a:pt x="185" y="0"/>
                    <a:pt x="14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1" name="Google Shape;1111;p46"/>
            <p:cNvSpPr/>
            <p:nvPr/>
          </p:nvSpPr>
          <p:spPr>
            <a:xfrm>
              <a:off x="7195323" y="1840147"/>
              <a:ext cx="6371" cy="6647"/>
            </a:xfrm>
            <a:custGeom>
              <a:avLst/>
              <a:gdLst/>
              <a:ahLst/>
              <a:cxnLst/>
              <a:rect l="l" t="t" r="r" b="b"/>
              <a:pathLst>
                <a:path w="301" h="314" extrusionOk="0">
                  <a:moveTo>
                    <a:pt x="183" y="1"/>
                  </a:moveTo>
                  <a:cubicBezTo>
                    <a:pt x="167" y="1"/>
                    <a:pt x="150" y="5"/>
                    <a:pt x="134" y="13"/>
                  </a:cubicBezTo>
                  <a:cubicBezTo>
                    <a:pt x="67" y="13"/>
                    <a:pt x="0" y="80"/>
                    <a:pt x="0" y="147"/>
                  </a:cubicBezTo>
                  <a:lnTo>
                    <a:pt x="0" y="213"/>
                  </a:lnTo>
                  <a:cubicBezTo>
                    <a:pt x="34" y="280"/>
                    <a:pt x="100" y="313"/>
                    <a:pt x="167" y="313"/>
                  </a:cubicBezTo>
                  <a:cubicBezTo>
                    <a:pt x="234" y="280"/>
                    <a:pt x="300" y="213"/>
                    <a:pt x="267" y="147"/>
                  </a:cubicBezTo>
                  <a:lnTo>
                    <a:pt x="267" y="113"/>
                  </a:lnTo>
                  <a:cubicBezTo>
                    <a:pt x="267" y="38"/>
                    <a:pt x="230"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2" name="Google Shape;1112;p46"/>
            <p:cNvSpPr/>
            <p:nvPr/>
          </p:nvSpPr>
          <p:spPr>
            <a:xfrm>
              <a:off x="7275802" y="1610945"/>
              <a:ext cx="5673" cy="6371"/>
            </a:xfrm>
            <a:custGeom>
              <a:avLst/>
              <a:gdLst/>
              <a:ahLst/>
              <a:cxnLst/>
              <a:rect l="l" t="t" r="r" b="b"/>
              <a:pathLst>
                <a:path w="268" h="301" extrusionOk="0">
                  <a:moveTo>
                    <a:pt x="134" y="0"/>
                  </a:moveTo>
                  <a:cubicBezTo>
                    <a:pt x="34" y="0"/>
                    <a:pt x="1" y="67"/>
                    <a:pt x="1" y="133"/>
                  </a:cubicBezTo>
                  <a:lnTo>
                    <a:pt x="1" y="200"/>
                  </a:lnTo>
                  <a:cubicBezTo>
                    <a:pt x="34" y="267"/>
                    <a:pt x="101" y="300"/>
                    <a:pt x="168" y="300"/>
                  </a:cubicBezTo>
                  <a:cubicBezTo>
                    <a:pt x="234" y="300"/>
                    <a:pt x="268" y="234"/>
                    <a:pt x="268" y="167"/>
                  </a:cubicBezTo>
                  <a:lnTo>
                    <a:pt x="268" y="100"/>
                  </a:lnTo>
                  <a:cubicBezTo>
                    <a:pt x="268" y="33"/>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3" name="Google Shape;1113;p46"/>
            <p:cNvSpPr/>
            <p:nvPr/>
          </p:nvSpPr>
          <p:spPr>
            <a:xfrm>
              <a:off x="7284290" y="1663695"/>
              <a:ext cx="5673" cy="6583"/>
            </a:xfrm>
            <a:custGeom>
              <a:avLst/>
              <a:gdLst/>
              <a:ahLst/>
              <a:cxnLst/>
              <a:rect l="l" t="t" r="r" b="b"/>
              <a:pathLst>
                <a:path w="268" h="311" extrusionOk="0">
                  <a:moveTo>
                    <a:pt x="170" y="1"/>
                  </a:moveTo>
                  <a:cubicBezTo>
                    <a:pt x="158" y="1"/>
                    <a:pt x="146" y="4"/>
                    <a:pt x="134" y="10"/>
                  </a:cubicBezTo>
                  <a:cubicBezTo>
                    <a:pt x="34" y="10"/>
                    <a:pt x="0" y="77"/>
                    <a:pt x="0" y="143"/>
                  </a:cubicBezTo>
                  <a:lnTo>
                    <a:pt x="0" y="210"/>
                  </a:lnTo>
                  <a:cubicBezTo>
                    <a:pt x="34" y="277"/>
                    <a:pt x="100" y="310"/>
                    <a:pt x="167" y="310"/>
                  </a:cubicBezTo>
                  <a:cubicBezTo>
                    <a:pt x="234" y="277"/>
                    <a:pt x="267" y="243"/>
                    <a:pt x="267" y="143"/>
                  </a:cubicBezTo>
                  <a:lnTo>
                    <a:pt x="267" y="110"/>
                  </a:lnTo>
                  <a:cubicBezTo>
                    <a:pt x="267" y="55"/>
                    <a:pt x="223"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4" name="Google Shape;1114;p46"/>
            <p:cNvSpPr/>
            <p:nvPr/>
          </p:nvSpPr>
          <p:spPr>
            <a:xfrm>
              <a:off x="7267335" y="1557984"/>
              <a:ext cx="6054" cy="6583"/>
            </a:xfrm>
            <a:custGeom>
              <a:avLst/>
              <a:gdLst/>
              <a:ahLst/>
              <a:cxnLst/>
              <a:rect l="l" t="t" r="r" b="b"/>
              <a:pathLst>
                <a:path w="286" h="311" extrusionOk="0">
                  <a:moveTo>
                    <a:pt x="134" y="0"/>
                  </a:moveTo>
                  <a:cubicBezTo>
                    <a:pt x="67" y="0"/>
                    <a:pt x="1" y="67"/>
                    <a:pt x="1" y="167"/>
                  </a:cubicBezTo>
                  <a:lnTo>
                    <a:pt x="1" y="200"/>
                  </a:lnTo>
                  <a:cubicBezTo>
                    <a:pt x="16" y="276"/>
                    <a:pt x="78" y="310"/>
                    <a:pt x="139" y="310"/>
                  </a:cubicBezTo>
                  <a:cubicBezTo>
                    <a:pt x="213" y="310"/>
                    <a:pt x="286" y="259"/>
                    <a:pt x="267" y="167"/>
                  </a:cubicBezTo>
                  <a:lnTo>
                    <a:pt x="267" y="100"/>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5" name="Google Shape;1115;p46"/>
            <p:cNvSpPr/>
            <p:nvPr/>
          </p:nvSpPr>
          <p:spPr>
            <a:xfrm>
              <a:off x="7317460" y="1874756"/>
              <a:ext cx="6393" cy="6625"/>
            </a:xfrm>
            <a:custGeom>
              <a:avLst/>
              <a:gdLst/>
              <a:ahLst/>
              <a:cxnLst/>
              <a:rect l="l" t="t" r="r" b="b"/>
              <a:pathLst>
                <a:path w="302" h="313" extrusionOk="0">
                  <a:moveTo>
                    <a:pt x="184" y="0"/>
                  </a:moveTo>
                  <a:cubicBezTo>
                    <a:pt x="168" y="0"/>
                    <a:pt x="151" y="4"/>
                    <a:pt x="134" y="13"/>
                  </a:cubicBezTo>
                  <a:cubicBezTo>
                    <a:pt x="68" y="13"/>
                    <a:pt x="1" y="79"/>
                    <a:pt x="34" y="146"/>
                  </a:cubicBezTo>
                  <a:lnTo>
                    <a:pt x="34" y="213"/>
                  </a:lnTo>
                  <a:cubicBezTo>
                    <a:pt x="34" y="280"/>
                    <a:pt x="101" y="313"/>
                    <a:pt x="168" y="313"/>
                  </a:cubicBezTo>
                  <a:cubicBezTo>
                    <a:pt x="268" y="280"/>
                    <a:pt x="301" y="213"/>
                    <a:pt x="301" y="146"/>
                  </a:cubicBezTo>
                  <a:lnTo>
                    <a:pt x="301" y="113"/>
                  </a:lnTo>
                  <a:cubicBezTo>
                    <a:pt x="276" y="38"/>
                    <a:pt x="232" y="0"/>
                    <a:pt x="18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6" name="Google Shape;1116;p46"/>
            <p:cNvSpPr/>
            <p:nvPr/>
          </p:nvSpPr>
          <p:spPr>
            <a:xfrm>
              <a:off x="7301224" y="1769109"/>
              <a:ext cx="5673" cy="6562"/>
            </a:xfrm>
            <a:custGeom>
              <a:avLst/>
              <a:gdLst/>
              <a:ahLst/>
              <a:cxnLst/>
              <a:rect l="l" t="t" r="r" b="b"/>
              <a:pathLst>
                <a:path w="268" h="310" extrusionOk="0">
                  <a:moveTo>
                    <a:pt x="101" y="0"/>
                  </a:moveTo>
                  <a:cubicBezTo>
                    <a:pt x="67" y="0"/>
                    <a:pt x="1" y="33"/>
                    <a:pt x="1" y="100"/>
                  </a:cubicBezTo>
                  <a:cubicBezTo>
                    <a:pt x="1" y="100"/>
                    <a:pt x="1" y="133"/>
                    <a:pt x="1" y="133"/>
                  </a:cubicBezTo>
                  <a:lnTo>
                    <a:pt x="1" y="200"/>
                  </a:lnTo>
                  <a:cubicBezTo>
                    <a:pt x="16" y="275"/>
                    <a:pt x="71" y="310"/>
                    <a:pt x="128" y="310"/>
                  </a:cubicBezTo>
                  <a:cubicBezTo>
                    <a:pt x="197" y="310"/>
                    <a:pt x="268" y="258"/>
                    <a:pt x="268" y="167"/>
                  </a:cubicBezTo>
                  <a:lnTo>
                    <a:pt x="268" y="100"/>
                  </a:lnTo>
                  <a:cubicBezTo>
                    <a:pt x="268" y="100"/>
                    <a:pt x="268" y="67"/>
                    <a:pt x="268" y="67"/>
                  </a:cubicBezTo>
                  <a:cubicBezTo>
                    <a:pt x="234" y="0"/>
                    <a:pt x="168" y="0"/>
                    <a:pt x="10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7" name="Google Shape;1117;p46"/>
            <p:cNvSpPr/>
            <p:nvPr/>
          </p:nvSpPr>
          <p:spPr>
            <a:xfrm>
              <a:off x="7309713" y="1821858"/>
              <a:ext cx="5652" cy="6244"/>
            </a:xfrm>
            <a:custGeom>
              <a:avLst/>
              <a:gdLst/>
              <a:ahLst/>
              <a:cxnLst/>
              <a:rect l="l" t="t" r="r" b="b"/>
              <a:pathLst>
                <a:path w="267" h="295" extrusionOk="0">
                  <a:moveTo>
                    <a:pt x="137" y="1"/>
                  </a:moveTo>
                  <a:cubicBezTo>
                    <a:pt x="125" y="1"/>
                    <a:pt x="112" y="4"/>
                    <a:pt x="100" y="10"/>
                  </a:cubicBezTo>
                  <a:cubicBezTo>
                    <a:pt x="33" y="10"/>
                    <a:pt x="0" y="77"/>
                    <a:pt x="0" y="143"/>
                  </a:cubicBezTo>
                  <a:lnTo>
                    <a:pt x="0" y="210"/>
                  </a:lnTo>
                  <a:cubicBezTo>
                    <a:pt x="15" y="268"/>
                    <a:pt x="68" y="295"/>
                    <a:pt x="123" y="295"/>
                  </a:cubicBezTo>
                  <a:cubicBezTo>
                    <a:pt x="193" y="295"/>
                    <a:pt x="267" y="252"/>
                    <a:pt x="267" y="177"/>
                  </a:cubicBezTo>
                  <a:lnTo>
                    <a:pt x="267" y="110"/>
                  </a:lnTo>
                  <a:cubicBezTo>
                    <a:pt x="240" y="55"/>
                    <a:pt x="190" y="1"/>
                    <a:pt x="13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46"/>
            <p:cNvSpPr/>
            <p:nvPr/>
          </p:nvSpPr>
          <p:spPr>
            <a:xfrm>
              <a:off x="7332997" y="1601568"/>
              <a:ext cx="5673" cy="6774"/>
            </a:xfrm>
            <a:custGeom>
              <a:avLst/>
              <a:gdLst/>
              <a:ahLst/>
              <a:cxnLst/>
              <a:rect l="l" t="t" r="r" b="b"/>
              <a:pathLst>
                <a:path w="268" h="320" extrusionOk="0">
                  <a:moveTo>
                    <a:pt x="140" y="1"/>
                  </a:moveTo>
                  <a:cubicBezTo>
                    <a:pt x="127" y="1"/>
                    <a:pt x="113" y="3"/>
                    <a:pt x="101" y="9"/>
                  </a:cubicBezTo>
                  <a:cubicBezTo>
                    <a:pt x="34" y="9"/>
                    <a:pt x="1" y="76"/>
                    <a:pt x="1" y="143"/>
                  </a:cubicBezTo>
                  <a:lnTo>
                    <a:pt x="1" y="210"/>
                  </a:lnTo>
                  <a:cubicBezTo>
                    <a:pt x="16" y="285"/>
                    <a:pt x="72" y="319"/>
                    <a:pt x="128" y="319"/>
                  </a:cubicBezTo>
                  <a:cubicBezTo>
                    <a:pt x="197" y="319"/>
                    <a:pt x="268" y="268"/>
                    <a:pt x="268" y="176"/>
                  </a:cubicBezTo>
                  <a:lnTo>
                    <a:pt x="268" y="109"/>
                  </a:lnTo>
                  <a:cubicBezTo>
                    <a:pt x="268" y="55"/>
                    <a:pt x="201" y="1"/>
                    <a:pt x="14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9" name="Google Shape;1119;p46"/>
            <p:cNvSpPr/>
            <p:nvPr/>
          </p:nvSpPr>
          <p:spPr>
            <a:xfrm>
              <a:off x="7324530" y="1548797"/>
              <a:ext cx="5673" cy="6583"/>
            </a:xfrm>
            <a:custGeom>
              <a:avLst/>
              <a:gdLst/>
              <a:ahLst/>
              <a:cxnLst/>
              <a:rect l="l" t="t" r="r" b="b"/>
              <a:pathLst>
                <a:path w="268" h="311" extrusionOk="0">
                  <a:moveTo>
                    <a:pt x="134" y="1"/>
                  </a:moveTo>
                  <a:cubicBezTo>
                    <a:pt x="34" y="34"/>
                    <a:pt x="1" y="101"/>
                    <a:pt x="1" y="167"/>
                  </a:cubicBezTo>
                  <a:lnTo>
                    <a:pt x="1" y="201"/>
                  </a:lnTo>
                  <a:cubicBezTo>
                    <a:pt x="31" y="276"/>
                    <a:pt x="88" y="310"/>
                    <a:pt x="141" y="310"/>
                  </a:cubicBezTo>
                  <a:cubicBezTo>
                    <a:pt x="207" y="310"/>
                    <a:pt x="267" y="259"/>
                    <a:pt x="267" y="167"/>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p46"/>
            <p:cNvSpPr/>
            <p:nvPr/>
          </p:nvSpPr>
          <p:spPr>
            <a:xfrm>
              <a:off x="7341485" y="1654529"/>
              <a:ext cx="5652" cy="6562"/>
            </a:xfrm>
            <a:custGeom>
              <a:avLst/>
              <a:gdLst/>
              <a:ahLst/>
              <a:cxnLst/>
              <a:rect l="l" t="t" r="r" b="b"/>
              <a:pathLst>
                <a:path w="267" h="310" extrusionOk="0">
                  <a:moveTo>
                    <a:pt x="137" y="0"/>
                  </a:moveTo>
                  <a:cubicBezTo>
                    <a:pt x="125" y="0"/>
                    <a:pt x="112" y="3"/>
                    <a:pt x="100" y="9"/>
                  </a:cubicBezTo>
                  <a:cubicBezTo>
                    <a:pt x="33" y="9"/>
                    <a:pt x="0" y="76"/>
                    <a:pt x="0" y="143"/>
                  </a:cubicBezTo>
                  <a:lnTo>
                    <a:pt x="0" y="209"/>
                  </a:lnTo>
                  <a:cubicBezTo>
                    <a:pt x="0" y="276"/>
                    <a:pt x="67" y="309"/>
                    <a:pt x="134" y="309"/>
                  </a:cubicBezTo>
                  <a:cubicBezTo>
                    <a:pt x="234" y="309"/>
                    <a:pt x="267" y="243"/>
                    <a:pt x="267" y="176"/>
                  </a:cubicBezTo>
                  <a:lnTo>
                    <a:pt x="267" y="109"/>
                  </a:lnTo>
                  <a:cubicBezTo>
                    <a:pt x="240" y="55"/>
                    <a:pt x="190" y="0"/>
                    <a:pt x="137"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46"/>
            <p:cNvSpPr/>
            <p:nvPr/>
          </p:nvSpPr>
          <p:spPr>
            <a:xfrm>
              <a:off x="7357720" y="1759922"/>
              <a:ext cx="6371" cy="6562"/>
            </a:xfrm>
            <a:custGeom>
              <a:avLst/>
              <a:gdLst/>
              <a:ahLst/>
              <a:cxnLst/>
              <a:rect l="l" t="t" r="r" b="b"/>
              <a:pathLst>
                <a:path w="301" h="310" extrusionOk="0">
                  <a:moveTo>
                    <a:pt x="134" y="0"/>
                  </a:moveTo>
                  <a:cubicBezTo>
                    <a:pt x="67" y="0"/>
                    <a:pt x="34" y="67"/>
                    <a:pt x="34" y="100"/>
                  </a:cubicBezTo>
                  <a:cubicBezTo>
                    <a:pt x="0" y="134"/>
                    <a:pt x="0" y="134"/>
                    <a:pt x="34" y="167"/>
                  </a:cubicBezTo>
                  <a:lnTo>
                    <a:pt x="34" y="201"/>
                  </a:lnTo>
                  <a:cubicBezTo>
                    <a:pt x="34" y="255"/>
                    <a:pt x="78" y="310"/>
                    <a:pt x="131" y="310"/>
                  </a:cubicBezTo>
                  <a:cubicBezTo>
                    <a:pt x="143" y="310"/>
                    <a:pt x="155" y="307"/>
                    <a:pt x="167" y="301"/>
                  </a:cubicBezTo>
                  <a:cubicBezTo>
                    <a:pt x="234" y="301"/>
                    <a:pt x="301" y="234"/>
                    <a:pt x="301" y="167"/>
                  </a:cubicBezTo>
                  <a:lnTo>
                    <a:pt x="301" y="100"/>
                  </a:lnTo>
                  <a:cubicBezTo>
                    <a:pt x="301" y="100"/>
                    <a:pt x="301" y="67"/>
                    <a:pt x="301" y="67"/>
                  </a:cubicBezTo>
                  <a:cubicBezTo>
                    <a:pt x="267" y="0"/>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p46"/>
            <p:cNvSpPr/>
            <p:nvPr/>
          </p:nvSpPr>
          <p:spPr>
            <a:xfrm>
              <a:off x="7374654" y="1865654"/>
              <a:ext cx="6393" cy="6752"/>
            </a:xfrm>
            <a:custGeom>
              <a:avLst/>
              <a:gdLst/>
              <a:ahLst/>
              <a:cxnLst/>
              <a:rect l="l" t="t" r="r" b="b"/>
              <a:pathLst>
                <a:path w="302" h="319" extrusionOk="0">
                  <a:moveTo>
                    <a:pt x="171" y="0"/>
                  </a:moveTo>
                  <a:cubicBezTo>
                    <a:pt x="159" y="0"/>
                    <a:pt x="147" y="3"/>
                    <a:pt x="134" y="9"/>
                  </a:cubicBezTo>
                  <a:cubicBezTo>
                    <a:pt x="68" y="9"/>
                    <a:pt x="1" y="76"/>
                    <a:pt x="1" y="142"/>
                  </a:cubicBezTo>
                  <a:lnTo>
                    <a:pt x="1" y="209"/>
                  </a:lnTo>
                  <a:cubicBezTo>
                    <a:pt x="31" y="284"/>
                    <a:pt x="95" y="319"/>
                    <a:pt x="156" y="319"/>
                  </a:cubicBezTo>
                  <a:cubicBezTo>
                    <a:pt x="231" y="319"/>
                    <a:pt x="301" y="267"/>
                    <a:pt x="301" y="176"/>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3" name="Google Shape;1123;p46"/>
            <p:cNvSpPr/>
            <p:nvPr/>
          </p:nvSpPr>
          <p:spPr>
            <a:xfrm>
              <a:off x="7366187" y="1812693"/>
              <a:ext cx="6371" cy="6752"/>
            </a:xfrm>
            <a:custGeom>
              <a:avLst/>
              <a:gdLst/>
              <a:ahLst/>
              <a:cxnLst/>
              <a:rect l="l" t="t" r="r" b="b"/>
              <a:pathLst>
                <a:path w="301" h="319" extrusionOk="0">
                  <a:moveTo>
                    <a:pt x="171" y="0"/>
                  </a:moveTo>
                  <a:cubicBezTo>
                    <a:pt x="159" y="0"/>
                    <a:pt x="146" y="3"/>
                    <a:pt x="134" y="9"/>
                  </a:cubicBezTo>
                  <a:cubicBezTo>
                    <a:pt x="67" y="9"/>
                    <a:pt x="1" y="76"/>
                    <a:pt x="34" y="143"/>
                  </a:cubicBezTo>
                  <a:lnTo>
                    <a:pt x="34" y="209"/>
                  </a:lnTo>
                  <a:cubicBezTo>
                    <a:pt x="49" y="284"/>
                    <a:pt x="105" y="319"/>
                    <a:pt x="161" y="319"/>
                  </a:cubicBezTo>
                  <a:cubicBezTo>
                    <a:pt x="230" y="319"/>
                    <a:pt x="301" y="268"/>
                    <a:pt x="301" y="176"/>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4" name="Google Shape;1124;p46"/>
            <p:cNvSpPr/>
            <p:nvPr/>
          </p:nvSpPr>
          <p:spPr>
            <a:xfrm>
              <a:off x="7397960" y="1645533"/>
              <a:ext cx="5673" cy="6054"/>
            </a:xfrm>
            <a:custGeom>
              <a:avLst/>
              <a:gdLst/>
              <a:ahLst/>
              <a:cxnLst/>
              <a:rect l="l" t="t" r="r" b="b"/>
              <a:pathLst>
                <a:path w="268" h="286" extrusionOk="0">
                  <a:moveTo>
                    <a:pt x="134" y="1"/>
                  </a:moveTo>
                  <a:cubicBezTo>
                    <a:pt x="67" y="1"/>
                    <a:pt x="1" y="67"/>
                    <a:pt x="1" y="134"/>
                  </a:cubicBezTo>
                  <a:lnTo>
                    <a:pt x="1" y="201"/>
                  </a:lnTo>
                  <a:cubicBezTo>
                    <a:pt x="30" y="259"/>
                    <a:pt x="85" y="286"/>
                    <a:pt x="137" y="286"/>
                  </a:cubicBezTo>
                  <a:cubicBezTo>
                    <a:pt x="204" y="286"/>
                    <a:pt x="268" y="242"/>
                    <a:pt x="268" y="167"/>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5" name="Google Shape;1125;p46"/>
            <p:cNvSpPr/>
            <p:nvPr/>
          </p:nvSpPr>
          <p:spPr>
            <a:xfrm>
              <a:off x="7389493" y="1592572"/>
              <a:ext cx="6371" cy="6562"/>
            </a:xfrm>
            <a:custGeom>
              <a:avLst/>
              <a:gdLst/>
              <a:ahLst/>
              <a:cxnLst/>
              <a:rect l="l" t="t" r="r" b="b"/>
              <a:pathLst>
                <a:path w="301" h="310" extrusionOk="0">
                  <a:moveTo>
                    <a:pt x="134" y="1"/>
                  </a:moveTo>
                  <a:cubicBezTo>
                    <a:pt x="67" y="34"/>
                    <a:pt x="0" y="67"/>
                    <a:pt x="34" y="168"/>
                  </a:cubicBezTo>
                  <a:lnTo>
                    <a:pt x="34" y="201"/>
                  </a:lnTo>
                  <a:cubicBezTo>
                    <a:pt x="34" y="255"/>
                    <a:pt x="78" y="310"/>
                    <a:pt x="131" y="310"/>
                  </a:cubicBezTo>
                  <a:cubicBezTo>
                    <a:pt x="143" y="310"/>
                    <a:pt x="155" y="307"/>
                    <a:pt x="167" y="301"/>
                  </a:cubicBezTo>
                  <a:cubicBezTo>
                    <a:pt x="234" y="301"/>
                    <a:pt x="301" y="234"/>
                    <a:pt x="301" y="168"/>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6" name="Google Shape;1126;p46"/>
            <p:cNvSpPr/>
            <p:nvPr/>
          </p:nvSpPr>
          <p:spPr>
            <a:xfrm>
              <a:off x="7431849" y="1856467"/>
              <a:ext cx="5673" cy="6244"/>
            </a:xfrm>
            <a:custGeom>
              <a:avLst/>
              <a:gdLst/>
              <a:ahLst/>
              <a:cxnLst/>
              <a:rect l="l" t="t" r="r" b="b"/>
              <a:pathLst>
                <a:path w="268" h="295" extrusionOk="0">
                  <a:moveTo>
                    <a:pt x="171" y="0"/>
                  </a:moveTo>
                  <a:cubicBezTo>
                    <a:pt x="159" y="0"/>
                    <a:pt x="147" y="3"/>
                    <a:pt x="134" y="9"/>
                  </a:cubicBezTo>
                  <a:cubicBezTo>
                    <a:pt x="34" y="9"/>
                    <a:pt x="1" y="76"/>
                    <a:pt x="1" y="143"/>
                  </a:cubicBezTo>
                  <a:lnTo>
                    <a:pt x="1" y="210"/>
                  </a:lnTo>
                  <a:cubicBezTo>
                    <a:pt x="30" y="268"/>
                    <a:pt x="85" y="294"/>
                    <a:pt x="137" y="294"/>
                  </a:cubicBezTo>
                  <a:cubicBezTo>
                    <a:pt x="205" y="294"/>
                    <a:pt x="268" y="251"/>
                    <a:pt x="268" y="176"/>
                  </a:cubicBezTo>
                  <a:lnTo>
                    <a:pt x="268" y="109"/>
                  </a:lnTo>
                  <a:cubicBezTo>
                    <a:pt x="268" y="55"/>
                    <a:pt x="223"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7" name="Google Shape;1127;p46"/>
            <p:cNvSpPr/>
            <p:nvPr/>
          </p:nvSpPr>
          <p:spPr>
            <a:xfrm>
              <a:off x="7381026" y="1540055"/>
              <a:ext cx="6371" cy="6266"/>
            </a:xfrm>
            <a:custGeom>
              <a:avLst/>
              <a:gdLst/>
              <a:ahLst/>
              <a:cxnLst/>
              <a:rect l="l" t="t" r="r" b="b"/>
              <a:pathLst>
                <a:path w="301" h="296" extrusionOk="0">
                  <a:moveTo>
                    <a:pt x="183" y="1"/>
                  </a:moveTo>
                  <a:cubicBezTo>
                    <a:pt x="167" y="1"/>
                    <a:pt x="150" y="5"/>
                    <a:pt x="134" y="13"/>
                  </a:cubicBezTo>
                  <a:cubicBezTo>
                    <a:pt x="67" y="13"/>
                    <a:pt x="0" y="80"/>
                    <a:pt x="33" y="147"/>
                  </a:cubicBezTo>
                  <a:lnTo>
                    <a:pt x="33" y="213"/>
                  </a:lnTo>
                  <a:cubicBezTo>
                    <a:pt x="47" y="269"/>
                    <a:pt x="96" y="296"/>
                    <a:pt x="148" y="296"/>
                  </a:cubicBezTo>
                  <a:cubicBezTo>
                    <a:pt x="221" y="296"/>
                    <a:pt x="300" y="244"/>
                    <a:pt x="300" y="147"/>
                  </a:cubicBezTo>
                  <a:lnTo>
                    <a:pt x="300" y="113"/>
                  </a:lnTo>
                  <a:cubicBezTo>
                    <a:pt x="275" y="38"/>
                    <a:pt x="232"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8" name="Google Shape;1128;p46"/>
            <p:cNvSpPr/>
            <p:nvPr/>
          </p:nvSpPr>
          <p:spPr>
            <a:xfrm>
              <a:off x="7423382" y="1803696"/>
              <a:ext cx="6371" cy="6562"/>
            </a:xfrm>
            <a:custGeom>
              <a:avLst/>
              <a:gdLst/>
              <a:ahLst/>
              <a:cxnLst/>
              <a:rect l="l" t="t" r="r" b="b"/>
              <a:pathLst>
                <a:path w="301" h="310" extrusionOk="0">
                  <a:moveTo>
                    <a:pt x="134" y="1"/>
                  </a:moveTo>
                  <a:cubicBezTo>
                    <a:pt x="67" y="1"/>
                    <a:pt x="1" y="67"/>
                    <a:pt x="1" y="134"/>
                  </a:cubicBezTo>
                  <a:lnTo>
                    <a:pt x="1" y="201"/>
                  </a:lnTo>
                  <a:cubicBezTo>
                    <a:pt x="28" y="255"/>
                    <a:pt x="77" y="310"/>
                    <a:pt x="131" y="310"/>
                  </a:cubicBezTo>
                  <a:cubicBezTo>
                    <a:pt x="143" y="310"/>
                    <a:pt x="155" y="307"/>
                    <a:pt x="167" y="301"/>
                  </a:cubicBezTo>
                  <a:cubicBezTo>
                    <a:pt x="234" y="301"/>
                    <a:pt x="301" y="234"/>
                    <a:pt x="267" y="167"/>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9" name="Google Shape;1129;p46"/>
            <p:cNvSpPr/>
            <p:nvPr/>
          </p:nvSpPr>
          <p:spPr>
            <a:xfrm>
              <a:off x="7414915" y="1750735"/>
              <a:ext cx="6371" cy="7091"/>
            </a:xfrm>
            <a:custGeom>
              <a:avLst/>
              <a:gdLst/>
              <a:ahLst/>
              <a:cxnLst/>
              <a:rect l="l" t="t" r="r" b="b"/>
              <a:pathLst>
                <a:path w="301" h="335" extrusionOk="0">
                  <a:moveTo>
                    <a:pt x="134" y="1"/>
                  </a:moveTo>
                  <a:cubicBezTo>
                    <a:pt x="67" y="34"/>
                    <a:pt x="34" y="67"/>
                    <a:pt x="0" y="101"/>
                  </a:cubicBezTo>
                  <a:cubicBezTo>
                    <a:pt x="0" y="134"/>
                    <a:pt x="0" y="134"/>
                    <a:pt x="0" y="168"/>
                  </a:cubicBezTo>
                  <a:lnTo>
                    <a:pt x="0" y="201"/>
                  </a:lnTo>
                  <a:cubicBezTo>
                    <a:pt x="34" y="301"/>
                    <a:pt x="100" y="334"/>
                    <a:pt x="167" y="334"/>
                  </a:cubicBezTo>
                  <a:cubicBezTo>
                    <a:pt x="234" y="301"/>
                    <a:pt x="300" y="234"/>
                    <a:pt x="300" y="168"/>
                  </a:cubicBezTo>
                  <a:lnTo>
                    <a:pt x="300" y="101"/>
                  </a:lnTo>
                  <a:cubicBezTo>
                    <a:pt x="267" y="101"/>
                    <a:pt x="267" y="67"/>
                    <a:pt x="267" y="67"/>
                  </a:cubicBezTo>
                  <a:cubicBezTo>
                    <a:pt x="234" y="34"/>
                    <a:pt x="167"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0" name="Google Shape;1130;p46"/>
            <p:cNvSpPr/>
            <p:nvPr/>
          </p:nvSpPr>
          <p:spPr>
            <a:xfrm>
              <a:off x="7438220" y="1530953"/>
              <a:ext cx="6371" cy="6562"/>
            </a:xfrm>
            <a:custGeom>
              <a:avLst/>
              <a:gdLst/>
              <a:ahLst/>
              <a:cxnLst/>
              <a:rect l="l" t="t" r="r" b="b"/>
              <a:pathLst>
                <a:path w="301" h="310" extrusionOk="0">
                  <a:moveTo>
                    <a:pt x="170" y="1"/>
                  </a:moveTo>
                  <a:cubicBezTo>
                    <a:pt x="158" y="1"/>
                    <a:pt x="146" y="4"/>
                    <a:pt x="133" y="10"/>
                  </a:cubicBezTo>
                  <a:cubicBezTo>
                    <a:pt x="67" y="10"/>
                    <a:pt x="0" y="76"/>
                    <a:pt x="0" y="143"/>
                  </a:cubicBezTo>
                  <a:lnTo>
                    <a:pt x="0" y="210"/>
                  </a:lnTo>
                  <a:cubicBezTo>
                    <a:pt x="33" y="277"/>
                    <a:pt x="100" y="310"/>
                    <a:pt x="167" y="310"/>
                  </a:cubicBezTo>
                  <a:cubicBezTo>
                    <a:pt x="234" y="277"/>
                    <a:pt x="300" y="210"/>
                    <a:pt x="267" y="143"/>
                  </a:cubicBezTo>
                  <a:lnTo>
                    <a:pt x="267" y="110"/>
                  </a:lnTo>
                  <a:cubicBezTo>
                    <a:pt x="267" y="55"/>
                    <a:pt x="222"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1" name="Google Shape;1131;p46"/>
            <p:cNvSpPr/>
            <p:nvPr/>
          </p:nvSpPr>
          <p:spPr>
            <a:xfrm>
              <a:off x="7455154" y="1636346"/>
              <a:ext cx="6054" cy="6583"/>
            </a:xfrm>
            <a:custGeom>
              <a:avLst/>
              <a:gdLst/>
              <a:ahLst/>
              <a:cxnLst/>
              <a:rect l="l" t="t" r="r" b="b"/>
              <a:pathLst>
                <a:path w="286" h="311" extrusionOk="0">
                  <a:moveTo>
                    <a:pt x="134" y="1"/>
                  </a:moveTo>
                  <a:cubicBezTo>
                    <a:pt x="34" y="1"/>
                    <a:pt x="1" y="68"/>
                    <a:pt x="1" y="134"/>
                  </a:cubicBezTo>
                  <a:lnTo>
                    <a:pt x="1" y="201"/>
                  </a:lnTo>
                  <a:cubicBezTo>
                    <a:pt x="16" y="276"/>
                    <a:pt x="78" y="311"/>
                    <a:pt x="139" y="311"/>
                  </a:cubicBezTo>
                  <a:cubicBezTo>
                    <a:pt x="213" y="311"/>
                    <a:pt x="286" y="259"/>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2" name="Google Shape;1132;p46"/>
            <p:cNvSpPr/>
            <p:nvPr/>
          </p:nvSpPr>
          <p:spPr>
            <a:xfrm>
              <a:off x="7446687" y="1583406"/>
              <a:ext cx="6371" cy="6562"/>
            </a:xfrm>
            <a:custGeom>
              <a:avLst/>
              <a:gdLst/>
              <a:ahLst/>
              <a:cxnLst/>
              <a:rect l="l" t="t" r="r" b="b"/>
              <a:pathLst>
                <a:path w="301" h="310" extrusionOk="0">
                  <a:moveTo>
                    <a:pt x="134" y="0"/>
                  </a:moveTo>
                  <a:cubicBezTo>
                    <a:pt x="34" y="33"/>
                    <a:pt x="0" y="100"/>
                    <a:pt x="0" y="167"/>
                  </a:cubicBezTo>
                  <a:lnTo>
                    <a:pt x="0" y="200"/>
                  </a:lnTo>
                  <a:cubicBezTo>
                    <a:pt x="28" y="255"/>
                    <a:pt x="77" y="309"/>
                    <a:pt x="131" y="309"/>
                  </a:cubicBezTo>
                  <a:cubicBezTo>
                    <a:pt x="143" y="309"/>
                    <a:pt x="155" y="306"/>
                    <a:pt x="167" y="300"/>
                  </a:cubicBezTo>
                  <a:cubicBezTo>
                    <a:pt x="234" y="300"/>
                    <a:pt x="301" y="234"/>
                    <a:pt x="267" y="167"/>
                  </a:cubicBezTo>
                  <a:lnTo>
                    <a:pt x="267" y="100"/>
                  </a:lnTo>
                  <a:cubicBezTo>
                    <a:pt x="267"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3" name="Google Shape;1133;p46"/>
            <p:cNvSpPr/>
            <p:nvPr/>
          </p:nvSpPr>
          <p:spPr>
            <a:xfrm>
              <a:off x="7472110" y="1741972"/>
              <a:ext cx="5673" cy="6668"/>
            </a:xfrm>
            <a:custGeom>
              <a:avLst/>
              <a:gdLst/>
              <a:ahLst/>
              <a:cxnLst/>
              <a:rect l="l" t="t" r="r" b="b"/>
              <a:pathLst>
                <a:path w="268" h="315" extrusionOk="0">
                  <a:moveTo>
                    <a:pt x="158" y="1"/>
                  </a:moveTo>
                  <a:cubicBezTo>
                    <a:pt x="139" y="1"/>
                    <a:pt x="120" y="5"/>
                    <a:pt x="100" y="14"/>
                  </a:cubicBezTo>
                  <a:cubicBezTo>
                    <a:pt x="67" y="14"/>
                    <a:pt x="0" y="48"/>
                    <a:pt x="0" y="81"/>
                  </a:cubicBezTo>
                  <a:cubicBezTo>
                    <a:pt x="0" y="115"/>
                    <a:pt x="0" y="115"/>
                    <a:pt x="0" y="148"/>
                  </a:cubicBezTo>
                  <a:lnTo>
                    <a:pt x="0" y="215"/>
                  </a:lnTo>
                  <a:cubicBezTo>
                    <a:pt x="0" y="281"/>
                    <a:pt x="100" y="315"/>
                    <a:pt x="167" y="315"/>
                  </a:cubicBezTo>
                  <a:cubicBezTo>
                    <a:pt x="234" y="281"/>
                    <a:pt x="267" y="215"/>
                    <a:pt x="267" y="148"/>
                  </a:cubicBezTo>
                  <a:lnTo>
                    <a:pt x="267" y="115"/>
                  </a:lnTo>
                  <a:cubicBezTo>
                    <a:pt x="267" y="81"/>
                    <a:pt x="267" y="81"/>
                    <a:pt x="267" y="48"/>
                  </a:cubicBezTo>
                  <a:cubicBezTo>
                    <a:pt x="243" y="24"/>
                    <a:pt x="203" y="1"/>
                    <a:pt x="15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4" name="Google Shape;1134;p46"/>
            <p:cNvSpPr/>
            <p:nvPr/>
          </p:nvSpPr>
          <p:spPr>
            <a:xfrm>
              <a:off x="7480577" y="1794510"/>
              <a:ext cx="5673" cy="6583"/>
            </a:xfrm>
            <a:custGeom>
              <a:avLst/>
              <a:gdLst/>
              <a:ahLst/>
              <a:cxnLst/>
              <a:rect l="l" t="t" r="r" b="b"/>
              <a:pathLst>
                <a:path w="268" h="311" extrusionOk="0">
                  <a:moveTo>
                    <a:pt x="101" y="1"/>
                  </a:moveTo>
                  <a:cubicBezTo>
                    <a:pt x="34" y="1"/>
                    <a:pt x="0" y="68"/>
                    <a:pt x="0" y="168"/>
                  </a:cubicBezTo>
                  <a:lnTo>
                    <a:pt x="0" y="201"/>
                  </a:lnTo>
                  <a:cubicBezTo>
                    <a:pt x="0" y="256"/>
                    <a:pt x="45" y="310"/>
                    <a:pt x="116" y="310"/>
                  </a:cubicBezTo>
                  <a:cubicBezTo>
                    <a:pt x="132" y="310"/>
                    <a:pt x="149" y="307"/>
                    <a:pt x="167" y="301"/>
                  </a:cubicBezTo>
                  <a:cubicBezTo>
                    <a:pt x="234" y="301"/>
                    <a:pt x="267" y="234"/>
                    <a:pt x="267" y="168"/>
                  </a:cubicBezTo>
                  <a:lnTo>
                    <a:pt x="267" y="101"/>
                  </a:lnTo>
                  <a:cubicBezTo>
                    <a:pt x="234" y="34"/>
                    <a:pt x="167"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5" name="Google Shape;1135;p46"/>
            <p:cNvSpPr/>
            <p:nvPr/>
          </p:nvSpPr>
          <p:spPr>
            <a:xfrm>
              <a:off x="7489044" y="1847280"/>
              <a:ext cx="5673" cy="6774"/>
            </a:xfrm>
            <a:custGeom>
              <a:avLst/>
              <a:gdLst/>
              <a:ahLst/>
              <a:cxnLst/>
              <a:rect l="l" t="t" r="r" b="b"/>
              <a:pathLst>
                <a:path w="268" h="320" extrusionOk="0">
                  <a:moveTo>
                    <a:pt x="140" y="1"/>
                  </a:moveTo>
                  <a:cubicBezTo>
                    <a:pt x="126" y="1"/>
                    <a:pt x="113" y="4"/>
                    <a:pt x="101" y="10"/>
                  </a:cubicBezTo>
                  <a:cubicBezTo>
                    <a:pt x="34" y="10"/>
                    <a:pt x="1" y="76"/>
                    <a:pt x="1" y="143"/>
                  </a:cubicBezTo>
                  <a:lnTo>
                    <a:pt x="1" y="210"/>
                  </a:lnTo>
                  <a:cubicBezTo>
                    <a:pt x="16" y="285"/>
                    <a:pt x="71" y="320"/>
                    <a:pt x="128" y="320"/>
                  </a:cubicBezTo>
                  <a:cubicBezTo>
                    <a:pt x="197" y="320"/>
                    <a:pt x="268" y="268"/>
                    <a:pt x="268" y="176"/>
                  </a:cubicBezTo>
                  <a:lnTo>
                    <a:pt x="268" y="110"/>
                  </a:lnTo>
                  <a:cubicBezTo>
                    <a:pt x="268" y="55"/>
                    <a:pt x="201" y="1"/>
                    <a:pt x="14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p46"/>
            <p:cNvSpPr/>
            <p:nvPr/>
          </p:nvSpPr>
          <p:spPr>
            <a:xfrm>
              <a:off x="7529304" y="1732806"/>
              <a:ext cx="5652" cy="6795"/>
            </a:xfrm>
            <a:custGeom>
              <a:avLst/>
              <a:gdLst/>
              <a:ahLst/>
              <a:cxnLst/>
              <a:rect l="l" t="t" r="r" b="b"/>
              <a:pathLst>
                <a:path w="267" h="321" extrusionOk="0">
                  <a:moveTo>
                    <a:pt x="158" y="0"/>
                  </a:moveTo>
                  <a:cubicBezTo>
                    <a:pt x="139" y="0"/>
                    <a:pt x="120" y="4"/>
                    <a:pt x="100" y="14"/>
                  </a:cubicBezTo>
                  <a:cubicBezTo>
                    <a:pt x="33" y="14"/>
                    <a:pt x="0" y="47"/>
                    <a:pt x="0" y="114"/>
                  </a:cubicBezTo>
                  <a:cubicBezTo>
                    <a:pt x="0" y="114"/>
                    <a:pt x="0" y="147"/>
                    <a:pt x="0" y="147"/>
                  </a:cubicBezTo>
                  <a:lnTo>
                    <a:pt x="0" y="214"/>
                  </a:lnTo>
                  <a:cubicBezTo>
                    <a:pt x="15" y="286"/>
                    <a:pt x="66" y="321"/>
                    <a:pt x="121" y="321"/>
                  </a:cubicBezTo>
                  <a:cubicBezTo>
                    <a:pt x="192" y="321"/>
                    <a:pt x="267" y="261"/>
                    <a:pt x="267" y="147"/>
                  </a:cubicBezTo>
                  <a:lnTo>
                    <a:pt x="267" y="114"/>
                  </a:lnTo>
                  <a:cubicBezTo>
                    <a:pt x="267" y="81"/>
                    <a:pt x="267" y="81"/>
                    <a:pt x="267" y="47"/>
                  </a:cubicBezTo>
                  <a:cubicBezTo>
                    <a:pt x="243" y="24"/>
                    <a:pt x="203" y="0"/>
                    <a:pt x="158"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7" name="Google Shape;1137;p46"/>
            <p:cNvSpPr/>
            <p:nvPr/>
          </p:nvSpPr>
          <p:spPr>
            <a:xfrm>
              <a:off x="7495394" y="1521788"/>
              <a:ext cx="5673" cy="6562"/>
            </a:xfrm>
            <a:custGeom>
              <a:avLst/>
              <a:gdLst/>
              <a:ahLst/>
              <a:cxnLst/>
              <a:rect l="l" t="t" r="r" b="b"/>
              <a:pathLst>
                <a:path w="268" h="310" extrusionOk="0">
                  <a:moveTo>
                    <a:pt x="153" y="0"/>
                  </a:moveTo>
                  <a:cubicBezTo>
                    <a:pt x="137" y="0"/>
                    <a:pt x="119" y="3"/>
                    <a:pt x="101" y="9"/>
                  </a:cubicBezTo>
                  <a:cubicBezTo>
                    <a:pt x="34" y="9"/>
                    <a:pt x="1" y="76"/>
                    <a:pt x="1" y="142"/>
                  </a:cubicBezTo>
                  <a:lnTo>
                    <a:pt x="1" y="209"/>
                  </a:lnTo>
                  <a:cubicBezTo>
                    <a:pt x="1" y="276"/>
                    <a:pt x="101" y="309"/>
                    <a:pt x="168" y="309"/>
                  </a:cubicBezTo>
                  <a:cubicBezTo>
                    <a:pt x="234" y="309"/>
                    <a:pt x="268" y="243"/>
                    <a:pt x="268" y="176"/>
                  </a:cubicBezTo>
                  <a:lnTo>
                    <a:pt x="268" y="109"/>
                  </a:lnTo>
                  <a:cubicBezTo>
                    <a:pt x="268" y="55"/>
                    <a:pt x="223" y="0"/>
                    <a:pt x="15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8" name="Google Shape;1138;p46"/>
            <p:cNvSpPr/>
            <p:nvPr/>
          </p:nvSpPr>
          <p:spPr>
            <a:xfrm>
              <a:off x="7503882" y="1574664"/>
              <a:ext cx="5673" cy="6139"/>
            </a:xfrm>
            <a:custGeom>
              <a:avLst/>
              <a:gdLst/>
              <a:ahLst/>
              <a:cxnLst/>
              <a:rect l="l" t="t" r="r" b="b"/>
              <a:pathLst>
                <a:path w="268" h="290" extrusionOk="0">
                  <a:moveTo>
                    <a:pt x="155" y="0"/>
                  </a:moveTo>
                  <a:cubicBezTo>
                    <a:pt x="136" y="0"/>
                    <a:pt x="117" y="4"/>
                    <a:pt x="100" y="13"/>
                  </a:cubicBezTo>
                  <a:cubicBezTo>
                    <a:pt x="34" y="13"/>
                    <a:pt x="0" y="80"/>
                    <a:pt x="0" y="146"/>
                  </a:cubicBezTo>
                  <a:lnTo>
                    <a:pt x="0" y="180"/>
                  </a:lnTo>
                  <a:cubicBezTo>
                    <a:pt x="15" y="255"/>
                    <a:pt x="71" y="289"/>
                    <a:pt x="128" y="289"/>
                  </a:cubicBezTo>
                  <a:cubicBezTo>
                    <a:pt x="197" y="289"/>
                    <a:pt x="267" y="238"/>
                    <a:pt x="267" y="146"/>
                  </a:cubicBezTo>
                  <a:lnTo>
                    <a:pt x="267" y="113"/>
                  </a:lnTo>
                  <a:cubicBezTo>
                    <a:pt x="267" y="38"/>
                    <a:pt x="211" y="0"/>
                    <a:pt x="155"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9" name="Google Shape;1139;p46"/>
            <p:cNvSpPr/>
            <p:nvPr/>
          </p:nvSpPr>
          <p:spPr>
            <a:xfrm>
              <a:off x="7545540" y="1838305"/>
              <a:ext cx="6371" cy="6562"/>
            </a:xfrm>
            <a:custGeom>
              <a:avLst/>
              <a:gdLst/>
              <a:ahLst/>
              <a:cxnLst/>
              <a:rect l="l" t="t" r="r" b="b"/>
              <a:pathLst>
                <a:path w="301" h="310" extrusionOk="0">
                  <a:moveTo>
                    <a:pt x="134" y="0"/>
                  </a:moveTo>
                  <a:cubicBezTo>
                    <a:pt x="67" y="0"/>
                    <a:pt x="0" y="67"/>
                    <a:pt x="0" y="167"/>
                  </a:cubicBezTo>
                  <a:lnTo>
                    <a:pt x="0" y="200"/>
                  </a:lnTo>
                  <a:cubicBezTo>
                    <a:pt x="28" y="255"/>
                    <a:pt x="77" y="309"/>
                    <a:pt x="131" y="309"/>
                  </a:cubicBezTo>
                  <a:cubicBezTo>
                    <a:pt x="143" y="309"/>
                    <a:pt x="155" y="306"/>
                    <a:pt x="167" y="300"/>
                  </a:cubicBezTo>
                  <a:cubicBezTo>
                    <a:pt x="234" y="300"/>
                    <a:pt x="301" y="234"/>
                    <a:pt x="267" y="167"/>
                  </a:cubicBezTo>
                  <a:lnTo>
                    <a:pt x="267" y="100"/>
                  </a:lnTo>
                  <a:cubicBezTo>
                    <a:pt x="267" y="33"/>
                    <a:pt x="200"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0" name="Google Shape;1140;p46"/>
            <p:cNvSpPr/>
            <p:nvPr/>
          </p:nvSpPr>
          <p:spPr>
            <a:xfrm>
              <a:off x="7537073" y="1785344"/>
              <a:ext cx="6371" cy="6625"/>
            </a:xfrm>
            <a:custGeom>
              <a:avLst/>
              <a:gdLst/>
              <a:ahLst/>
              <a:cxnLst/>
              <a:rect l="l" t="t" r="r" b="b"/>
              <a:pathLst>
                <a:path w="301" h="313" extrusionOk="0">
                  <a:moveTo>
                    <a:pt x="133" y="0"/>
                  </a:moveTo>
                  <a:cubicBezTo>
                    <a:pt x="67" y="34"/>
                    <a:pt x="0" y="100"/>
                    <a:pt x="33" y="167"/>
                  </a:cubicBezTo>
                  <a:lnTo>
                    <a:pt x="33" y="200"/>
                  </a:lnTo>
                  <a:cubicBezTo>
                    <a:pt x="33" y="275"/>
                    <a:pt x="71" y="313"/>
                    <a:pt x="118" y="313"/>
                  </a:cubicBezTo>
                  <a:cubicBezTo>
                    <a:pt x="133" y="313"/>
                    <a:pt x="150" y="309"/>
                    <a:pt x="167" y="300"/>
                  </a:cubicBezTo>
                  <a:cubicBezTo>
                    <a:pt x="234" y="300"/>
                    <a:pt x="300" y="234"/>
                    <a:pt x="300" y="167"/>
                  </a:cubicBezTo>
                  <a:lnTo>
                    <a:pt x="300" y="100"/>
                  </a:lnTo>
                  <a:cubicBezTo>
                    <a:pt x="267" y="34"/>
                    <a:pt x="200" y="0"/>
                    <a:pt x="13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1" name="Google Shape;1141;p46"/>
            <p:cNvSpPr/>
            <p:nvPr/>
          </p:nvSpPr>
          <p:spPr>
            <a:xfrm>
              <a:off x="7512349" y="1627181"/>
              <a:ext cx="5673" cy="6562"/>
            </a:xfrm>
            <a:custGeom>
              <a:avLst/>
              <a:gdLst/>
              <a:ahLst/>
              <a:cxnLst/>
              <a:rect l="l" t="t" r="r" b="b"/>
              <a:pathLst>
                <a:path w="268" h="310" extrusionOk="0">
                  <a:moveTo>
                    <a:pt x="101" y="0"/>
                  </a:moveTo>
                  <a:cubicBezTo>
                    <a:pt x="34" y="34"/>
                    <a:pt x="1" y="67"/>
                    <a:pt x="1" y="134"/>
                  </a:cubicBezTo>
                  <a:lnTo>
                    <a:pt x="1" y="200"/>
                  </a:lnTo>
                  <a:cubicBezTo>
                    <a:pt x="1" y="255"/>
                    <a:pt x="45" y="309"/>
                    <a:pt x="98" y="309"/>
                  </a:cubicBezTo>
                  <a:cubicBezTo>
                    <a:pt x="110" y="309"/>
                    <a:pt x="122" y="307"/>
                    <a:pt x="134" y="300"/>
                  </a:cubicBezTo>
                  <a:cubicBezTo>
                    <a:pt x="201" y="300"/>
                    <a:pt x="267" y="234"/>
                    <a:pt x="267" y="167"/>
                  </a:cubicBezTo>
                  <a:lnTo>
                    <a:pt x="267" y="100"/>
                  </a:lnTo>
                  <a:cubicBezTo>
                    <a:pt x="234" y="34"/>
                    <a:pt x="167" y="0"/>
                    <a:pt x="10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2" name="Google Shape;1142;p46"/>
            <p:cNvSpPr/>
            <p:nvPr/>
          </p:nvSpPr>
          <p:spPr>
            <a:xfrm>
              <a:off x="7594246" y="1776157"/>
              <a:ext cx="6393" cy="6562"/>
            </a:xfrm>
            <a:custGeom>
              <a:avLst/>
              <a:gdLst/>
              <a:ahLst/>
              <a:cxnLst/>
              <a:rect l="l" t="t" r="r" b="b"/>
              <a:pathLst>
                <a:path w="302" h="310" extrusionOk="0">
                  <a:moveTo>
                    <a:pt x="134" y="1"/>
                  </a:moveTo>
                  <a:cubicBezTo>
                    <a:pt x="34" y="1"/>
                    <a:pt x="1" y="67"/>
                    <a:pt x="1" y="134"/>
                  </a:cubicBezTo>
                  <a:lnTo>
                    <a:pt x="1" y="201"/>
                  </a:lnTo>
                  <a:cubicBezTo>
                    <a:pt x="28" y="255"/>
                    <a:pt x="78" y="310"/>
                    <a:pt x="131" y="310"/>
                  </a:cubicBezTo>
                  <a:cubicBezTo>
                    <a:pt x="143" y="310"/>
                    <a:pt x="156" y="307"/>
                    <a:pt x="168" y="301"/>
                  </a:cubicBezTo>
                  <a:cubicBezTo>
                    <a:pt x="234" y="301"/>
                    <a:pt x="301" y="234"/>
                    <a:pt x="268" y="167"/>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3" name="Google Shape;1143;p46"/>
            <p:cNvSpPr/>
            <p:nvPr/>
          </p:nvSpPr>
          <p:spPr>
            <a:xfrm>
              <a:off x="7568845" y="1617994"/>
              <a:ext cx="6371" cy="6583"/>
            </a:xfrm>
            <a:custGeom>
              <a:avLst/>
              <a:gdLst/>
              <a:ahLst/>
              <a:cxnLst/>
              <a:rect l="l" t="t" r="r" b="b"/>
              <a:pathLst>
                <a:path w="301" h="311" extrusionOk="0">
                  <a:moveTo>
                    <a:pt x="134" y="1"/>
                  </a:moveTo>
                  <a:cubicBezTo>
                    <a:pt x="67" y="34"/>
                    <a:pt x="0" y="101"/>
                    <a:pt x="33" y="167"/>
                  </a:cubicBezTo>
                  <a:lnTo>
                    <a:pt x="33" y="201"/>
                  </a:lnTo>
                  <a:cubicBezTo>
                    <a:pt x="49" y="276"/>
                    <a:pt x="104" y="310"/>
                    <a:pt x="161" y="310"/>
                  </a:cubicBezTo>
                  <a:cubicBezTo>
                    <a:pt x="230" y="310"/>
                    <a:pt x="300" y="259"/>
                    <a:pt x="300" y="167"/>
                  </a:cubicBezTo>
                  <a:lnTo>
                    <a:pt x="300" y="101"/>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4" name="Google Shape;1144;p46"/>
            <p:cNvSpPr/>
            <p:nvPr/>
          </p:nvSpPr>
          <p:spPr>
            <a:xfrm>
              <a:off x="7560357" y="1565562"/>
              <a:ext cx="6393" cy="6562"/>
            </a:xfrm>
            <a:custGeom>
              <a:avLst/>
              <a:gdLst/>
              <a:ahLst/>
              <a:cxnLst/>
              <a:rect l="l" t="t" r="r" b="b"/>
              <a:pathLst>
                <a:path w="302" h="310" extrusionOk="0">
                  <a:moveTo>
                    <a:pt x="171" y="0"/>
                  </a:moveTo>
                  <a:cubicBezTo>
                    <a:pt x="159" y="0"/>
                    <a:pt x="147" y="3"/>
                    <a:pt x="134" y="9"/>
                  </a:cubicBezTo>
                  <a:cubicBezTo>
                    <a:pt x="68" y="9"/>
                    <a:pt x="1" y="76"/>
                    <a:pt x="34" y="143"/>
                  </a:cubicBezTo>
                  <a:lnTo>
                    <a:pt x="34" y="209"/>
                  </a:lnTo>
                  <a:cubicBezTo>
                    <a:pt x="34" y="276"/>
                    <a:pt x="101" y="309"/>
                    <a:pt x="168" y="309"/>
                  </a:cubicBezTo>
                  <a:cubicBezTo>
                    <a:pt x="234" y="276"/>
                    <a:pt x="301" y="243"/>
                    <a:pt x="301" y="143"/>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5" name="Google Shape;1145;p46"/>
            <p:cNvSpPr/>
            <p:nvPr/>
          </p:nvSpPr>
          <p:spPr>
            <a:xfrm>
              <a:off x="7602734" y="1828928"/>
              <a:ext cx="5673" cy="6752"/>
            </a:xfrm>
            <a:custGeom>
              <a:avLst/>
              <a:gdLst/>
              <a:ahLst/>
              <a:cxnLst/>
              <a:rect l="l" t="t" r="r" b="b"/>
              <a:pathLst>
                <a:path w="268" h="319" extrusionOk="0">
                  <a:moveTo>
                    <a:pt x="170" y="1"/>
                  </a:moveTo>
                  <a:cubicBezTo>
                    <a:pt x="158" y="1"/>
                    <a:pt x="146" y="3"/>
                    <a:pt x="134" y="9"/>
                  </a:cubicBezTo>
                  <a:cubicBezTo>
                    <a:pt x="34" y="9"/>
                    <a:pt x="0" y="76"/>
                    <a:pt x="0" y="143"/>
                  </a:cubicBezTo>
                  <a:lnTo>
                    <a:pt x="0" y="210"/>
                  </a:lnTo>
                  <a:cubicBezTo>
                    <a:pt x="28" y="264"/>
                    <a:pt x="77" y="319"/>
                    <a:pt x="131" y="319"/>
                  </a:cubicBezTo>
                  <a:cubicBezTo>
                    <a:pt x="143" y="319"/>
                    <a:pt x="155" y="316"/>
                    <a:pt x="167" y="310"/>
                  </a:cubicBezTo>
                  <a:cubicBezTo>
                    <a:pt x="234" y="310"/>
                    <a:pt x="267" y="243"/>
                    <a:pt x="267" y="176"/>
                  </a:cubicBezTo>
                  <a:lnTo>
                    <a:pt x="267" y="109"/>
                  </a:lnTo>
                  <a:cubicBezTo>
                    <a:pt x="267" y="55"/>
                    <a:pt x="223" y="1"/>
                    <a:pt x="170"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6" name="Google Shape;1146;p46"/>
            <p:cNvSpPr/>
            <p:nvPr/>
          </p:nvSpPr>
          <p:spPr>
            <a:xfrm>
              <a:off x="7551890" y="1512601"/>
              <a:ext cx="6371" cy="6774"/>
            </a:xfrm>
            <a:custGeom>
              <a:avLst/>
              <a:gdLst/>
              <a:ahLst/>
              <a:cxnLst/>
              <a:rect l="l" t="t" r="r" b="b"/>
              <a:pathLst>
                <a:path w="301" h="320" extrusionOk="0">
                  <a:moveTo>
                    <a:pt x="171" y="1"/>
                  </a:moveTo>
                  <a:cubicBezTo>
                    <a:pt x="158" y="1"/>
                    <a:pt x="146" y="3"/>
                    <a:pt x="134" y="9"/>
                  </a:cubicBezTo>
                  <a:cubicBezTo>
                    <a:pt x="67" y="9"/>
                    <a:pt x="1" y="76"/>
                    <a:pt x="34" y="143"/>
                  </a:cubicBezTo>
                  <a:lnTo>
                    <a:pt x="34" y="210"/>
                  </a:lnTo>
                  <a:cubicBezTo>
                    <a:pt x="49" y="285"/>
                    <a:pt x="105" y="319"/>
                    <a:pt x="161" y="319"/>
                  </a:cubicBezTo>
                  <a:cubicBezTo>
                    <a:pt x="230" y="319"/>
                    <a:pt x="301" y="268"/>
                    <a:pt x="301" y="176"/>
                  </a:cubicBezTo>
                  <a:lnTo>
                    <a:pt x="301" y="109"/>
                  </a:lnTo>
                  <a:cubicBezTo>
                    <a:pt x="274" y="55"/>
                    <a:pt x="224"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7" name="Google Shape;1147;p46"/>
            <p:cNvSpPr/>
            <p:nvPr/>
          </p:nvSpPr>
          <p:spPr>
            <a:xfrm>
              <a:off x="7585779" y="1723620"/>
              <a:ext cx="6371" cy="6668"/>
            </a:xfrm>
            <a:custGeom>
              <a:avLst/>
              <a:gdLst/>
              <a:ahLst/>
              <a:cxnLst/>
              <a:rect l="l" t="t" r="r" b="b"/>
              <a:pathLst>
                <a:path w="301" h="315" extrusionOk="0">
                  <a:moveTo>
                    <a:pt x="170" y="0"/>
                  </a:moveTo>
                  <a:cubicBezTo>
                    <a:pt x="157" y="0"/>
                    <a:pt x="144" y="4"/>
                    <a:pt x="134" y="14"/>
                  </a:cubicBezTo>
                  <a:cubicBezTo>
                    <a:pt x="67" y="14"/>
                    <a:pt x="34" y="48"/>
                    <a:pt x="1" y="114"/>
                  </a:cubicBezTo>
                  <a:cubicBezTo>
                    <a:pt x="1" y="114"/>
                    <a:pt x="1" y="148"/>
                    <a:pt x="1" y="148"/>
                  </a:cubicBezTo>
                  <a:lnTo>
                    <a:pt x="1" y="214"/>
                  </a:lnTo>
                  <a:cubicBezTo>
                    <a:pt x="34" y="281"/>
                    <a:pt x="101" y="314"/>
                    <a:pt x="167" y="314"/>
                  </a:cubicBezTo>
                  <a:cubicBezTo>
                    <a:pt x="234" y="314"/>
                    <a:pt x="301" y="248"/>
                    <a:pt x="268" y="181"/>
                  </a:cubicBezTo>
                  <a:lnTo>
                    <a:pt x="268" y="114"/>
                  </a:lnTo>
                  <a:cubicBezTo>
                    <a:pt x="268" y="81"/>
                    <a:pt x="268" y="81"/>
                    <a:pt x="268" y="48"/>
                  </a:cubicBezTo>
                  <a:cubicBezTo>
                    <a:pt x="244" y="24"/>
                    <a:pt x="204"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8" name="Google Shape;1148;p46"/>
            <p:cNvSpPr/>
            <p:nvPr/>
          </p:nvSpPr>
          <p:spPr>
            <a:xfrm>
              <a:off x="7617552" y="1556375"/>
              <a:ext cx="6371" cy="6562"/>
            </a:xfrm>
            <a:custGeom>
              <a:avLst/>
              <a:gdLst/>
              <a:ahLst/>
              <a:cxnLst/>
              <a:rect l="l" t="t" r="r" b="b"/>
              <a:pathLst>
                <a:path w="301" h="310" extrusionOk="0">
                  <a:moveTo>
                    <a:pt x="171" y="1"/>
                  </a:moveTo>
                  <a:cubicBezTo>
                    <a:pt x="159" y="1"/>
                    <a:pt x="146" y="3"/>
                    <a:pt x="134" y="10"/>
                  </a:cubicBezTo>
                  <a:cubicBezTo>
                    <a:pt x="67" y="10"/>
                    <a:pt x="1" y="76"/>
                    <a:pt x="1" y="143"/>
                  </a:cubicBezTo>
                  <a:lnTo>
                    <a:pt x="1" y="210"/>
                  </a:lnTo>
                  <a:cubicBezTo>
                    <a:pt x="34" y="276"/>
                    <a:pt x="101" y="310"/>
                    <a:pt x="168" y="310"/>
                  </a:cubicBezTo>
                  <a:cubicBezTo>
                    <a:pt x="234" y="310"/>
                    <a:pt x="301" y="243"/>
                    <a:pt x="268" y="143"/>
                  </a:cubicBezTo>
                  <a:lnTo>
                    <a:pt x="268" y="110"/>
                  </a:lnTo>
                  <a:cubicBezTo>
                    <a:pt x="268" y="55"/>
                    <a:pt x="223"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9" name="Google Shape;1149;p46"/>
            <p:cNvSpPr/>
            <p:nvPr/>
          </p:nvSpPr>
          <p:spPr>
            <a:xfrm>
              <a:off x="7609085" y="1503605"/>
              <a:ext cx="6371" cy="6562"/>
            </a:xfrm>
            <a:custGeom>
              <a:avLst/>
              <a:gdLst/>
              <a:ahLst/>
              <a:cxnLst/>
              <a:rect l="l" t="t" r="r" b="b"/>
              <a:pathLst>
                <a:path w="301" h="310" extrusionOk="0">
                  <a:moveTo>
                    <a:pt x="134" y="1"/>
                  </a:moveTo>
                  <a:cubicBezTo>
                    <a:pt x="67" y="1"/>
                    <a:pt x="0" y="67"/>
                    <a:pt x="0" y="134"/>
                  </a:cubicBezTo>
                  <a:lnTo>
                    <a:pt x="0" y="201"/>
                  </a:lnTo>
                  <a:cubicBezTo>
                    <a:pt x="28" y="255"/>
                    <a:pt x="77" y="310"/>
                    <a:pt x="131" y="310"/>
                  </a:cubicBezTo>
                  <a:cubicBezTo>
                    <a:pt x="143" y="310"/>
                    <a:pt x="155" y="307"/>
                    <a:pt x="167" y="301"/>
                  </a:cubicBezTo>
                  <a:cubicBezTo>
                    <a:pt x="234" y="301"/>
                    <a:pt x="301" y="234"/>
                    <a:pt x="267" y="168"/>
                  </a:cubicBezTo>
                  <a:lnTo>
                    <a:pt x="267"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0" name="Google Shape;1150;p46"/>
            <p:cNvSpPr/>
            <p:nvPr/>
          </p:nvSpPr>
          <p:spPr>
            <a:xfrm>
              <a:off x="7626040" y="1609252"/>
              <a:ext cx="5652" cy="6647"/>
            </a:xfrm>
            <a:custGeom>
              <a:avLst/>
              <a:gdLst/>
              <a:ahLst/>
              <a:cxnLst/>
              <a:rect l="l" t="t" r="r" b="b"/>
              <a:pathLst>
                <a:path w="267" h="314" extrusionOk="0">
                  <a:moveTo>
                    <a:pt x="182" y="1"/>
                  </a:moveTo>
                  <a:cubicBezTo>
                    <a:pt x="167" y="1"/>
                    <a:pt x="150" y="5"/>
                    <a:pt x="133" y="13"/>
                  </a:cubicBezTo>
                  <a:cubicBezTo>
                    <a:pt x="67" y="13"/>
                    <a:pt x="0" y="80"/>
                    <a:pt x="0" y="147"/>
                  </a:cubicBezTo>
                  <a:lnTo>
                    <a:pt x="0" y="213"/>
                  </a:lnTo>
                  <a:cubicBezTo>
                    <a:pt x="33" y="280"/>
                    <a:pt x="100" y="314"/>
                    <a:pt x="167" y="314"/>
                  </a:cubicBezTo>
                  <a:cubicBezTo>
                    <a:pt x="234" y="280"/>
                    <a:pt x="267" y="213"/>
                    <a:pt x="267" y="147"/>
                  </a:cubicBezTo>
                  <a:lnTo>
                    <a:pt x="267" y="113"/>
                  </a:lnTo>
                  <a:cubicBezTo>
                    <a:pt x="267" y="38"/>
                    <a:pt x="229" y="1"/>
                    <a:pt x="182"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1" name="Google Shape;1151;p46"/>
            <p:cNvSpPr/>
            <p:nvPr/>
          </p:nvSpPr>
          <p:spPr>
            <a:xfrm>
              <a:off x="7136711" y="1470859"/>
              <a:ext cx="5673" cy="6647"/>
            </a:xfrm>
            <a:custGeom>
              <a:avLst/>
              <a:gdLst/>
              <a:ahLst/>
              <a:cxnLst/>
              <a:rect l="l" t="t" r="r" b="b"/>
              <a:pathLst>
                <a:path w="268" h="314" extrusionOk="0">
                  <a:moveTo>
                    <a:pt x="183" y="1"/>
                  </a:moveTo>
                  <a:cubicBezTo>
                    <a:pt x="167" y="1"/>
                    <a:pt x="151" y="5"/>
                    <a:pt x="134" y="13"/>
                  </a:cubicBezTo>
                  <a:cubicBezTo>
                    <a:pt x="34" y="13"/>
                    <a:pt x="1" y="80"/>
                    <a:pt x="1" y="147"/>
                  </a:cubicBezTo>
                  <a:lnTo>
                    <a:pt x="1" y="213"/>
                  </a:lnTo>
                  <a:cubicBezTo>
                    <a:pt x="34" y="280"/>
                    <a:pt x="101" y="314"/>
                    <a:pt x="167" y="314"/>
                  </a:cubicBezTo>
                  <a:cubicBezTo>
                    <a:pt x="234" y="280"/>
                    <a:pt x="267" y="213"/>
                    <a:pt x="267" y="147"/>
                  </a:cubicBezTo>
                  <a:lnTo>
                    <a:pt x="267" y="113"/>
                  </a:lnTo>
                  <a:cubicBezTo>
                    <a:pt x="267" y="38"/>
                    <a:pt x="230" y="1"/>
                    <a:pt x="183"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2" name="Google Shape;1152;p46"/>
            <p:cNvSpPr/>
            <p:nvPr/>
          </p:nvSpPr>
          <p:spPr>
            <a:xfrm>
              <a:off x="7600618" y="1450644"/>
              <a:ext cx="5673" cy="6583"/>
            </a:xfrm>
            <a:custGeom>
              <a:avLst/>
              <a:gdLst/>
              <a:ahLst/>
              <a:cxnLst/>
              <a:rect l="l" t="t" r="r" b="b"/>
              <a:pathLst>
                <a:path w="268" h="311" extrusionOk="0">
                  <a:moveTo>
                    <a:pt x="134" y="1"/>
                  </a:moveTo>
                  <a:cubicBezTo>
                    <a:pt x="67" y="34"/>
                    <a:pt x="0" y="68"/>
                    <a:pt x="0" y="168"/>
                  </a:cubicBezTo>
                  <a:lnTo>
                    <a:pt x="0" y="201"/>
                  </a:lnTo>
                  <a:cubicBezTo>
                    <a:pt x="30" y="276"/>
                    <a:pt x="87" y="311"/>
                    <a:pt x="141" y="311"/>
                  </a:cubicBezTo>
                  <a:cubicBezTo>
                    <a:pt x="207" y="311"/>
                    <a:pt x="267" y="259"/>
                    <a:pt x="267" y="168"/>
                  </a:cubicBezTo>
                  <a:lnTo>
                    <a:pt x="267" y="101"/>
                  </a:lnTo>
                  <a:cubicBezTo>
                    <a:pt x="267" y="34"/>
                    <a:pt x="200"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3" name="Google Shape;1153;p46"/>
            <p:cNvSpPr/>
            <p:nvPr/>
          </p:nvSpPr>
          <p:spPr>
            <a:xfrm>
              <a:off x="7659929" y="1820461"/>
              <a:ext cx="5673" cy="6562"/>
            </a:xfrm>
            <a:custGeom>
              <a:avLst/>
              <a:gdLst/>
              <a:ahLst/>
              <a:cxnLst/>
              <a:rect l="l" t="t" r="r" b="b"/>
              <a:pathLst>
                <a:path w="268" h="310" extrusionOk="0">
                  <a:moveTo>
                    <a:pt x="170" y="0"/>
                  </a:moveTo>
                  <a:cubicBezTo>
                    <a:pt x="158" y="0"/>
                    <a:pt x="146" y="3"/>
                    <a:pt x="134" y="9"/>
                  </a:cubicBezTo>
                  <a:cubicBezTo>
                    <a:pt x="34" y="9"/>
                    <a:pt x="0" y="76"/>
                    <a:pt x="0" y="143"/>
                  </a:cubicBezTo>
                  <a:lnTo>
                    <a:pt x="0" y="209"/>
                  </a:lnTo>
                  <a:cubicBezTo>
                    <a:pt x="0" y="276"/>
                    <a:pt x="100" y="309"/>
                    <a:pt x="167" y="309"/>
                  </a:cubicBezTo>
                  <a:cubicBezTo>
                    <a:pt x="234" y="276"/>
                    <a:pt x="267" y="243"/>
                    <a:pt x="267" y="143"/>
                  </a:cubicBezTo>
                  <a:lnTo>
                    <a:pt x="267" y="109"/>
                  </a:lnTo>
                  <a:cubicBezTo>
                    <a:pt x="267" y="55"/>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4" name="Google Shape;1154;p46"/>
            <p:cNvSpPr/>
            <p:nvPr/>
          </p:nvSpPr>
          <p:spPr>
            <a:xfrm>
              <a:off x="7592129" y="1398212"/>
              <a:ext cx="6393" cy="6562"/>
            </a:xfrm>
            <a:custGeom>
              <a:avLst/>
              <a:gdLst/>
              <a:ahLst/>
              <a:cxnLst/>
              <a:rect l="l" t="t" r="r" b="b"/>
              <a:pathLst>
                <a:path w="302" h="310" extrusionOk="0">
                  <a:moveTo>
                    <a:pt x="171" y="1"/>
                  </a:moveTo>
                  <a:cubicBezTo>
                    <a:pt x="159" y="1"/>
                    <a:pt x="147" y="3"/>
                    <a:pt x="134" y="10"/>
                  </a:cubicBezTo>
                  <a:cubicBezTo>
                    <a:pt x="68" y="10"/>
                    <a:pt x="1" y="76"/>
                    <a:pt x="34" y="143"/>
                  </a:cubicBezTo>
                  <a:lnTo>
                    <a:pt x="34" y="210"/>
                  </a:lnTo>
                  <a:cubicBezTo>
                    <a:pt x="34" y="276"/>
                    <a:pt x="101" y="310"/>
                    <a:pt x="168" y="310"/>
                  </a:cubicBezTo>
                  <a:cubicBezTo>
                    <a:pt x="234" y="276"/>
                    <a:pt x="301" y="243"/>
                    <a:pt x="301" y="143"/>
                  </a:cubicBezTo>
                  <a:lnTo>
                    <a:pt x="301" y="110"/>
                  </a:lnTo>
                  <a:cubicBezTo>
                    <a:pt x="274" y="55"/>
                    <a:pt x="224"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5" name="Google Shape;1155;p46"/>
            <p:cNvSpPr/>
            <p:nvPr/>
          </p:nvSpPr>
          <p:spPr>
            <a:xfrm>
              <a:off x="7642974" y="1714433"/>
              <a:ext cx="5673" cy="6668"/>
            </a:xfrm>
            <a:custGeom>
              <a:avLst/>
              <a:gdLst/>
              <a:ahLst/>
              <a:cxnLst/>
              <a:rect l="l" t="t" r="r" b="b"/>
              <a:pathLst>
                <a:path w="268" h="315" extrusionOk="0">
                  <a:moveTo>
                    <a:pt x="158" y="1"/>
                  </a:moveTo>
                  <a:cubicBezTo>
                    <a:pt x="140" y="1"/>
                    <a:pt x="120" y="5"/>
                    <a:pt x="101" y="15"/>
                  </a:cubicBezTo>
                  <a:cubicBezTo>
                    <a:pt x="67" y="15"/>
                    <a:pt x="34" y="48"/>
                    <a:pt x="1" y="81"/>
                  </a:cubicBezTo>
                  <a:cubicBezTo>
                    <a:pt x="1" y="115"/>
                    <a:pt x="1" y="115"/>
                    <a:pt x="1" y="148"/>
                  </a:cubicBezTo>
                  <a:lnTo>
                    <a:pt x="1" y="181"/>
                  </a:lnTo>
                  <a:cubicBezTo>
                    <a:pt x="1" y="281"/>
                    <a:pt x="101" y="315"/>
                    <a:pt x="167" y="315"/>
                  </a:cubicBezTo>
                  <a:cubicBezTo>
                    <a:pt x="234" y="281"/>
                    <a:pt x="267" y="215"/>
                    <a:pt x="267" y="148"/>
                  </a:cubicBezTo>
                  <a:lnTo>
                    <a:pt x="267" y="115"/>
                  </a:lnTo>
                  <a:cubicBezTo>
                    <a:pt x="267" y="81"/>
                    <a:pt x="267" y="81"/>
                    <a:pt x="267" y="48"/>
                  </a:cubicBezTo>
                  <a:cubicBezTo>
                    <a:pt x="244" y="24"/>
                    <a:pt x="204" y="1"/>
                    <a:pt x="158"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6" name="Google Shape;1156;p46"/>
            <p:cNvSpPr/>
            <p:nvPr/>
          </p:nvSpPr>
          <p:spPr>
            <a:xfrm>
              <a:off x="7650742" y="1767415"/>
              <a:ext cx="6371" cy="6139"/>
            </a:xfrm>
            <a:custGeom>
              <a:avLst/>
              <a:gdLst/>
              <a:ahLst/>
              <a:cxnLst/>
              <a:rect l="l" t="t" r="r" b="b"/>
              <a:pathLst>
                <a:path w="301" h="290" extrusionOk="0">
                  <a:moveTo>
                    <a:pt x="184" y="1"/>
                  </a:moveTo>
                  <a:cubicBezTo>
                    <a:pt x="167" y="1"/>
                    <a:pt x="151" y="5"/>
                    <a:pt x="134" y="13"/>
                  </a:cubicBezTo>
                  <a:cubicBezTo>
                    <a:pt x="67" y="13"/>
                    <a:pt x="1" y="80"/>
                    <a:pt x="34" y="147"/>
                  </a:cubicBezTo>
                  <a:lnTo>
                    <a:pt x="34" y="180"/>
                  </a:lnTo>
                  <a:cubicBezTo>
                    <a:pt x="49" y="255"/>
                    <a:pt x="105" y="290"/>
                    <a:pt x="161" y="290"/>
                  </a:cubicBezTo>
                  <a:cubicBezTo>
                    <a:pt x="230" y="290"/>
                    <a:pt x="301" y="238"/>
                    <a:pt x="301" y="147"/>
                  </a:cubicBezTo>
                  <a:lnTo>
                    <a:pt x="301" y="113"/>
                  </a:lnTo>
                  <a:cubicBezTo>
                    <a:pt x="276" y="38"/>
                    <a:pt x="232" y="1"/>
                    <a:pt x="18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7" name="Google Shape;1157;p46"/>
            <p:cNvSpPr/>
            <p:nvPr/>
          </p:nvSpPr>
          <p:spPr>
            <a:xfrm>
              <a:off x="7535654" y="1407314"/>
              <a:ext cx="5673" cy="6266"/>
            </a:xfrm>
            <a:custGeom>
              <a:avLst/>
              <a:gdLst/>
              <a:ahLst/>
              <a:cxnLst/>
              <a:rect l="l" t="t" r="r" b="b"/>
              <a:pathLst>
                <a:path w="268" h="296" extrusionOk="0">
                  <a:moveTo>
                    <a:pt x="155" y="1"/>
                  </a:moveTo>
                  <a:cubicBezTo>
                    <a:pt x="136" y="1"/>
                    <a:pt x="117" y="5"/>
                    <a:pt x="100" y="13"/>
                  </a:cubicBezTo>
                  <a:cubicBezTo>
                    <a:pt x="34" y="13"/>
                    <a:pt x="0" y="80"/>
                    <a:pt x="0" y="147"/>
                  </a:cubicBezTo>
                  <a:lnTo>
                    <a:pt x="0" y="213"/>
                  </a:lnTo>
                  <a:cubicBezTo>
                    <a:pt x="14" y="269"/>
                    <a:pt x="63" y="296"/>
                    <a:pt x="115" y="296"/>
                  </a:cubicBezTo>
                  <a:cubicBezTo>
                    <a:pt x="188" y="296"/>
                    <a:pt x="267" y="244"/>
                    <a:pt x="267" y="147"/>
                  </a:cubicBezTo>
                  <a:lnTo>
                    <a:pt x="267" y="113"/>
                  </a:lnTo>
                  <a:cubicBezTo>
                    <a:pt x="267" y="38"/>
                    <a:pt x="211" y="1"/>
                    <a:pt x="155"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8" name="Google Shape;1158;p46"/>
            <p:cNvSpPr/>
            <p:nvPr/>
          </p:nvSpPr>
          <p:spPr>
            <a:xfrm>
              <a:off x="7079516" y="1479601"/>
              <a:ext cx="6371" cy="6562"/>
            </a:xfrm>
            <a:custGeom>
              <a:avLst/>
              <a:gdLst/>
              <a:ahLst/>
              <a:cxnLst/>
              <a:rect l="l" t="t" r="r" b="b"/>
              <a:pathLst>
                <a:path w="301" h="310" extrusionOk="0">
                  <a:moveTo>
                    <a:pt x="134" y="1"/>
                  </a:moveTo>
                  <a:cubicBezTo>
                    <a:pt x="67" y="34"/>
                    <a:pt x="1" y="67"/>
                    <a:pt x="1" y="167"/>
                  </a:cubicBezTo>
                  <a:lnTo>
                    <a:pt x="1" y="201"/>
                  </a:lnTo>
                  <a:cubicBezTo>
                    <a:pt x="28" y="255"/>
                    <a:pt x="77" y="310"/>
                    <a:pt x="131" y="310"/>
                  </a:cubicBezTo>
                  <a:cubicBezTo>
                    <a:pt x="143" y="310"/>
                    <a:pt x="155" y="307"/>
                    <a:pt x="167" y="301"/>
                  </a:cubicBezTo>
                  <a:cubicBezTo>
                    <a:pt x="234" y="301"/>
                    <a:pt x="301" y="234"/>
                    <a:pt x="301" y="167"/>
                  </a:cubicBezTo>
                  <a:lnTo>
                    <a:pt x="301" y="101"/>
                  </a:lnTo>
                  <a:cubicBezTo>
                    <a:pt x="267"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9" name="Google Shape;1159;p46"/>
            <p:cNvSpPr/>
            <p:nvPr/>
          </p:nvSpPr>
          <p:spPr>
            <a:xfrm>
              <a:off x="7307575" y="1443404"/>
              <a:ext cx="6075" cy="6774"/>
            </a:xfrm>
            <a:custGeom>
              <a:avLst/>
              <a:gdLst/>
              <a:ahLst/>
              <a:cxnLst/>
              <a:rect l="l" t="t" r="r" b="b"/>
              <a:pathLst>
                <a:path w="287" h="320" extrusionOk="0">
                  <a:moveTo>
                    <a:pt x="171" y="1"/>
                  </a:moveTo>
                  <a:cubicBezTo>
                    <a:pt x="159" y="1"/>
                    <a:pt x="147" y="3"/>
                    <a:pt x="134" y="9"/>
                  </a:cubicBezTo>
                  <a:cubicBezTo>
                    <a:pt x="34" y="9"/>
                    <a:pt x="1" y="76"/>
                    <a:pt x="1" y="143"/>
                  </a:cubicBezTo>
                  <a:lnTo>
                    <a:pt x="1" y="210"/>
                  </a:lnTo>
                  <a:cubicBezTo>
                    <a:pt x="16" y="285"/>
                    <a:pt x="78" y="319"/>
                    <a:pt x="139" y="319"/>
                  </a:cubicBezTo>
                  <a:cubicBezTo>
                    <a:pt x="214" y="319"/>
                    <a:pt x="286" y="268"/>
                    <a:pt x="268" y="176"/>
                  </a:cubicBezTo>
                  <a:lnTo>
                    <a:pt x="268" y="109"/>
                  </a:lnTo>
                  <a:cubicBezTo>
                    <a:pt x="268" y="55"/>
                    <a:pt x="223" y="1"/>
                    <a:pt x="17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0" name="Google Shape;1160;p46"/>
            <p:cNvSpPr/>
            <p:nvPr/>
          </p:nvSpPr>
          <p:spPr>
            <a:xfrm>
              <a:off x="7478460" y="1416056"/>
              <a:ext cx="5673" cy="6562"/>
            </a:xfrm>
            <a:custGeom>
              <a:avLst/>
              <a:gdLst/>
              <a:ahLst/>
              <a:cxnLst/>
              <a:rect l="l" t="t" r="r" b="b"/>
              <a:pathLst>
                <a:path w="268" h="310" extrusionOk="0">
                  <a:moveTo>
                    <a:pt x="134" y="0"/>
                  </a:moveTo>
                  <a:cubicBezTo>
                    <a:pt x="34" y="34"/>
                    <a:pt x="0" y="67"/>
                    <a:pt x="0" y="167"/>
                  </a:cubicBezTo>
                  <a:lnTo>
                    <a:pt x="0" y="201"/>
                  </a:lnTo>
                  <a:cubicBezTo>
                    <a:pt x="28" y="255"/>
                    <a:pt x="77" y="310"/>
                    <a:pt x="131" y="310"/>
                  </a:cubicBezTo>
                  <a:cubicBezTo>
                    <a:pt x="143" y="310"/>
                    <a:pt x="155" y="307"/>
                    <a:pt x="167" y="301"/>
                  </a:cubicBezTo>
                  <a:cubicBezTo>
                    <a:pt x="234" y="301"/>
                    <a:pt x="267" y="234"/>
                    <a:pt x="267" y="167"/>
                  </a:cubicBezTo>
                  <a:lnTo>
                    <a:pt x="267" y="101"/>
                  </a:lnTo>
                  <a:cubicBezTo>
                    <a:pt x="267"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1" name="Google Shape;1161;p46"/>
            <p:cNvSpPr/>
            <p:nvPr/>
          </p:nvSpPr>
          <p:spPr>
            <a:xfrm>
              <a:off x="7421265" y="1425243"/>
              <a:ext cx="6371" cy="6562"/>
            </a:xfrm>
            <a:custGeom>
              <a:avLst/>
              <a:gdLst/>
              <a:ahLst/>
              <a:cxnLst/>
              <a:rect l="l" t="t" r="r" b="b"/>
              <a:pathLst>
                <a:path w="301" h="310" extrusionOk="0">
                  <a:moveTo>
                    <a:pt x="134" y="0"/>
                  </a:moveTo>
                  <a:cubicBezTo>
                    <a:pt x="67" y="0"/>
                    <a:pt x="0" y="67"/>
                    <a:pt x="34" y="167"/>
                  </a:cubicBezTo>
                  <a:lnTo>
                    <a:pt x="34" y="200"/>
                  </a:lnTo>
                  <a:cubicBezTo>
                    <a:pt x="34" y="255"/>
                    <a:pt x="78" y="309"/>
                    <a:pt x="131" y="309"/>
                  </a:cubicBezTo>
                  <a:cubicBezTo>
                    <a:pt x="143" y="309"/>
                    <a:pt x="155" y="306"/>
                    <a:pt x="167" y="300"/>
                  </a:cubicBezTo>
                  <a:cubicBezTo>
                    <a:pt x="234" y="300"/>
                    <a:pt x="301" y="234"/>
                    <a:pt x="301" y="167"/>
                  </a:cubicBezTo>
                  <a:lnTo>
                    <a:pt x="301" y="100"/>
                  </a:lnTo>
                  <a:cubicBezTo>
                    <a:pt x="267" y="33"/>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2" name="Google Shape;1162;p46"/>
            <p:cNvSpPr/>
            <p:nvPr/>
          </p:nvSpPr>
          <p:spPr>
            <a:xfrm>
              <a:off x="7250401" y="1452591"/>
              <a:ext cx="6371" cy="6562"/>
            </a:xfrm>
            <a:custGeom>
              <a:avLst/>
              <a:gdLst/>
              <a:ahLst/>
              <a:cxnLst/>
              <a:rect l="l" t="t" r="r" b="b"/>
              <a:pathLst>
                <a:path w="301" h="310" extrusionOk="0">
                  <a:moveTo>
                    <a:pt x="170" y="0"/>
                  </a:moveTo>
                  <a:cubicBezTo>
                    <a:pt x="158" y="0"/>
                    <a:pt x="146" y="3"/>
                    <a:pt x="133" y="9"/>
                  </a:cubicBezTo>
                  <a:cubicBezTo>
                    <a:pt x="67" y="9"/>
                    <a:pt x="0" y="76"/>
                    <a:pt x="33" y="142"/>
                  </a:cubicBezTo>
                  <a:lnTo>
                    <a:pt x="33" y="209"/>
                  </a:lnTo>
                  <a:cubicBezTo>
                    <a:pt x="33" y="276"/>
                    <a:pt x="100" y="309"/>
                    <a:pt x="167" y="309"/>
                  </a:cubicBezTo>
                  <a:cubicBezTo>
                    <a:pt x="234" y="309"/>
                    <a:pt x="300" y="243"/>
                    <a:pt x="300" y="176"/>
                  </a:cubicBezTo>
                  <a:lnTo>
                    <a:pt x="300" y="109"/>
                  </a:lnTo>
                  <a:cubicBezTo>
                    <a:pt x="273" y="55"/>
                    <a:pt x="224"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3" name="Google Shape;1163;p46"/>
            <p:cNvSpPr/>
            <p:nvPr/>
          </p:nvSpPr>
          <p:spPr>
            <a:xfrm>
              <a:off x="7364769" y="1434408"/>
              <a:ext cx="5673" cy="6054"/>
            </a:xfrm>
            <a:custGeom>
              <a:avLst/>
              <a:gdLst/>
              <a:ahLst/>
              <a:cxnLst/>
              <a:rect l="l" t="t" r="r" b="b"/>
              <a:pathLst>
                <a:path w="268" h="286" extrusionOk="0">
                  <a:moveTo>
                    <a:pt x="101" y="1"/>
                  </a:moveTo>
                  <a:cubicBezTo>
                    <a:pt x="34" y="1"/>
                    <a:pt x="1" y="67"/>
                    <a:pt x="1" y="134"/>
                  </a:cubicBezTo>
                  <a:lnTo>
                    <a:pt x="1" y="201"/>
                  </a:lnTo>
                  <a:cubicBezTo>
                    <a:pt x="16" y="259"/>
                    <a:pt x="69" y="286"/>
                    <a:pt x="124" y="286"/>
                  </a:cubicBezTo>
                  <a:cubicBezTo>
                    <a:pt x="194" y="286"/>
                    <a:pt x="268" y="242"/>
                    <a:pt x="268" y="168"/>
                  </a:cubicBezTo>
                  <a:lnTo>
                    <a:pt x="268" y="101"/>
                  </a:lnTo>
                  <a:cubicBezTo>
                    <a:pt x="234" y="34"/>
                    <a:pt x="168"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4" name="Google Shape;1164;p46"/>
            <p:cNvSpPr/>
            <p:nvPr/>
          </p:nvSpPr>
          <p:spPr>
            <a:xfrm>
              <a:off x="7087983" y="1532562"/>
              <a:ext cx="6393" cy="6562"/>
            </a:xfrm>
            <a:custGeom>
              <a:avLst/>
              <a:gdLst/>
              <a:ahLst/>
              <a:cxnLst/>
              <a:rect l="l" t="t" r="r" b="b"/>
              <a:pathLst>
                <a:path w="302" h="310" extrusionOk="0">
                  <a:moveTo>
                    <a:pt x="134" y="0"/>
                  </a:moveTo>
                  <a:cubicBezTo>
                    <a:pt x="68" y="0"/>
                    <a:pt x="1" y="67"/>
                    <a:pt x="1" y="134"/>
                  </a:cubicBezTo>
                  <a:lnTo>
                    <a:pt x="1" y="201"/>
                  </a:lnTo>
                  <a:cubicBezTo>
                    <a:pt x="28" y="255"/>
                    <a:pt x="78" y="309"/>
                    <a:pt x="131" y="309"/>
                  </a:cubicBezTo>
                  <a:cubicBezTo>
                    <a:pt x="143" y="309"/>
                    <a:pt x="155" y="307"/>
                    <a:pt x="168" y="301"/>
                  </a:cubicBezTo>
                  <a:cubicBezTo>
                    <a:pt x="234" y="301"/>
                    <a:pt x="301" y="234"/>
                    <a:pt x="268" y="167"/>
                  </a:cubicBezTo>
                  <a:lnTo>
                    <a:pt x="268" y="100"/>
                  </a:lnTo>
                  <a:cubicBezTo>
                    <a:pt x="268"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5" name="Google Shape;1165;p46"/>
            <p:cNvSpPr/>
            <p:nvPr/>
          </p:nvSpPr>
          <p:spPr>
            <a:xfrm>
              <a:off x="7145178" y="1523375"/>
              <a:ext cx="5673" cy="6562"/>
            </a:xfrm>
            <a:custGeom>
              <a:avLst/>
              <a:gdLst/>
              <a:ahLst/>
              <a:cxnLst/>
              <a:rect l="l" t="t" r="r" b="b"/>
              <a:pathLst>
                <a:path w="268" h="310" extrusionOk="0">
                  <a:moveTo>
                    <a:pt x="134" y="1"/>
                  </a:moveTo>
                  <a:cubicBezTo>
                    <a:pt x="34" y="1"/>
                    <a:pt x="1" y="67"/>
                    <a:pt x="1" y="168"/>
                  </a:cubicBezTo>
                  <a:lnTo>
                    <a:pt x="1" y="201"/>
                  </a:lnTo>
                  <a:cubicBezTo>
                    <a:pt x="1" y="255"/>
                    <a:pt x="68" y="310"/>
                    <a:pt x="128" y="310"/>
                  </a:cubicBezTo>
                  <a:cubicBezTo>
                    <a:pt x="142" y="310"/>
                    <a:pt x="155" y="307"/>
                    <a:pt x="168" y="301"/>
                  </a:cubicBezTo>
                  <a:cubicBezTo>
                    <a:pt x="234" y="301"/>
                    <a:pt x="268" y="234"/>
                    <a:pt x="268" y="168"/>
                  </a:cubicBezTo>
                  <a:lnTo>
                    <a:pt x="268" y="101"/>
                  </a:lnTo>
                  <a:cubicBezTo>
                    <a:pt x="268" y="34"/>
                    <a:pt x="201" y="1"/>
                    <a:pt x="134"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6" name="Google Shape;1166;p46"/>
            <p:cNvSpPr/>
            <p:nvPr/>
          </p:nvSpPr>
          <p:spPr>
            <a:xfrm>
              <a:off x="7258868" y="1505467"/>
              <a:ext cx="6371" cy="6266"/>
            </a:xfrm>
            <a:custGeom>
              <a:avLst/>
              <a:gdLst/>
              <a:ahLst/>
              <a:cxnLst/>
              <a:rect l="l" t="t" r="r" b="b"/>
              <a:pathLst>
                <a:path w="301" h="296" extrusionOk="0">
                  <a:moveTo>
                    <a:pt x="183" y="0"/>
                  </a:moveTo>
                  <a:cubicBezTo>
                    <a:pt x="167" y="0"/>
                    <a:pt x="150" y="4"/>
                    <a:pt x="134" y="13"/>
                  </a:cubicBezTo>
                  <a:cubicBezTo>
                    <a:pt x="67" y="13"/>
                    <a:pt x="0" y="80"/>
                    <a:pt x="0" y="146"/>
                  </a:cubicBezTo>
                  <a:lnTo>
                    <a:pt x="0" y="213"/>
                  </a:lnTo>
                  <a:cubicBezTo>
                    <a:pt x="28" y="269"/>
                    <a:pt x="85" y="295"/>
                    <a:pt x="142" y="295"/>
                  </a:cubicBezTo>
                  <a:cubicBezTo>
                    <a:pt x="221" y="295"/>
                    <a:pt x="301" y="243"/>
                    <a:pt x="301" y="146"/>
                  </a:cubicBezTo>
                  <a:lnTo>
                    <a:pt x="301" y="113"/>
                  </a:lnTo>
                  <a:cubicBezTo>
                    <a:pt x="276" y="38"/>
                    <a:pt x="232" y="0"/>
                    <a:pt x="183"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7" name="Google Shape;1167;p46"/>
            <p:cNvSpPr/>
            <p:nvPr/>
          </p:nvSpPr>
          <p:spPr>
            <a:xfrm>
              <a:off x="7315343" y="1496365"/>
              <a:ext cx="6393" cy="6562"/>
            </a:xfrm>
            <a:custGeom>
              <a:avLst/>
              <a:gdLst/>
              <a:ahLst/>
              <a:cxnLst/>
              <a:rect l="l" t="t" r="r" b="b"/>
              <a:pathLst>
                <a:path w="302" h="310" extrusionOk="0">
                  <a:moveTo>
                    <a:pt x="171" y="0"/>
                  </a:moveTo>
                  <a:cubicBezTo>
                    <a:pt x="159" y="0"/>
                    <a:pt x="147" y="3"/>
                    <a:pt x="134" y="9"/>
                  </a:cubicBezTo>
                  <a:cubicBezTo>
                    <a:pt x="68" y="9"/>
                    <a:pt x="1" y="76"/>
                    <a:pt x="34" y="143"/>
                  </a:cubicBezTo>
                  <a:lnTo>
                    <a:pt x="34" y="209"/>
                  </a:lnTo>
                  <a:cubicBezTo>
                    <a:pt x="34" y="276"/>
                    <a:pt x="101" y="309"/>
                    <a:pt x="168" y="309"/>
                  </a:cubicBezTo>
                  <a:cubicBezTo>
                    <a:pt x="234" y="276"/>
                    <a:pt x="301" y="243"/>
                    <a:pt x="301" y="143"/>
                  </a:cubicBezTo>
                  <a:lnTo>
                    <a:pt x="301" y="109"/>
                  </a:lnTo>
                  <a:cubicBezTo>
                    <a:pt x="274" y="55"/>
                    <a:pt x="224" y="0"/>
                    <a:pt x="171"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8" name="Google Shape;1168;p46"/>
            <p:cNvSpPr/>
            <p:nvPr/>
          </p:nvSpPr>
          <p:spPr>
            <a:xfrm>
              <a:off x="7373257" y="1487179"/>
              <a:ext cx="5673" cy="6774"/>
            </a:xfrm>
            <a:custGeom>
              <a:avLst/>
              <a:gdLst/>
              <a:ahLst/>
              <a:cxnLst/>
              <a:rect l="l" t="t" r="r" b="b"/>
              <a:pathLst>
                <a:path w="268" h="320" extrusionOk="0">
                  <a:moveTo>
                    <a:pt x="137" y="1"/>
                  </a:moveTo>
                  <a:cubicBezTo>
                    <a:pt x="125" y="1"/>
                    <a:pt x="113" y="3"/>
                    <a:pt x="100" y="10"/>
                  </a:cubicBezTo>
                  <a:cubicBezTo>
                    <a:pt x="34" y="10"/>
                    <a:pt x="0" y="76"/>
                    <a:pt x="0" y="143"/>
                  </a:cubicBezTo>
                  <a:lnTo>
                    <a:pt x="0" y="210"/>
                  </a:lnTo>
                  <a:cubicBezTo>
                    <a:pt x="15" y="285"/>
                    <a:pt x="71" y="319"/>
                    <a:pt x="127" y="319"/>
                  </a:cubicBezTo>
                  <a:cubicBezTo>
                    <a:pt x="197" y="319"/>
                    <a:pt x="267" y="268"/>
                    <a:pt x="267" y="176"/>
                  </a:cubicBezTo>
                  <a:lnTo>
                    <a:pt x="267" y="110"/>
                  </a:lnTo>
                  <a:cubicBezTo>
                    <a:pt x="240" y="55"/>
                    <a:pt x="190" y="1"/>
                    <a:pt x="137"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9" name="Google Shape;1169;p46"/>
            <p:cNvSpPr/>
            <p:nvPr/>
          </p:nvSpPr>
          <p:spPr>
            <a:xfrm>
              <a:off x="7430452" y="1478013"/>
              <a:ext cx="5652" cy="6562"/>
            </a:xfrm>
            <a:custGeom>
              <a:avLst/>
              <a:gdLst/>
              <a:ahLst/>
              <a:cxnLst/>
              <a:rect l="l" t="t" r="r" b="b"/>
              <a:pathLst>
                <a:path w="267" h="310" extrusionOk="0">
                  <a:moveTo>
                    <a:pt x="170" y="0"/>
                  </a:moveTo>
                  <a:cubicBezTo>
                    <a:pt x="158" y="0"/>
                    <a:pt x="146" y="3"/>
                    <a:pt x="134" y="9"/>
                  </a:cubicBezTo>
                  <a:cubicBezTo>
                    <a:pt x="33" y="9"/>
                    <a:pt x="0" y="76"/>
                    <a:pt x="0" y="142"/>
                  </a:cubicBezTo>
                  <a:lnTo>
                    <a:pt x="0" y="209"/>
                  </a:lnTo>
                  <a:cubicBezTo>
                    <a:pt x="0" y="276"/>
                    <a:pt x="100" y="309"/>
                    <a:pt x="167" y="309"/>
                  </a:cubicBezTo>
                  <a:cubicBezTo>
                    <a:pt x="234" y="309"/>
                    <a:pt x="267" y="242"/>
                    <a:pt x="267" y="176"/>
                  </a:cubicBezTo>
                  <a:lnTo>
                    <a:pt x="267" y="109"/>
                  </a:lnTo>
                  <a:cubicBezTo>
                    <a:pt x="267" y="54"/>
                    <a:pt x="223" y="0"/>
                    <a:pt x="170"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0" name="Google Shape;1170;p46"/>
            <p:cNvSpPr/>
            <p:nvPr/>
          </p:nvSpPr>
          <p:spPr>
            <a:xfrm>
              <a:off x="7486927" y="1469017"/>
              <a:ext cx="5673" cy="6054"/>
            </a:xfrm>
            <a:custGeom>
              <a:avLst/>
              <a:gdLst/>
              <a:ahLst/>
              <a:cxnLst/>
              <a:rect l="l" t="t" r="r" b="b"/>
              <a:pathLst>
                <a:path w="268" h="286" extrusionOk="0">
                  <a:moveTo>
                    <a:pt x="134" y="0"/>
                  </a:moveTo>
                  <a:cubicBezTo>
                    <a:pt x="34" y="0"/>
                    <a:pt x="1" y="67"/>
                    <a:pt x="1" y="134"/>
                  </a:cubicBezTo>
                  <a:lnTo>
                    <a:pt x="1" y="200"/>
                  </a:lnTo>
                  <a:cubicBezTo>
                    <a:pt x="30" y="259"/>
                    <a:pt x="85" y="285"/>
                    <a:pt x="137" y="285"/>
                  </a:cubicBezTo>
                  <a:cubicBezTo>
                    <a:pt x="204" y="285"/>
                    <a:pt x="268" y="242"/>
                    <a:pt x="268" y="167"/>
                  </a:cubicBezTo>
                  <a:lnTo>
                    <a:pt x="268" y="100"/>
                  </a:lnTo>
                  <a:cubicBezTo>
                    <a:pt x="268" y="34"/>
                    <a:pt x="201" y="0"/>
                    <a:pt x="134" y="0"/>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1" name="Google Shape;1171;p46"/>
            <p:cNvSpPr/>
            <p:nvPr/>
          </p:nvSpPr>
          <p:spPr>
            <a:xfrm>
              <a:off x="7544121" y="1459830"/>
              <a:ext cx="5673" cy="6583"/>
            </a:xfrm>
            <a:custGeom>
              <a:avLst/>
              <a:gdLst/>
              <a:ahLst/>
              <a:cxnLst/>
              <a:rect l="l" t="t" r="r" b="b"/>
              <a:pathLst>
                <a:path w="268" h="311" extrusionOk="0">
                  <a:moveTo>
                    <a:pt x="101" y="1"/>
                  </a:moveTo>
                  <a:cubicBezTo>
                    <a:pt x="34" y="1"/>
                    <a:pt x="1" y="67"/>
                    <a:pt x="1" y="167"/>
                  </a:cubicBezTo>
                  <a:lnTo>
                    <a:pt x="1" y="201"/>
                  </a:lnTo>
                  <a:cubicBezTo>
                    <a:pt x="16" y="276"/>
                    <a:pt x="71" y="310"/>
                    <a:pt x="128" y="310"/>
                  </a:cubicBezTo>
                  <a:cubicBezTo>
                    <a:pt x="197" y="310"/>
                    <a:pt x="267" y="259"/>
                    <a:pt x="267" y="167"/>
                  </a:cubicBezTo>
                  <a:lnTo>
                    <a:pt x="267" y="101"/>
                  </a:lnTo>
                  <a:cubicBezTo>
                    <a:pt x="234" y="34"/>
                    <a:pt x="167" y="1"/>
                    <a:pt x="101" y="1"/>
                  </a:cubicBezTo>
                  <a:close/>
                </a:path>
              </a:pathLst>
            </a:custGeom>
            <a:solidFill>
              <a:srgbClr val="3F3F9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2" name="Google Shape;1172;p46"/>
            <p:cNvSpPr/>
            <p:nvPr/>
          </p:nvSpPr>
          <p:spPr>
            <a:xfrm>
              <a:off x="6851457" y="1343113"/>
              <a:ext cx="896740" cy="894369"/>
            </a:xfrm>
            <a:custGeom>
              <a:avLst/>
              <a:gdLst/>
              <a:ahLst/>
              <a:cxnLst/>
              <a:rect l="l" t="t" r="r" b="b"/>
              <a:pathLst>
                <a:path w="42364" h="42252" extrusionOk="0">
                  <a:moveTo>
                    <a:pt x="35982" y="0"/>
                  </a:moveTo>
                  <a:cubicBezTo>
                    <a:pt x="35942" y="0"/>
                    <a:pt x="35901" y="4"/>
                    <a:pt x="35859" y="11"/>
                  </a:cubicBezTo>
                  <a:lnTo>
                    <a:pt x="634" y="5615"/>
                  </a:lnTo>
                  <a:cubicBezTo>
                    <a:pt x="267" y="5681"/>
                    <a:pt x="0" y="6048"/>
                    <a:pt x="67" y="6415"/>
                  </a:cubicBezTo>
                  <a:lnTo>
                    <a:pt x="5671" y="41674"/>
                  </a:lnTo>
                  <a:cubicBezTo>
                    <a:pt x="5731" y="42003"/>
                    <a:pt x="6005" y="42251"/>
                    <a:pt x="6349" y="42251"/>
                  </a:cubicBezTo>
                  <a:cubicBezTo>
                    <a:pt x="6389" y="42251"/>
                    <a:pt x="6430" y="42248"/>
                    <a:pt x="6472" y="42241"/>
                  </a:cubicBezTo>
                  <a:lnTo>
                    <a:pt x="41697" y="36637"/>
                  </a:lnTo>
                  <a:cubicBezTo>
                    <a:pt x="42097" y="36570"/>
                    <a:pt x="42364" y="36203"/>
                    <a:pt x="42297" y="35836"/>
                  </a:cubicBezTo>
                  <a:lnTo>
                    <a:pt x="36693" y="578"/>
                  </a:lnTo>
                  <a:cubicBezTo>
                    <a:pt x="36633" y="249"/>
                    <a:pt x="36332" y="0"/>
                    <a:pt x="35982"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3" name="Google Shape;1173;p46"/>
            <p:cNvSpPr/>
            <p:nvPr/>
          </p:nvSpPr>
          <p:spPr>
            <a:xfrm>
              <a:off x="6975732" y="1973163"/>
              <a:ext cx="6054" cy="6583"/>
            </a:xfrm>
            <a:custGeom>
              <a:avLst/>
              <a:gdLst/>
              <a:ahLst/>
              <a:cxnLst/>
              <a:rect l="l" t="t" r="r" b="b"/>
              <a:pathLst>
                <a:path w="286" h="311" extrusionOk="0">
                  <a:moveTo>
                    <a:pt x="134" y="0"/>
                  </a:moveTo>
                  <a:cubicBezTo>
                    <a:pt x="67" y="0"/>
                    <a:pt x="0" y="67"/>
                    <a:pt x="0" y="167"/>
                  </a:cubicBezTo>
                  <a:lnTo>
                    <a:pt x="0" y="200"/>
                  </a:lnTo>
                  <a:cubicBezTo>
                    <a:pt x="15" y="276"/>
                    <a:pt x="78" y="310"/>
                    <a:pt x="139" y="310"/>
                  </a:cubicBezTo>
                  <a:cubicBezTo>
                    <a:pt x="213" y="310"/>
                    <a:pt x="285" y="259"/>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4" name="Google Shape;1174;p46"/>
            <p:cNvSpPr/>
            <p:nvPr/>
          </p:nvSpPr>
          <p:spPr>
            <a:xfrm>
              <a:off x="6984199" y="2025934"/>
              <a:ext cx="5673" cy="6562"/>
            </a:xfrm>
            <a:custGeom>
              <a:avLst/>
              <a:gdLst/>
              <a:ahLst/>
              <a:cxnLst/>
              <a:rect l="l" t="t" r="r" b="b"/>
              <a:pathLst>
                <a:path w="268" h="310" extrusionOk="0">
                  <a:moveTo>
                    <a:pt x="170" y="0"/>
                  </a:moveTo>
                  <a:cubicBezTo>
                    <a:pt x="158" y="0"/>
                    <a:pt x="146" y="3"/>
                    <a:pt x="134" y="9"/>
                  </a:cubicBezTo>
                  <a:cubicBezTo>
                    <a:pt x="67" y="9"/>
                    <a:pt x="0" y="76"/>
                    <a:pt x="0" y="143"/>
                  </a:cubicBezTo>
                  <a:lnTo>
                    <a:pt x="0" y="209"/>
                  </a:lnTo>
                  <a:cubicBezTo>
                    <a:pt x="34" y="276"/>
                    <a:pt x="100" y="309"/>
                    <a:pt x="167" y="309"/>
                  </a:cubicBezTo>
                  <a:cubicBezTo>
                    <a:pt x="234" y="309"/>
                    <a:pt x="267" y="243"/>
                    <a:pt x="267" y="176"/>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5" name="Google Shape;1175;p46"/>
            <p:cNvSpPr/>
            <p:nvPr/>
          </p:nvSpPr>
          <p:spPr>
            <a:xfrm>
              <a:off x="7009621" y="2184288"/>
              <a:ext cx="5673" cy="6562"/>
            </a:xfrm>
            <a:custGeom>
              <a:avLst/>
              <a:gdLst/>
              <a:ahLst/>
              <a:cxnLst/>
              <a:rect l="l" t="t" r="r" b="b"/>
              <a:pathLst>
                <a:path w="268" h="310" extrusionOk="0">
                  <a:moveTo>
                    <a:pt x="100" y="0"/>
                  </a:moveTo>
                  <a:cubicBezTo>
                    <a:pt x="34" y="0"/>
                    <a:pt x="0" y="67"/>
                    <a:pt x="0" y="134"/>
                  </a:cubicBezTo>
                  <a:lnTo>
                    <a:pt x="0" y="200"/>
                  </a:lnTo>
                  <a:cubicBezTo>
                    <a:pt x="0" y="255"/>
                    <a:pt x="45" y="309"/>
                    <a:pt x="116" y="309"/>
                  </a:cubicBezTo>
                  <a:cubicBezTo>
                    <a:pt x="131" y="309"/>
                    <a:pt x="149" y="306"/>
                    <a:pt x="167" y="300"/>
                  </a:cubicBezTo>
                  <a:cubicBezTo>
                    <a:pt x="234" y="300"/>
                    <a:pt x="267" y="234"/>
                    <a:pt x="267" y="167"/>
                  </a:cubicBezTo>
                  <a:lnTo>
                    <a:pt x="267" y="100"/>
                  </a:lnTo>
                  <a:cubicBezTo>
                    <a:pt x="267" y="33"/>
                    <a:pt x="167" y="0"/>
                    <a:pt x="10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6" name="Google Shape;1176;p46"/>
            <p:cNvSpPr/>
            <p:nvPr/>
          </p:nvSpPr>
          <p:spPr>
            <a:xfrm>
              <a:off x="6992666" y="2078895"/>
              <a:ext cx="5673" cy="6562"/>
            </a:xfrm>
            <a:custGeom>
              <a:avLst/>
              <a:gdLst/>
              <a:ahLst/>
              <a:cxnLst/>
              <a:rect l="l" t="t" r="r" b="b"/>
              <a:pathLst>
                <a:path w="268" h="310" extrusionOk="0">
                  <a:moveTo>
                    <a:pt x="152" y="0"/>
                  </a:moveTo>
                  <a:cubicBezTo>
                    <a:pt x="136" y="0"/>
                    <a:pt x="119" y="3"/>
                    <a:pt x="101" y="9"/>
                  </a:cubicBezTo>
                  <a:cubicBezTo>
                    <a:pt x="34" y="9"/>
                    <a:pt x="1" y="76"/>
                    <a:pt x="1" y="142"/>
                  </a:cubicBezTo>
                  <a:lnTo>
                    <a:pt x="1" y="209"/>
                  </a:lnTo>
                  <a:cubicBezTo>
                    <a:pt x="34" y="276"/>
                    <a:pt x="101" y="309"/>
                    <a:pt x="167" y="309"/>
                  </a:cubicBezTo>
                  <a:cubicBezTo>
                    <a:pt x="234" y="276"/>
                    <a:pt x="268" y="209"/>
                    <a:pt x="268" y="142"/>
                  </a:cubicBezTo>
                  <a:lnTo>
                    <a:pt x="268" y="109"/>
                  </a:lnTo>
                  <a:cubicBezTo>
                    <a:pt x="268" y="54"/>
                    <a:pt x="223" y="0"/>
                    <a:pt x="152"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7" name="Google Shape;1177;p46"/>
            <p:cNvSpPr/>
            <p:nvPr/>
          </p:nvSpPr>
          <p:spPr>
            <a:xfrm>
              <a:off x="7041393" y="2016747"/>
              <a:ext cx="5673" cy="6752"/>
            </a:xfrm>
            <a:custGeom>
              <a:avLst/>
              <a:gdLst/>
              <a:ahLst/>
              <a:cxnLst/>
              <a:rect l="l" t="t" r="r" b="b"/>
              <a:pathLst>
                <a:path w="268" h="319" extrusionOk="0">
                  <a:moveTo>
                    <a:pt x="140" y="1"/>
                  </a:moveTo>
                  <a:cubicBezTo>
                    <a:pt x="126" y="1"/>
                    <a:pt x="113" y="3"/>
                    <a:pt x="100" y="9"/>
                  </a:cubicBezTo>
                  <a:cubicBezTo>
                    <a:pt x="34" y="9"/>
                    <a:pt x="0" y="76"/>
                    <a:pt x="0" y="143"/>
                  </a:cubicBezTo>
                  <a:lnTo>
                    <a:pt x="0" y="210"/>
                  </a:lnTo>
                  <a:cubicBezTo>
                    <a:pt x="0" y="264"/>
                    <a:pt x="45" y="319"/>
                    <a:pt x="116" y="319"/>
                  </a:cubicBezTo>
                  <a:cubicBezTo>
                    <a:pt x="132" y="319"/>
                    <a:pt x="149" y="316"/>
                    <a:pt x="167" y="310"/>
                  </a:cubicBezTo>
                  <a:cubicBezTo>
                    <a:pt x="234" y="310"/>
                    <a:pt x="267" y="243"/>
                    <a:pt x="267" y="176"/>
                  </a:cubicBezTo>
                  <a:lnTo>
                    <a:pt x="267" y="110"/>
                  </a:lnTo>
                  <a:cubicBezTo>
                    <a:pt x="267" y="55"/>
                    <a:pt x="200" y="1"/>
                    <a:pt x="14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8" name="Google Shape;1178;p46"/>
            <p:cNvSpPr/>
            <p:nvPr/>
          </p:nvSpPr>
          <p:spPr>
            <a:xfrm>
              <a:off x="7032926" y="1963977"/>
              <a:ext cx="6371" cy="6562"/>
            </a:xfrm>
            <a:custGeom>
              <a:avLst/>
              <a:gdLst/>
              <a:ahLst/>
              <a:cxnLst/>
              <a:rect l="l" t="t" r="r" b="b"/>
              <a:pathLst>
                <a:path w="301" h="310" extrusionOk="0">
                  <a:moveTo>
                    <a:pt x="133" y="1"/>
                  </a:moveTo>
                  <a:cubicBezTo>
                    <a:pt x="67" y="34"/>
                    <a:pt x="0" y="67"/>
                    <a:pt x="33" y="167"/>
                  </a:cubicBezTo>
                  <a:lnTo>
                    <a:pt x="33" y="201"/>
                  </a:lnTo>
                  <a:cubicBezTo>
                    <a:pt x="33" y="255"/>
                    <a:pt x="78" y="310"/>
                    <a:pt x="131" y="310"/>
                  </a:cubicBezTo>
                  <a:cubicBezTo>
                    <a:pt x="142" y="310"/>
                    <a:pt x="155" y="307"/>
                    <a:pt x="167" y="301"/>
                  </a:cubicBezTo>
                  <a:cubicBezTo>
                    <a:pt x="234" y="301"/>
                    <a:pt x="300" y="234"/>
                    <a:pt x="300" y="167"/>
                  </a:cubicBezTo>
                  <a:lnTo>
                    <a:pt x="300"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9" name="Google Shape;1179;p46"/>
            <p:cNvSpPr/>
            <p:nvPr/>
          </p:nvSpPr>
          <p:spPr>
            <a:xfrm>
              <a:off x="7066096" y="2175101"/>
              <a:ext cx="6393" cy="6562"/>
            </a:xfrm>
            <a:custGeom>
              <a:avLst/>
              <a:gdLst/>
              <a:ahLst/>
              <a:cxnLst/>
              <a:rect l="l" t="t" r="r" b="b"/>
              <a:pathLst>
                <a:path w="302" h="310" extrusionOk="0">
                  <a:moveTo>
                    <a:pt x="134" y="0"/>
                  </a:moveTo>
                  <a:cubicBezTo>
                    <a:pt x="68" y="0"/>
                    <a:pt x="1" y="67"/>
                    <a:pt x="34" y="167"/>
                  </a:cubicBezTo>
                  <a:lnTo>
                    <a:pt x="34" y="201"/>
                  </a:lnTo>
                  <a:cubicBezTo>
                    <a:pt x="34" y="255"/>
                    <a:pt x="79" y="310"/>
                    <a:pt x="131" y="310"/>
                  </a:cubicBezTo>
                  <a:cubicBezTo>
                    <a:pt x="143" y="310"/>
                    <a:pt x="155" y="307"/>
                    <a:pt x="168" y="301"/>
                  </a:cubicBezTo>
                  <a:cubicBezTo>
                    <a:pt x="234" y="301"/>
                    <a:pt x="301" y="234"/>
                    <a:pt x="301" y="167"/>
                  </a:cubicBezTo>
                  <a:lnTo>
                    <a:pt x="301" y="101"/>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0" name="Google Shape;1180;p46"/>
            <p:cNvSpPr/>
            <p:nvPr/>
          </p:nvSpPr>
          <p:spPr>
            <a:xfrm>
              <a:off x="7049860" y="2069708"/>
              <a:ext cx="5673" cy="6562"/>
            </a:xfrm>
            <a:custGeom>
              <a:avLst/>
              <a:gdLst/>
              <a:ahLst/>
              <a:cxnLst/>
              <a:rect l="l" t="t" r="r" b="b"/>
              <a:pathLst>
                <a:path w="268" h="310" extrusionOk="0">
                  <a:moveTo>
                    <a:pt x="137" y="0"/>
                  </a:moveTo>
                  <a:cubicBezTo>
                    <a:pt x="125" y="0"/>
                    <a:pt x="113" y="3"/>
                    <a:pt x="101" y="9"/>
                  </a:cubicBezTo>
                  <a:cubicBezTo>
                    <a:pt x="34" y="9"/>
                    <a:pt x="1" y="76"/>
                    <a:pt x="1" y="143"/>
                  </a:cubicBezTo>
                  <a:lnTo>
                    <a:pt x="1" y="209"/>
                  </a:lnTo>
                  <a:cubicBezTo>
                    <a:pt x="1" y="276"/>
                    <a:pt x="67" y="309"/>
                    <a:pt x="134" y="309"/>
                  </a:cubicBezTo>
                  <a:cubicBezTo>
                    <a:pt x="234" y="309"/>
                    <a:pt x="267" y="243"/>
                    <a:pt x="267" y="176"/>
                  </a:cubicBezTo>
                  <a:lnTo>
                    <a:pt x="267" y="109"/>
                  </a:lnTo>
                  <a:cubicBezTo>
                    <a:pt x="240" y="55"/>
                    <a:pt x="191" y="0"/>
                    <a:pt x="13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1" name="Google Shape;1181;p46"/>
            <p:cNvSpPr/>
            <p:nvPr/>
          </p:nvSpPr>
          <p:spPr>
            <a:xfrm>
              <a:off x="7057629" y="2122585"/>
              <a:ext cx="6371" cy="6647"/>
            </a:xfrm>
            <a:custGeom>
              <a:avLst/>
              <a:gdLst/>
              <a:ahLst/>
              <a:cxnLst/>
              <a:rect l="l" t="t" r="r" b="b"/>
              <a:pathLst>
                <a:path w="301" h="314" extrusionOk="0">
                  <a:moveTo>
                    <a:pt x="183" y="1"/>
                  </a:moveTo>
                  <a:cubicBezTo>
                    <a:pt x="167" y="1"/>
                    <a:pt x="151" y="5"/>
                    <a:pt x="134" y="13"/>
                  </a:cubicBezTo>
                  <a:cubicBezTo>
                    <a:pt x="67" y="13"/>
                    <a:pt x="1" y="80"/>
                    <a:pt x="34" y="146"/>
                  </a:cubicBezTo>
                  <a:lnTo>
                    <a:pt x="34" y="213"/>
                  </a:lnTo>
                  <a:cubicBezTo>
                    <a:pt x="34" y="280"/>
                    <a:pt x="101" y="313"/>
                    <a:pt x="167" y="313"/>
                  </a:cubicBezTo>
                  <a:cubicBezTo>
                    <a:pt x="234" y="280"/>
                    <a:pt x="301" y="213"/>
                    <a:pt x="301" y="146"/>
                  </a:cubicBezTo>
                  <a:lnTo>
                    <a:pt x="301" y="113"/>
                  </a:lnTo>
                  <a:cubicBezTo>
                    <a:pt x="276" y="38"/>
                    <a:pt x="232"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2" name="Google Shape;1182;p46"/>
            <p:cNvSpPr/>
            <p:nvPr/>
          </p:nvSpPr>
          <p:spPr>
            <a:xfrm>
              <a:off x="7097868" y="2007751"/>
              <a:ext cx="6393" cy="6562"/>
            </a:xfrm>
            <a:custGeom>
              <a:avLst/>
              <a:gdLst/>
              <a:ahLst/>
              <a:cxnLst/>
              <a:rect l="l" t="t" r="r" b="b"/>
              <a:pathLst>
                <a:path w="302" h="310" extrusionOk="0">
                  <a:moveTo>
                    <a:pt x="134" y="1"/>
                  </a:moveTo>
                  <a:cubicBezTo>
                    <a:pt x="68" y="1"/>
                    <a:pt x="1" y="68"/>
                    <a:pt x="34" y="168"/>
                  </a:cubicBezTo>
                  <a:lnTo>
                    <a:pt x="34" y="201"/>
                  </a:lnTo>
                  <a:cubicBezTo>
                    <a:pt x="34" y="255"/>
                    <a:pt x="79" y="310"/>
                    <a:pt x="131" y="310"/>
                  </a:cubicBezTo>
                  <a:cubicBezTo>
                    <a:pt x="143" y="310"/>
                    <a:pt x="155" y="307"/>
                    <a:pt x="168" y="301"/>
                  </a:cubicBezTo>
                  <a:cubicBezTo>
                    <a:pt x="234" y="301"/>
                    <a:pt x="301" y="234"/>
                    <a:pt x="301" y="168"/>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3" name="Google Shape;1183;p46"/>
            <p:cNvSpPr/>
            <p:nvPr/>
          </p:nvSpPr>
          <p:spPr>
            <a:xfrm>
              <a:off x="7089401" y="1955235"/>
              <a:ext cx="6371" cy="6266"/>
            </a:xfrm>
            <a:custGeom>
              <a:avLst/>
              <a:gdLst/>
              <a:ahLst/>
              <a:cxnLst/>
              <a:rect l="l" t="t" r="r" b="b"/>
              <a:pathLst>
                <a:path w="301" h="296" extrusionOk="0">
                  <a:moveTo>
                    <a:pt x="184" y="1"/>
                  </a:moveTo>
                  <a:cubicBezTo>
                    <a:pt x="167" y="1"/>
                    <a:pt x="151" y="5"/>
                    <a:pt x="134" y="13"/>
                  </a:cubicBezTo>
                  <a:cubicBezTo>
                    <a:pt x="67" y="13"/>
                    <a:pt x="1" y="80"/>
                    <a:pt x="34" y="147"/>
                  </a:cubicBezTo>
                  <a:lnTo>
                    <a:pt x="34" y="214"/>
                  </a:lnTo>
                  <a:cubicBezTo>
                    <a:pt x="48" y="269"/>
                    <a:pt x="97" y="296"/>
                    <a:pt x="149" y="296"/>
                  </a:cubicBezTo>
                  <a:cubicBezTo>
                    <a:pt x="222" y="296"/>
                    <a:pt x="301" y="244"/>
                    <a:pt x="301" y="147"/>
                  </a:cubicBezTo>
                  <a:lnTo>
                    <a:pt x="301" y="113"/>
                  </a:lnTo>
                  <a:cubicBezTo>
                    <a:pt x="276" y="38"/>
                    <a:pt x="232" y="1"/>
                    <a:pt x="18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4" name="Google Shape;1184;p46"/>
            <p:cNvSpPr/>
            <p:nvPr/>
          </p:nvSpPr>
          <p:spPr>
            <a:xfrm>
              <a:off x="7114823" y="2113398"/>
              <a:ext cx="6371" cy="6647"/>
            </a:xfrm>
            <a:custGeom>
              <a:avLst/>
              <a:gdLst/>
              <a:ahLst/>
              <a:cxnLst/>
              <a:rect l="l" t="t" r="r" b="b"/>
              <a:pathLst>
                <a:path w="301" h="314" extrusionOk="0">
                  <a:moveTo>
                    <a:pt x="183" y="1"/>
                  </a:moveTo>
                  <a:cubicBezTo>
                    <a:pt x="167" y="1"/>
                    <a:pt x="151" y="5"/>
                    <a:pt x="134" y="13"/>
                  </a:cubicBezTo>
                  <a:cubicBezTo>
                    <a:pt x="67" y="13"/>
                    <a:pt x="0" y="80"/>
                    <a:pt x="0" y="147"/>
                  </a:cubicBezTo>
                  <a:lnTo>
                    <a:pt x="0" y="214"/>
                  </a:lnTo>
                  <a:cubicBezTo>
                    <a:pt x="34" y="280"/>
                    <a:pt x="101" y="314"/>
                    <a:pt x="167" y="314"/>
                  </a:cubicBezTo>
                  <a:cubicBezTo>
                    <a:pt x="234" y="280"/>
                    <a:pt x="301" y="247"/>
                    <a:pt x="301" y="147"/>
                  </a:cubicBezTo>
                  <a:lnTo>
                    <a:pt x="301" y="113"/>
                  </a:lnTo>
                  <a:cubicBezTo>
                    <a:pt x="276" y="38"/>
                    <a:pt x="232"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5" name="Google Shape;1185;p46"/>
            <p:cNvSpPr/>
            <p:nvPr/>
          </p:nvSpPr>
          <p:spPr>
            <a:xfrm>
              <a:off x="7106356" y="2060522"/>
              <a:ext cx="6371" cy="6244"/>
            </a:xfrm>
            <a:custGeom>
              <a:avLst/>
              <a:gdLst/>
              <a:ahLst/>
              <a:cxnLst/>
              <a:rect l="l" t="t" r="r" b="b"/>
              <a:pathLst>
                <a:path w="301" h="295" extrusionOk="0">
                  <a:moveTo>
                    <a:pt x="170" y="1"/>
                  </a:moveTo>
                  <a:cubicBezTo>
                    <a:pt x="158" y="1"/>
                    <a:pt x="146" y="3"/>
                    <a:pt x="134" y="10"/>
                  </a:cubicBezTo>
                  <a:cubicBezTo>
                    <a:pt x="67" y="10"/>
                    <a:pt x="0" y="76"/>
                    <a:pt x="34" y="143"/>
                  </a:cubicBezTo>
                  <a:lnTo>
                    <a:pt x="34" y="210"/>
                  </a:lnTo>
                  <a:cubicBezTo>
                    <a:pt x="48" y="268"/>
                    <a:pt x="95" y="295"/>
                    <a:pt x="146" y="295"/>
                  </a:cubicBezTo>
                  <a:cubicBezTo>
                    <a:pt x="210" y="295"/>
                    <a:pt x="282" y="251"/>
                    <a:pt x="300" y="176"/>
                  </a:cubicBezTo>
                  <a:lnTo>
                    <a:pt x="300" y="110"/>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6" name="Google Shape;1186;p46"/>
            <p:cNvSpPr/>
            <p:nvPr/>
          </p:nvSpPr>
          <p:spPr>
            <a:xfrm>
              <a:off x="7123290" y="2165915"/>
              <a:ext cx="6054" cy="6583"/>
            </a:xfrm>
            <a:custGeom>
              <a:avLst/>
              <a:gdLst/>
              <a:ahLst/>
              <a:cxnLst/>
              <a:rect l="l" t="t" r="r" b="b"/>
              <a:pathLst>
                <a:path w="286" h="311" extrusionOk="0">
                  <a:moveTo>
                    <a:pt x="134" y="1"/>
                  </a:moveTo>
                  <a:cubicBezTo>
                    <a:pt x="67" y="34"/>
                    <a:pt x="1" y="68"/>
                    <a:pt x="1" y="168"/>
                  </a:cubicBezTo>
                  <a:lnTo>
                    <a:pt x="1" y="201"/>
                  </a:lnTo>
                  <a:cubicBezTo>
                    <a:pt x="16" y="276"/>
                    <a:pt x="78" y="311"/>
                    <a:pt x="139" y="311"/>
                  </a:cubicBezTo>
                  <a:cubicBezTo>
                    <a:pt x="214" y="311"/>
                    <a:pt x="286" y="259"/>
                    <a:pt x="268" y="168"/>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7" name="Google Shape;1187;p46"/>
            <p:cNvSpPr/>
            <p:nvPr/>
          </p:nvSpPr>
          <p:spPr>
            <a:xfrm>
              <a:off x="7260286" y="1927971"/>
              <a:ext cx="6371" cy="6371"/>
            </a:xfrm>
            <a:custGeom>
              <a:avLst/>
              <a:gdLst/>
              <a:ahLst/>
              <a:cxnLst/>
              <a:rect l="l" t="t" r="r" b="b"/>
              <a:pathLst>
                <a:path w="301" h="301" extrusionOk="0">
                  <a:moveTo>
                    <a:pt x="133" y="0"/>
                  </a:moveTo>
                  <a:cubicBezTo>
                    <a:pt x="67" y="0"/>
                    <a:pt x="0" y="67"/>
                    <a:pt x="33" y="134"/>
                  </a:cubicBezTo>
                  <a:lnTo>
                    <a:pt x="33" y="201"/>
                  </a:lnTo>
                  <a:cubicBezTo>
                    <a:pt x="33" y="267"/>
                    <a:pt x="100" y="301"/>
                    <a:pt x="167" y="301"/>
                  </a:cubicBezTo>
                  <a:cubicBezTo>
                    <a:pt x="234" y="301"/>
                    <a:pt x="300" y="234"/>
                    <a:pt x="300" y="167"/>
                  </a:cubicBezTo>
                  <a:lnTo>
                    <a:pt x="300" y="101"/>
                  </a:lnTo>
                  <a:cubicBezTo>
                    <a:pt x="267" y="34"/>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8" name="Google Shape;1188;p46"/>
            <p:cNvSpPr/>
            <p:nvPr/>
          </p:nvSpPr>
          <p:spPr>
            <a:xfrm>
              <a:off x="7268753" y="1980741"/>
              <a:ext cx="6371" cy="6562"/>
            </a:xfrm>
            <a:custGeom>
              <a:avLst/>
              <a:gdLst/>
              <a:ahLst/>
              <a:cxnLst/>
              <a:rect l="l" t="t" r="r" b="b"/>
              <a:pathLst>
                <a:path w="301" h="310" extrusionOk="0">
                  <a:moveTo>
                    <a:pt x="170" y="0"/>
                  </a:moveTo>
                  <a:cubicBezTo>
                    <a:pt x="158" y="0"/>
                    <a:pt x="146" y="3"/>
                    <a:pt x="134" y="9"/>
                  </a:cubicBezTo>
                  <a:cubicBezTo>
                    <a:pt x="67" y="9"/>
                    <a:pt x="0" y="76"/>
                    <a:pt x="34" y="143"/>
                  </a:cubicBezTo>
                  <a:lnTo>
                    <a:pt x="34" y="209"/>
                  </a:lnTo>
                  <a:cubicBezTo>
                    <a:pt x="34" y="276"/>
                    <a:pt x="100" y="309"/>
                    <a:pt x="167" y="309"/>
                  </a:cubicBezTo>
                  <a:cubicBezTo>
                    <a:pt x="234" y="276"/>
                    <a:pt x="301" y="209"/>
                    <a:pt x="301" y="143"/>
                  </a:cubicBezTo>
                  <a:lnTo>
                    <a:pt x="301" y="109"/>
                  </a:lnTo>
                  <a:cubicBezTo>
                    <a:pt x="273" y="55"/>
                    <a:pt x="22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9" name="Google Shape;1189;p46"/>
            <p:cNvSpPr/>
            <p:nvPr/>
          </p:nvSpPr>
          <p:spPr>
            <a:xfrm>
              <a:off x="7294176" y="2139095"/>
              <a:ext cx="5673" cy="6371"/>
            </a:xfrm>
            <a:custGeom>
              <a:avLst/>
              <a:gdLst/>
              <a:ahLst/>
              <a:cxnLst/>
              <a:rect l="l" t="t" r="r" b="b"/>
              <a:pathLst>
                <a:path w="268" h="301" extrusionOk="0">
                  <a:moveTo>
                    <a:pt x="134" y="0"/>
                  </a:moveTo>
                  <a:cubicBezTo>
                    <a:pt x="67" y="0"/>
                    <a:pt x="0" y="67"/>
                    <a:pt x="0" y="134"/>
                  </a:cubicBezTo>
                  <a:lnTo>
                    <a:pt x="0" y="200"/>
                  </a:lnTo>
                  <a:cubicBezTo>
                    <a:pt x="34" y="267"/>
                    <a:pt x="100" y="300"/>
                    <a:pt x="167" y="300"/>
                  </a:cubicBezTo>
                  <a:cubicBezTo>
                    <a:pt x="234" y="300"/>
                    <a:pt x="267" y="234"/>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46"/>
            <p:cNvSpPr/>
            <p:nvPr/>
          </p:nvSpPr>
          <p:spPr>
            <a:xfrm>
              <a:off x="7285687" y="2086134"/>
              <a:ext cx="6393" cy="6562"/>
            </a:xfrm>
            <a:custGeom>
              <a:avLst/>
              <a:gdLst/>
              <a:ahLst/>
              <a:cxnLst/>
              <a:rect l="l" t="t" r="r" b="b"/>
              <a:pathLst>
                <a:path w="302" h="310" extrusionOk="0">
                  <a:moveTo>
                    <a:pt x="134" y="0"/>
                  </a:moveTo>
                  <a:cubicBezTo>
                    <a:pt x="68" y="0"/>
                    <a:pt x="1" y="67"/>
                    <a:pt x="1" y="134"/>
                  </a:cubicBezTo>
                  <a:lnTo>
                    <a:pt x="1" y="201"/>
                  </a:lnTo>
                  <a:cubicBezTo>
                    <a:pt x="28" y="255"/>
                    <a:pt x="78" y="310"/>
                    <a:pt x="131" y="310"/>
                  </a:cubicBezTo>
                  <a:cubicBezTo>
                    <a:pt x="143" y="310"/>
                    <a:pt x="155" y="307"/>
                    <a:pt x="168" y="301"/>
                  </a:cubicBezTo>
                  <a:cubicBezTo>
                    <a:pt x="234" y="301"/>
                    <a:pt x="301" y="234"/>
                    <a:pt x="301" y="167"/>
                  </a:cubicBezTo>
                  <a:lnTo>
                    <a:pt x="301" y="101"/>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1" name="Google Shape;1191;p46"/>
            <p:cNvSpPr/>
            <p:nvPr/>
          </p:nvSpPr>
          <p:spPr>
            <a:xfrm>
              <a:off x="7277220" y="2033173"/>
              <a:ext cx="6371" cy="6562"/>
            </a:xfrm>
            <a:custGeom>
              <a:avLst/>
              <a:gdLst/>
              <a:ahLst/>
              <a:cxnLst/>
              <a:rect l="l" t="t" r="r" b="b"/>
              <a:pathLst>
                <a:path w="301" h="310" extrusionOk="0">
                  <a:moveTo>
                    <a:pt x="134" y="1"/>
                  </a:moveTo>
                  <a:cubicBezTo>
                    <a:pt x="67" y="34"/>
                    <a:pt x="1" y="101"/>
                    <a:pt x="34" y="167"/>
                  </a:cubicBezTo>
                  <a:lnTo>
                    <a:pt x="34" y="201"/>
                  </a:lnTo>
                  <a:cubicBezTo>
                    <a:pt x="34" y="255"/>
                    <a:pt x="78" y="310"/>
                    <a:pt x="131" y="310"/>
                  </a:cubicBezTo>
                  <a:cubicBezTo>
                    <a:pt x="143" y="310"/>
                    <a:pt x="155" y="307"/>
                    <a:pt x="167" y="301"/>
                  </a:cubicBezTo>
                  <a:cubicBezTo>
                    <a:pt x="234" y="301"/>
                    <a:pt x="301" y="234"/>
                    <a:pt x="301" y="167"/>
                  </a:cubicBezTo>
                  <a:lnTo>
                    <a:pt x="301" y="101"/>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2" name="Google Shape;1192;p46"/>
            <p:cNvSpPr/>
            <p:nvPr/>
          </p:nvSpPr>
          <p:spPr>
            <a:xfrm>
              <a:off x="6999016" y="1752852"/>
              <a:ext cx="6393" cy="6562"/>
            </a:xfrm>
            <a:custGeom>
              <a:avLst/>
              <a:gdLst/>
              <a:ahLst/>
              <a:cxnLst/>
              <a:rect l="l" t="t" r="r" b="b"/>
              <a:pathLst>
                <a:path w="302" h="310" extrusionOk="0">
                  <a:moveTo>
                    <a:pt x="134" y="1"/>
                  </a:moveTo>
                  <a:cubicBezTo>
                    <a:pt x="68" y="34"/>
                    <a:pt x="1" y="101"/>
                    <a:pt x="1" y="168"/>
                  </a:cubicBezTo>
                  <a:lnTo>
                    <a:pt x="1" y="201"/>
                  </a:lnTo>
                  <a:cubicBezTo>
                    <a:pt x="28" y="255"/>
                    <a:pt x="78" y="310"/>
                    <a:pt x="131" y="310"/>
                  </a:cubicBezTo>
                  <a:cubicBezTo>
                    <a:pt x="143" y="310"/>
                    <a:pt x="155" y="307"/>
                    <a:pt x="168" y="301"/>
                  </a:cubicBezTo>
                  <a:cubicBezTo>
                    <a:pt x="234" y="301"/>
                    <a:pt x="301" y="234"/>
                    <a:pt x="268" y="168"/>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46"/>
            <p:cNvSpPr/>
            <p:nvPr/>
          </p:nvSpPr>
          <p:spPr>
            <a:xfrm>
              <a:off x="6941821" y="1762039"/>
              <a:ext cx="6393" cy="6562"/>
            </a:xfrm>
            <a:custGeom>
              <a:avLst/>
              <a:gdLst/>
              <a:ahLst/>
              <a:cxnLst/>
              <a:rect l="l" t="t" r="r" b="b"/>
              <a:pathLst>
                <a:path w="302" h="310" extrusionOk="0">
                  <a:moveTo>
                    <a:pt x="134" y="0"/>
                  </a:moveTo>
                  <a:cubicBezTo>
                    <a:pt x="68" y="34"/>
                    <a:pt x="1" y="67"/>
                    <a:pt x="34" y="167"/>
                  </a:cubicBezTo>
                  <a:lnTo>
                    <a:pt x="34" y="201"/>
                  </a:lnTo>
                  <a:cubicBezTo>
                    <a:pt x="34" y="255"/>
                    <a:pt x="79" y="310"/>
                    <a:pt x="131" y="310"/>
                  </a:cubicBezTo>
                  <a:cubicBezTo>
                    <a:pt x="143" y="310"/>
                    <a:pt x="156" y="307"/>
                    <a:pt x="168" y="301"/>
                  </a:cubicBezTo>
                  <a:cubicBezTo>
                    <a:pt x="234" y="301"/>
                    <a:pt x="301" y="234"/>
                    <a:pt x="301" y="167"/>
                  </a:cubicBezTo>
                  <a:lnTo>
                    <a:pt x="301" y="101"/>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4" name="Google Shape;1194;p46"/>
            <p:cNvSpPr/>
            <p:nvPr/>
          </p:nvSpPr>
          <p:spPr>
            <a:xfrm>
              <a:off x="7227096" y="1716846"/>
              <a:ext cx="6371" cy="6371"/>
            </a:xfrm>
            <a:custGeom>
              <a:avLst/>
              <a:gdLst/>
              <a:ahLst/>
              <a:cxnLst/>
              <a:rect l="l" t="t" r="r" b="b"/>
              <a:pathLst>
                <a:path w="301" h="301" extrusionOk="0">
                  <a:moveTo>
                    <a:pt x="134" y="1"/>
                  </a:moveTo>
                  <a:cubicBezTo>
                    <a:pt x="67" y="1"/>
                    <a:pt x="0" y="67"/>
                    <a:pt x="34" y="134"/>
                  </a:cubicBezTo>
                  <a:lnTo>
                    <a:pt x="34" y="201"/>
                  </a:lnTo>
                  <a:cubicBezTo>
                    <a:pt x="34" y="267"/>
                    <a:pt x="100" y="301"/>
                    <a:pt x="167" y="301"/>
                  </a:cubicBezTo>
                  <a:cubicBezTo>
                    <a:pt x="234" y="301"/>
                    <a:pt x="300" y="234"/>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5" name="Google Shape;1195;p46"/>
            <p:cNvSpPr/>
            <p:nvPr/>
          </p:nvSpPr>
          <p:spPr>
            <a:xfrm>
              <a:off x="7056211" y="1744131"/>
              <a:ext cx="5673" cy="6625"/>
            </a:xfrm>
            <a:custGeom>
              <a:avLst/>
              <a:gdLst/>
              <a:ahLst/>
              <a:cxnLst/>
              <a:rect l="l" t="t" r="r" b="b"/>
              <a:pathLst>
                <a:path w="268" h="313" extrusionOk="0">
                  <a:moveTo>
                    <a:pt x="183" y="0"/>
                  </a:moveTo>
                  <a:cubicBezTo>
                    <a:pt x="168" y="0"/>
                    <a:pt x="151" y="4"/>
                    <a:pt x="134" y="13"/>
                  </a:cubicBezTo>
                  <a:cubicBezTo>
                    <a:pt x="34" y="13"/>
                    <a:pt x="1" y="79"/>
                    <a:pt x="1" y="146"/>
                  </a:cubicBezTo>
                  <a:lnTo>
                    <a:pt x="1" y="213"/>
                  </a:lnTo>
                  <a:cubicBezTo>
                    <a:pt x="1" y="279"/>
                    <a:pt x="101" y="313"/>
                    <a:pt x="168" y="313"/>
                  </a:cubicBezTo>
                  <a:cubicBezTo>
                    <a:pt x="234" y="279"/>
                    <a:pt x="268" y="213"/>
                    <a:pt x="268" y="146"/>
                  </a:cubicBezTo>
                  <a:lnTo>
                    <a:pt x="268" y="113"/>
                  </a:lnTo>
                  <a:cubicBezTo>
                    <a:pt x="268" y="38"/>
                    <a:pt x="230" y="0"/>
                    <a:pt x="18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6" name="Google Shape;1196;p46"/>
            <p:cNvSpPr/>
            <p:nvPr/>
          </p:nvSpPr>
          <p:spPr>
            <a:xfrm>
              <a:off x="7146596" y="1946132"/>
              <a:ext cx="5673" cy="6202"/>
            </a:xfrm>
            <a:custGeom>
              <a:avLst/>
              <a:gdLst/>
              <a:ahLst/>
              <a:cxnLst/>
              <a:rect l="l" t="t" r="r" b="b"/>
              <a:pathLst>
                <a:path w="268" h="293" extrusionOk="0">
                  <a:moveTo>
                    <a:pt x="170" y="1"/>
                  </a:moveTo>
                  <a:cubicBezTo>
                    <a:pt x="158" y="1"/>
                    <a:pt x="146" y="4"/>
                    <a:pt x="134" y="10"/>
                  </a:cubicBezTo>
                  <a:cubicBezTo>
                    <a:pt x="67" y="10"/>
                    <a:pt x="1" y="76"/>
                    <a:pt x="1" y="143"/>
                  </a:cubicBezTo>
                  <a:lnTo>
                    <a:pt x="1" y="210"/>
                  </a:lnTo>
                  <a:cubicBezTo>
                    <a:pt x="28" y="266"/>
                    <a:pt x="80" y="292"/>
                    <a:pt x="130" y="292"/>
                  </a:cubicBezTo>
                  <a:cubicBezTo>
                    <a:pt x="199" y="292"/>
                    <a:pt x="267" y="240"/>
                    <a:pt x="267" y="143"/>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7" name="Google Shape;1197;p46"/>
            <p:cNvSpPr/>
            <p:nvPr/>
          </p:nvSpPr>
          <p:spPr>
            <a:xfrm>
              <a:off x="7155063" y="1998586"/>
              <a:ext cx="6075" cy="6562"/>
            </a:xfrm>
            <a:custGeom>
              <a:avLst/>
              <a:gdLst/>
              <a:ahLst/>
              <a:cxnLst/>
              <a:rect l="l" t="t" r="r" b="b"/>
              <a:pathLst>
                <a:path w="287" h="310" extrusionOk="0">
                  <a:moveTo>
                    <a:pt x="134" y="0"/>
                  </a:moveTo>
                  <a:cubicBezTo>
                    <a:pt x="34" y="34"/>
                    <a:pt x="1" y="100"/>
                    <a:pt x="1" y="167"/>
                  </a:cubicBezTo>
                  <a:lnTo>
                    <a:pt x="1" y="200"/>
                  </a:lnTo>
                  <a:cubicBezTo>
                    <a:pt x="16" y="275"/>
                    <a:pt x="78" y="310"/>
                    <a:pt x="139" y="310"/>
                  </a:cubicBezTo>
                  <a:cubicBezTo>
                    <a:pt x="214" y="310"/>
                    <a:pt x="286" y="259"/>
                    <a:pt x="268" y="167"/>
                  </a:cubicBezTo>
                  <a:lnTo>
                    <a:pt x="268"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8" name="Google Shape;1198;p46"/>
            <p:cNvSpPr/>
            <p:nvPr/>
          </p:nvSpPr>
          <p:spPr>
            <a:xfrm>
              <a:off x="7180485" y="2157194"/>
              <a:ext cx="5673" cy="6625"/>
            </a:xfrm>
            <a:custGeom>
              <a:avLst/>
              <a:gdLst/>
              <a:ahLst/>
              <a:cxnLst/>
              <a:rect l="l" t="t" r="r" b="b"/>
              <a:pathLst>
                <a:path w="268" h="313" extrusionOk="0">
                  <a:moveTo>
                    <a:pt x="155" y="0"/>
                  </a:moveTo>
                  <a:cubicBezTo>
                    <a:pt x="136" y="0"/>
                    <a:pt x="117" y="4"/>
                    <a:pt x="101" y="13"/>
                  </a:cubicBezTo>
                  <a:cubicBezTo>
                    <a:pt x="34" y="13"/>
                    <a:pt x="1" y="79"/>
                    <a:pt x="1" y="146"/>
                  </a:cubicBezTo>
                  <a:lnTo>
                    <a:pt x="1" y="213"/>
                  </a:lnTo>
                  <a:cubicBezTo>
                    <a:pt x="1" y="279"/>
                    <a:pt x="67" y="313"/>
                    <a:pt x="167" y="313"/>
                  </a:cubicBezTo>
                  <a:cubicBezTo>
                    <a:pt x="234" y="279"/>
                    <a:pt x="268" y="213"/>
                    <a:pt x="268" y="146"/>
                  </a:cubicBezTo>
                  <a:lnTo>
                    <a:pt x="268" y="113"/>
                  </a:lnTo>
                  <a:cubicBezTo>
                    <a:pt x="268" y="38"/>
                    <a:pt x="211" y="0"/>
                    <a:pt x="155"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9" name="Google Shape;1199;p46"/>
            <p:cNvSpPr/>
            <p:nvPr/>
          </p:nvSpPr>
          <p:spPr>
            <a:xfrm>
              <a:off x="7163551" y="2051525"/>
              <a:ext cx="6054" cy="6583"/>
            </a:xfrm>
            <a:custGeom>
              <a:avLst/>
              <a:gdLst/>
              <a:ahLst/>
              <a:cxnLst/>
              <a:rect l="l" t="t" r="r" b="b"/>
              <a:pathLst>
                <a:path w="286" h="311" extrusionOk="0">
                  <a:moveTo>
                    <a:pt x="134" y="1"/>
                  </a:moveTo>
                  <a:cubicBezTo>
                    <a:pt x="33" y="1"/>
                    <a:pt x="0" y="68"/>
                    <a:pt x="0" y="134"/>
                  </a:cubicBezTo>
                  <a:lnTo>
                    <a:pt x="0" y="201"/>
                  </a:lnTo>
                  <a:cubicBezTo>
                    <a:pt x="15" y="276"/>
                    <a:pt x="78" y="311"/>
                    <a:pt x="139" y="311"/>
                  </a:cubicBezTo>
                  <a:cubicBezTo>
                    <a:pt x="213" y="311"/>
                    <a:pt x="285" y="259"/>
                    <a:pt x="267" y="168"/>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0" name="Google Shape;1200;p46"/>
            <p:cNvSpPr/>
            <p:nvPr/>
          </p:nvSpPr>
          <p:spPr>
            <a:xfrm>
              <a:off x="7172018" y="2104296"/>
              <a:ext cx="6075" cy="6710"/>
            </a:xfrm>
            <a:custGeom>
              <a:avLst/>
              <a:gdLst/>
              <a:ahLst/>
              <a:cxnLst/>
              <a:rect l="l" t="t" r="r" b="b"/>
              <a:pathLst>
                <a:path w="287" h="317" extrusionOk="0">
                  <a:moveTo>
                    <a:pt x="170" y="1"/>
                  </a:moveTo>
                  <a:cubicBezTo>
                    <a:pt x="158" y="1"/>
                    <a:pt x="146" y="4"/>
                    <a:pt x="134" y="10"/>
                  </a:cubicBezTo>
                  <a:cubicBezTo>
                    <a:pt x="34" y="10"/>
                    <a:pt x="0" y="76"/>
                    <a:pt x="0" y="143"/>
                  </a:cubicBezTo>
                  <a:lnTo>
                    <a:pt x="0" y="210"/>
                  </a:lnTo>
                  <a:cubicBezTo>
                    <a:pt x="15" y="282"/>
                    <a:pt x="73" y="317"/>
                    <a:pt x="131" y="317"/>
                  </a:cubicBezTo>
                  <a:cubicBezTo>
                    <a:pt x="208" y="317"/>
                    <a:pt x="286" y="257"/>
                    <a:pt x="267" y="143"/>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1" name="Google Shape;1201;p46"/>
            <p:cNvSpPr/>
            <p:nvPr/>
          </p:nvSpPr>
          <p:spPr>
            <a:xfrm>
              <a:off x="7212257" y="1989843"/>
              <a:ext cx="5673" cy="6647"/>
            </a:xfrm>
            <a:custGeom>
              <a:avLst/>
              <a:gdLst/>
              <a:ahLst/>
              <a:cxnLst/>
              <a:rect l="l" t="t" r="r" b="b"/>
              <a:pathLst>
                <a:path w="268" h="314" extrusionOk="0">
                  <a:moveTo>
                    <a:pt x="155" y="0"/>
                  </a:moveTo>
                  <a:cubicBezTo>
                    <a:pt x="136" y="0"/>
                    <a:pt x="118" y="5"/>
                    <a:pt x="101" y="13"/>
                  </a:cubicBezTo>
                  <a:cubicBezTo>
                    <a:pt x="34" y="13"/>
                    <a:pt x="1" y="80"/>
                    <a:pt x="1" y="146"/>
                  </a:cubicBezTo>
                  <a:lnTo>
                    <a:pt x="1" y="180"/>
                  </a:lnTo>
                  <a:cubicBezTo>
                    <a:pt x="1" y="280"/>
                    <a:pt x="67" y="313"/>
                    <a:pt x="168" y="313"/>
                  </a:cubicBezTo>
                  <a:cubicBezTo>
                    <a:pt x="234" y="280"/>
                    <a:pt x="268" y="213"/>
                    <a:pt x="268" y="146"/>
                  </a:cubicBezTo>
                  <a:lnTo>
                    <a:pt x="268" y="113"/>
                  </a:lnTo>
                  <a:cubicBezTo>
                    <a:pt x="268" y="38"/>
                    <a:pt x="211" y="0"/>
                    <a:pt x="155"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2" name="Google Shape;1202;p46"/>
            <p:cNvSpPr/>
            <p:nvPr/>
          </p:nvSpPr>
          <p:spPr>
            <a:xfrm>
              <a:off x="7203790" y="1936967"/>
              <a:ext cx="5673" cy="6752"/>
            </a:xfrm>
            <a:custGeom>
              <a:avLst/>
              <a:gdLst/>
              <a:ahLst/>
              <a:cxnLst/>
              <a:rect l="l" t="t" r="r" b="b"/>
              <a:pathLst>
                <a:path w="268" h="319" extrusionOk="0">
                  <a:moveTo>
                    <a:pt x="170" y="0"/>
                  </a:moveTo>
                  <a:cubicBezTo>
                    <a:pt x="158" y="0"/>
                    <a:pt x="146" y="3"/>
                    <a:pt x="134" y="9"/>
                  </a:cubicBezTo>
                  <a:cubicBezTo>
                    <a:pt x="34" y="9"/>
                    <a:pt x="0" y="76"/>
                    <a:pt x="0" y="143"/>
                  </a:cubicBezTo>
                  <a:lnTo>
                    <a:pt x="0" y="209"/>
                  </a:lnTo>
                  <a:cubicBezTo>
                    <a:pt x="16" y="284"/>
                    <a:pt x="71" y="319"/>
                    <a:pt x="128" y="319"/>
                  </a:cubicBezTo>
                  <a:cubicBezTo>
                    <a:pt x="197" y="319"/>
                    <a:pt x="267" y="268"/>
                    <a:pt x="267" y="176"/>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3" name="Google Shape;1203;p46"/>
            <p:cNvSpPr/>
            <p:nvPr/>
          </p:nvSpPr>
          <p:spPr>
            <a:xfrm>
              <a:off x="7236981" y="2148007"/>
              <a:ext cx="6371" cy="6647"/>
            </a:xfrm>
            <a:custGeom>
              <a:avLst/>
              <a:gdLst/>
              <a:ahLst/>
              <a:cxnLst/>
              <a:rect l="l" t="t" r="r" b="b"/>
              <a:pathLst>
                <a:path w="301" h="314" extrusionOk="0">
                  <a:moveTo>
                    <a:pt x="183" y="0"/>
                  </a:moveTo>
                  <a:cubicBezTo>
                    <a:pt x="167" y="0"/>
                    <a:pt x="150" y="5"/>
                    <a:pt x="134" y="13"/>
                  </a:cubicBezTo>
                  <a:cubicBezTo>
                    <a:pt x="67" y="13"/>
                    <a:pt x="0" y="80"/>
                    <a:pt x="34" y="146"/>
                  </a:cubicBezTo>
                  <a:lnTo>
                    <a:pt x="34" y="213"/>
                  </a:lnTo>
                  <a:cubicBezTo>
                    <a:pt x="34" y="280"/>
                    <a:pt x="100" y="313"/>
                    <a:pt x="167" y="313"/>
                  </a:cubicBezTo>
                  <a:cubicBezTo>
                    <a:pt x="234" y="280"/>
                    <a:pt x="300" y="246"/>
                    <a:pt x="300" y="146"/>
                  </a:cubicBezTo>
                  <a:lnTo>
                    <a:pt x="300" y="113"/>
                  </a:lnTo>
                  <a:cubicBezTo>
                    <a:pt x="275" y="38"/>
                    <a:pt x="232" y="0"/>
                    <a:pt x="18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4" name="Google Shape;1204;p46"/>
            <p:cNvSpPr/>
            <p:nvPr/>
          </p:nvSpPr>
          <p:spPr>
            <a:xfrm>
              <a:off x="7220746" y="2042360"/>
              <a:ext cx="5652" cy="6583"/>
            </a:xfrm>
            <a:custGeom>
              <a:avLst/>
              <a:gdLst/>
              <a:ahLst/>
              <a:cxnLst/>
              <a:rect l="l" t="t" r="r" b="b"/>
              <a:pathLst>
                <a:path w="267" h="311" extrusionOk="0">
                  <a:moveTo>
                    <a:pt x="100" y="0"/>
                  </a:moveTo>
                  <a:cubicBezTo>
                    <a:pt x="33" y="0"/>
                    <a:pt x="0" y="67"/>
                    <a:pt x="0" y="167"/>
                  </a:cubicBezTo>
                  <a:lnTo>
                    <a:pt x="0" y="200"/>
                  </a:lnTo>
                  <a:cubicBezTo>
                    <a:pt x="15" y="276"/>
                    <a:pt x="71" y="310"/>
                    <a:pt x="127" y="310"/>
                  </a:cubicBezTo>
                  <a:cubicBezTo>
                    <a:pt x="196" y="310"/>
                    <a:pt x="267" y="259"/>
                    <a:pt x="267" y="167"/>
                  </a:cubicBezTo>
                  <a:lnTo>
                    <a:pt x="267" y="100"/>
                  </a:lnTo>
                  <a:cubicBezTo>
                    <a:pt x="234" y="34"/>
                    <a:pt x="167" y="0"/>
                    <a:pt x="10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5" name="Google Shape;1205;p46"/>
            <p:cNvSpPr/>
            <p:nvPr/>
          </p:nvSpPr>
          <p:spPr>
            <a:xfrm>
              <a:off x="7228493" y="2095131"/>
              <a:ext cx="6393" cy="6244"/>
            </a:xfrm>
            <a:custGeom>
              <a:avLst/>
              <a:gdLst/>
              <a:ahLst/>
              <a:cxnLst/>
              <a:rect l="l" t="t" r="r" b="b"/>
              <a:pathLst>
                <a:path w="302" h="295" extrusionOk="0">
                  <a:moveTo>
                    <a:pt x="171" y="0"/>
                  </a:moveTo>
                  <a:cubicBezTo>
                    <a:pt x="159" y="0"/>
                    <a:pt x="147" y="3"/>
                    <a:pt x="134" y="9"/>
                  </a:cubicBezTo>
                  <a:cubicBezTo>
                    <a:pt x="68" y="9"/>
                    <a:pt x="1" y="76"/>
                    <a:pt x="34" y="143"/>
                  </a:cubicBezTo>
                  <a:lnTo>
                    <a:pt x="34" y="209"/>
                  </a:lnTo>
                  <a:cubicBezTo>
                    <a:pt x="49" y="268"/>
                    <a:pt x="102" y="294"/>
                    <a:pt x="157" y="294"/>
                  </a:cubicBezTo>
                  <a:cubicBezTo>
                    <a:pt x="228" y="294"/>
                    <a:pt x="301" y="251"/>
                    <a:pt x="301" y="176"/>
                  </a:cubicBezTo>
                  <a:lnTo>
                    <a:pt x="301" y="109"/>
                  </a:lnTo>
                  <a:cubicBezTo>
                    <a:pt x="274" y="55"/>
                    <a:pt x="224" y="0"/>
                    <a:pt x="17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6" name="Google Shape;1206;p46"/>
            <p:cNvSpPr/>
            <p:nvPr/>
          </p:nvSpPr>
          <p:spPr>
            <a:xfrm>
              <a:off x="7317460" y="1918594"/>
              <a:ext cx="6393" cy="6752"/>
            </a:xfrm>
            <a:custGeom>
              <a:avLst/>
              <a:gdLst/>
              <a:ahLst/>
              <a:cxnLst/>
              <a:rect l="l" t="t" r="r" b="b"/>
              <a:pathLst>
                <a:path w="302" h="319" extrusionOk="0">
                  <a:moveTo>
                    <a:pt x="171" y="1"/>
                  </a:moveTo>
                  <a:cubicBezTo>
                    <a:pt x="159" y="1"/>
                    <a:pt x="147" y="4"/>
                    <a:pt x="134" y="10"/>
                  </a:cubicBezTo>
                  <a:cubicBezTo>
                    <a:pt x="68" y="10"/>
                    <a:pt x="1" y="77"/>
                    <a:pt x="1" y="143"/>
                  </a:cubicBezTo>
                  <a:lnTo>
                    <a:pt x="1" y="210"/>
                  </a:lnTo>
                  <a:cubicBezTo>
                    <a:pt x="28" y="264"/>
                    <a:pt x="78" y="319"/>
                    <a:pt x="131" y="319"/>
                  </a:cubicBezTo>
                  <a:cubicBezTo>
                    <a:pt x="143" y="319"/>
                    <a:pt x="156" y="316"/>
                    <a:pt x="168" y="310"/>
                  </a:cubicBezTo>
                  <a:cubicBezTo>
                    <a:pt x="234" y="310"/>
                    <a:pt x="301" y="243"/>
                    <a:pt x="301" y="177"/>
                  </a:cubicBezTo>
                  <a:lnTo>
                    <a:pt x="301" y="110"/>
                  </a:lnTo>
                  <a:cubicBezTo>
                    <a:pt x="274" y="55"/>
                    <a:pt x="224" y="1"/>
                    <a:pt x="17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7" name="Google Shape;1207;p46"/>
            <p:cNvSpPr/>
            <p:nvPr/>
          </p:nvSpPr>
          <p:spPr>
            <a:xfrm>
              <a:off x="7325948" y="1971555"/>
              <a:ext cx="6371" cy="6562"/>
            </a:xfrm>
            <a:custGeom>
              <a:avLst/>
              <a:gdLst/>
              <a:ahLst/>
              <a:cxnLst/>
              <a:rect l="l" t="t" r="r" b="b"/>
              <a:pathLst>
                <a:path w="301" h="310" extrusionOk="0">
                  <a:moveTo>
                    <a:pt x="170" y="1"/>
                  </a:moveTo>
                  <a:cubicBezTo>
                    <a:pt x="158" y="1"/>
                    <a:pt x="146" y="3"/>
                    <a:pt x="134" y="10"/>
                  </a:cubicBezTo>
                  <a:cubicBezTo>
                    <a:pt x="67" y="10"/>
                    <a:pt x="0" y="76"/>
                    <a:pt x="0" y="143"/>
                  </a:cubicBezTo>
                  <a:lnTo>
                    <a:pt x="0" y="210"/>
                  </a:lnTo>
                  <a:cubicBezTo>
                    <a:pt x="34" y="276"/>
                    <a:pt x="100" y="310"/>
                    <a:pt x="167" y="310"/>
                  </a:cubicBezTo>
                  <a:cubicBezTo>
                    <a:pt x="234" y="310"/>
                    <a:pt x="300" y="243"/>
                    <a:pt x="267" y="176"/>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8" name="Google Shape;1208;p46"/>
            <p:cNvSpPr/>
            <p:nvPr/>
          </p:nvSpPr>
          <p:spPr>
            <a:xfrm>
              <a:off x="7350651" y="2129718"/>
              <a:ext cx="6371" cy="6774"/>
            </a:xfrm>
            <a:custGeom>
              <a:avLst/>
              <a:gdLst/>
              <a:ahLst/>
              <a:cxnLst/>
              <a:rect l="l" t="t" r="r" b="b"/>
              <a:pathLst>
                <a:path w="301" h="320" extrusionOk="0">
                  <a:moveTo>
                    <a:pt x="171" y="1"/>
                  </a:moveTo>
                  <a:cubicBezTo>
                    <a:pt x="159" y="1"/>
                    <a:pt x="146" y="3"/>
                    <a:pt x="134" y="10"/>
                  </a:cubicBezTo>
                  <a:cubicBezTo>
                    <a:pt x="67" y="10"/>
                    <a:pt x="1" y="76"/>
                    <a:pt x="34" y="143"/>
                  </a:cubicBezTo>
                  <a:lnTo>
                    <a:pt x="34" y="210"/>
                  </a:lnTo>
                  <a:cubicBezTo>
                    <a:pt x="49" y="285"/>
                    <a:pt x="105" y="319"/>
                    <a:pt x="161" y="319"/>
                  </a:cubicBezTo>
                  <a:cubicBezTo>
                    <a:pt x="230" y="319"/>
                    <a:pt x="301" y="268"/>
                    <a:pt x="301" y="176"/>
                  </a:cubicBezTo>
                  <a:lnTo>
                    <a:pt x="301" y="110"/>
                  </a:lnTo>
                  <a:cubicBezTo>
                    <a:pt x="274" y="55"/>
                    <a:pt x="224" y="1"/>
                    <a:pt x="17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9" name="Google Shape;1209;p46"/>
            <p:cNvSpPr/>
            <p:nvPr/>
          </p:nvSpPr>
          <p:spPr>
            <a:xfrm>
              <a:off x="7334415" y="2024431"/>
              <a:ext cx="5673" cy="6647"/>
            </a:xfrm>
            <a:custGeom>
              <a:avLst/>
              <a:gdLst/>
              <a:ahLst/>
              <a:cxnLst/>
              <a:rect l="l" t="t" r="r" b="b"/>
              <a:pathLst>
                <a:path w="268" h="314" extrusionOk="0">
                  <a:moveTo>
                    <a:pt x="183" y="1"/>
                  </a:moveTo>
                  <a:cubicBezTo>
                    <a:pt x="167" y="1"/>
                    <a:pt x="151" y="5"/>
                    <a:pt x="134" y="13"/>
                  </a:cubicBezTo>
                  <a:cubicBezTo>
                    <a:pt x="67" y="13"/>
                    <a:pt x="1" y="80"/>
                    <a:pt x="1" y="147"/>
                  </a:cubicBezTo>
                  <a:lnTo>
                    <a:pt x="1" y="214"/>
                  </a:lnTo>
                  <a:cubicBezTo>
                    <a:pt x="34" y="280"/>
                    <a:pt x="101" y="314"/>
                    <a:pt x="167" y="314"/>
                  </a:cubicBezTo>
                  <a:cubicBezTo>
                    <a:pt x="234" y="280"/>
                    <a:pt x="267" y="214"/>
                    <a:pt x="267" y="147"/>
                  </a:cubicBezTo>
                  <a:lnTo>
                    <a:pt x="267" y="113"/>
                  </a:lnTo>
                  <a:cubicBezTo>
                    <a:pt x="267" y="38"/>
                    <a:pt x="230"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0" name="Google Shape;1210;p46"/>
            <p:cNvSpPr/>
            <p:nvPr/>
          </p:nvSpPr>
          <p:spPr>
            <a:xfrm>
              <a:off x="7342882" y="2076948"/>
              <a:ext cx="5673" cy="6562"/>
            </a:xfrm>
            <a:custGeom>
              <a:avLst/>
              <a:gdLst/>
              <a:ahLst/>
              <a:cxnLst/>
              <a:rect l="l" t="t" r="r" b="b"/>
              <a:pathLst>
                <a:path w="268" h="310" extrusionOk="0">
                  <a:moveTo>
                    <a:pt x="134" y="1"/>
                  </a:moveTo>
                  <a:cubicBezTo>
                    <a:pt x="34" y="1"/>
                    <a:pt x="1" y="68"/>
                    <a:pt x="1" y="168"/>
                  </a:cubicBezTo>
                  <a:lnTo>
                    <a:pt x="1" y="201"/>
                  </a:lnTo>
                  <a:cubicBezTo>
                    <a:pt x="28" y="255"/>
                    <a:pt x="78" y="310"/>
                    <a:pt x="131" y="310"/>
                  </a:cubicBezTo>
                  <a:cubicBezTo>
                    <a:pt x="143" y="310"/>
                    <a:pt x="155" y="307"/>
                    <a:pt x="168" y="301"/>
                  </a:cubicBezTo>
                  <a:cubicBezTo>
                    <a:pt x="234" y="301"/>
                    <a:pt x="268" y="234"/>
                    <a:pt x="268" y="168"/>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1" name="Google Shape;1211;p46"/>
            <p:cNvSpPr/>
            <p:nvPr/>
          </p:nvSpPr>
          <p:spPr>
            <a:xfrm>
              <a:off x="7383143" y="1962389"/>
              <a:ext cx="5673" cy="6562"/>
            </a:xfrm>
            <a:custGeom>
              <a:avLst/>
              <a:gdLst/>
              <a:ahLst/>
              <a:cxnLst/>
              <a:rect l="l" t="t" r="r" b="b"/>
              <a:pathLst>
                <a:path w="268" h="310" extrusionOk="0">
                  <a:moveTo>
                    <a:pt x="137" y="0"/>
                  </a:moveTo>
                  <a:cubicBezTo>
                    <a:pt x="125" y="0"/>
                    <a:pt x="113" y="3"/>
                    <a:pt x="100" y="9"/>
                  </a:cubicBezTo>
                  <a:cubicBezTo>
                    <a:pt x="34" y="9"/>
                    <a:pt x="0" y="76"/>
                    <a:pt x="0" y="142"/>
                  </a:cubicBezTo>
                  <a:lnTo>
                    <a:pt x="0" y="209"/>
                  </a:lnTo>
                  <a:cubicBezTo>
                    <a:pt x="0" y="276"/>
                    <a:pt x="67" y="309"/>
                    <a:pt x="167" y="309"/>
                  </a:cubicBezTo>
                  <a:cubicBezTo>
                    <a:pt x="234" y="309"/>
                    <a:pt x="267" y="242"/>
                    <a:pt x="267" y="176"/>
                  </a:cubicBezTo>
                  <a:lnTo>
                    <a:pt x="267" y="109"/>
                  </a:lnTo>
                  <a:cubicBezTo>
                    <a:pt x="240" y="55"/>
                    <a:pt x="190" y="0"/>
                    <a:pt x="13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2" name="Google Shape;1212;p46"/>
            <p:cNvSpPr/>
            <p:nvPr/>
          </p:nvSpPr>
          <p:spPr>
            <a:xfrm>
              <a:off x="7374654" y="1909619"/>
              <a:ext cx="5673" cy="6562"/>
            </a:xfrm>
            <a:custGeom>
              <a:avLst/>
              <a:gdLst/>
              <a:ahLst/>
              <a:cxnLst/>
              <a:rect l="l" t="t" r="r" b="b"/>
              <a:pathLst>
                <a:path w="268" h="310" extrusionOk="0">
                  <a:moveTo>
                    <a:pt x="134" y="0"/>
                  </a:moveTo>
                  <a:cubicBezTo>
                    <a:pt x="34" y="0"/>
                    <a:pt x="1" y="67"/>
                    <a:pt x="1" y="167"/>
                  </a:cubicBezTo>
                  <a:lnTo>
                    <a:pt x="1" y="200"/>
                  </a:lnTo>
                  <a:cubicBezTo>
                    <a:pt x="1" y="255"/>
                    <a:pt x="68" y="309"/>
                    <a:pt x="128" y="309"/>
                  </a:cubicBezTo>
                  <a:cubicBezTo>
                    <a:pt x="142" y="309"/>
                    <a:pt x="155" y="306"/>
                    <a:pt x="168" y="300"/>
                  </a:cubicBezTo>
                  <a:cubicBezTo>
                    <a:pt x="234" y="300"/>
                    <a:pt x="268" y="234"/>
                    <a:pt x="268" y="167"/>
                  </a:cubicBezTo>
                  <a:lnTo>
                    <a:pt x="268"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3" name="Google Shape;1213;p46"/>
            <p:cNvSpPr/>
            <p:nvPr/>
          </p:nvSpPr>
          <p:spPr>
            <a:xfrm>
              <a:off x="7391610" y="2015266"/>
              <a:ext cx="5673" cy="6625"/>
            </a:xfrm>
            <a:custGeom>
              <a:avLst/>
              <a:gdLst/>
              <a:ahLst/>
              <a:cxnLst/>
              <a:rect l="l" t="t" r="r" b="b"/>
              <a:pathLst>
                <a:path w="268" h="313" extrusionOk="0">
                  <a:moveTo>
                    <a:pt x="155" y="0"/>
                  </a:moveTo>
                  <a:cubicBezTo>
                    <a:pt x="136" y="0"/>
                    <a:pt x="117" y="4"/>
                    <a:pt x="101" y="13"/>
                  </a:cubicBezTo>
                  <a:cubicBezTo>
                    <a:pt x="34" y="13"/>
                    <a:pt x="0" y="79"/>
                    <a:pt x="0" y="146"/>
                  </a:cubicBezTo>
                  <a:lnTo>
                    <a:pt x="0" y="213"/>
                  </a:lnTo>
                  <a:cubicBezTo>
                    <a:pt x="0" y="280"/>
                    <a:pt x="67" y="313"/>
                    <a:pt x="167" y="313"/>
                  </a:cubicBezTo>
                  <a:cubicBezTo>
                    <a:pt x="234" y="280"/>
                    <a:pt x="267" y="246"/>
                    <a:pt x="267" y="146"/>
                  </a:cubicBezTo>
                  <a:lnTo>
                    <a:pt x="267" y="113"/>
                  </a:lnTo>
                  <a:cubicBezTo>
                    <a:pt x="267" y="38"/>
                    <a:pt x="211" y="0"/>
                    <a:pt x="155"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4" name="Google Shape;1214;p46"/>
            <p:cNvSpPr/>
            <p:nvPr/>
          </p:nvSpPr>
          <p:spPr>
            <a:xfrm>
              <a:off x="7407845" y="2120722"/>
              <a:ext cx="6371" cy="6583"/>
            </a:xfrm>
            <a:custGeom>
              <a:avLst/>
              <a:gdLst/>
              <a:ahLst/>
              <a:cxnLst/>
              <a:rect l="l" t="t" r="r" b="b"/>
              <a:pathLst>
                <a:path w="301" h="311" extrusionOk="0">
                  <a:moveTo>
                    <a:pt x="134" y="1"/>
                  </a:moveTo>
                  <a:cubicBezTo>
                    <a:pt x="67" y="1"/>
                    <a:pt x="1" y="68"/>
                    <a:pt x="34" y="134"/>
                  </a:cubicBezTo>
                  <a:lnTo>
                    <a:pt x="34" y="201"/>
                  </a:lnTo>
                  <a:cubicBezTo>
                    <a:pt x="34" y="256"/>
                    <a:pt x="79" y="310"/>
                    <a:pt x="131" y="310"/>
                  </a:cubicBezTo>
                  <a:cubicBezTo>
                    <a:pt x="143" y="310"/>
                    <a:pt x="155" y="307"/>
                    <a:pt x="167" y="301"/>
                  </a:cubicBezTo>
                  <a:cubicBezTo>
                    <a:pt x="234" y="301"/>
                    <a:pt x="301" y="234"/>
                    <a:pt x="301" y="168"/>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5" name="Google Shape;1215;p46"/>
            <p:cNvSpPr/>
            <p:nvPr/>
          </p:nvSpPr>
          <p:spPr>
            <a:xfrm>
              <a:off x="7400077" y="2067782"/>
              <a:ext cx="5673" cy="6562"/>
            </a:xfrm>
            <a:custGeom>
              <a:avLst/>
              <a:gdLst/>
              <a:ahLst/>
              <a:cxnLst/>
              <a:rect l="l" t="t" r="r" b="b"/>
              <a:pathLst>
                <a:path w="268" h="310" extrusionOk="0">
                  <a:moveTo>
                    <a:pt x="101" y="0"/>
                  </a:moveTo>
                  <a:cubicBezTo>
                    <a:pt x="34" y="34"/>
                    <a:pt x="1" y="67"/>
                    <a:pt x="1" y="167"/>
                  </a:cubicBezTo>
                  <a:lnTo>
                    <a:pt x="1" y="200"/>
                  </a:lnTo>
                  <a:cubicBezTo>
                    <a:pt x="16" y="275"/>
                    <a:pt x="71" y="310"/>
                    <a:pt x="128" y="310"/>
                  </a:cubicBezTo>
                  <a:cubicBezTo>
                    <a:pt x="197" y="310"/>
                    <a:pt x="268" y="259"/>
                    <a:pt x="268" y="167"/>
                  </a:cubicBezTo>
                  <a:lnTo>
                    <a:pt x="268" y="100"/>
                  </a:lnTo>
                  <a:cubicBezTo>
                    <a:pt x="234" y="34"/>
                    <a:pt x="168" y="0"/>
                    <a:pt x="10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6" name="Google Shape;1216;p46"/>
            <p:cNvSpPr/>
            <p:nvPr/>
          </p:nvSpPr>
          <p:spPr>
            <a:xfrm>
              <a:off x="7431151" y="1900432"/>
              <a:ext cx="6371" cy="6562"/>
            </a:xfrm>
            <a:custGeom>
              <a:avLst/>
              <a:gdLst/>
              <a:ahLst/>
              <a:cxnLst/>
              <a:rect l="l" t="t" r="r" b="b"/>
              <a:pathLst>
                <a:path w="301" h="310" extrusionOk="0">
                  <a:moveTo>
                    <a:pt x="134" y="1"/>
                  </a:moveTo>
                  <a:cubicBezTo>
                    <a:pt x="67" y="34"/>
                    <a:pt x="0" y="101"/>
                    <a:pt x="34" y="167"/>
                  </a:cubicBezTo>
                  <a:lnTo>
                    <a:pt x="34" y="201"/>
                  </a:lnTo>
                  <a:cubicBezTo>
                    <a:pt x="34" y="255"/>
                    <a:pt x="78" y="310"/>
                    <a:pt x="131" y="310"/>
                  </a:cubicBezTo>
                  <a:cubicBezTo>
                    <a:pt x="143" y="310"/>
                    <a:pt x="155" y="307"/>
                    <a:pt x="167" y="301"/>
                  </a:cubicBezTo>
                  <a:cubicBezTo>
                    <a:pt x="267" y="301"/>
                    <a:pt x="301" y="234"/>
                    <a:pt x="301" y="167"/>
                  </a:cubicBezTo>
                  <a:lnTo>
                    <a:pt x="301" y="101"/>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7" name="Google Shape;1217;p46"/>
            <p:cNvSpPr/>
            <p:nvPr/>
          </p:nvSpPr>
          <p:spPr>
            <a:xfrm>
              <a:off x="7439618" y="1953393"/>
              <a:ext cx="6371" cy="6562"/>
            </a:xfrm>
            <a:custGeom>
              <a:avLst/>
              <a:gdLst/>
              <a:ahLst/>
              <a:cxnLst/>
              <a:rect l="l" t="t" r="r" b="b"/>
              <a:pathLst>
                <a:path w="301" h="310" extrusionOk="0">
                  <a:moveTo>
                    <a:pt x="134" y="0"/>
                  </a:moveTo>
                  <a:cubicBezTo>
                    <a:pt x="67" y="0"/>
                    <a:pt x="1" y="67"/>
                    <a:pt x="34" y="134"/>
                  </a:cubicBezTo>
                  <a:lnTo>
                    <a:pt x="34" y="200"/>
                  </a:lnTo>
                  <a:cubicBezTo>
                    <a:pt x="34" y="255"/>
                    <a:pt x="79" y="309"/>
                    <a:pt x="131" y="309"/>
                  </a:cubicBezTo>
                  <a:cubicBezTo>
                    <a:pt x="143" y="309"/>
                    <a:pt x="155" y="307"/>
                    <a:pt x="168" y="301"/>
                  </a:cubicBezTo>
                  <a:cubicBezTo>
                    <a:pt x="234" y="301"/>
                    <a:pt x="301" y="234"/>
                    <a:pt x="301" y="167"/>
                  </a:cubicBezTo>
                  <a:lnTo>
                    <a:pt x="301"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8" name="Google Shape;1218;p46"/>
            <p:cNvSpPr/>
            <p:nvPr/>
          </p:nvSpPr>
          <p:spPr>
            <a:xfrm>
              <a:off x="7465040" y="2111366"/>
              <a:ext cx="6371" cy="6562"/>
            </a:xfrm>
            <a:custGeom>
              <a:avLst/>
              <a:gdLst/>
              <a:ahLst/>
              <a:cxnLst/>
              <a:rect l="l" t="t" r="r" b="b"/>
              <a:pathLst>
                <a:path w="301" h="310" extrusionOk="0">
                  <a:moveTo>
                    <a:pt x="171" y="0"/>
                  </a:moveTo>
                  <a:cubicBezTo>
                    <a:pt x="159" y="0"/>
                    <a:pt x="146" y="3"/>
                    <a:pt x="134" y="9"/>
                  </a:cubicBezTo>
                  <a:cubicBezTo>
                    <a:pt x="67" y="9"/>
                    <a:pt x="1" y="76"/>
                    <a:pt x="1" y="143"/>
                  </a:cubicBezTo>
                  <a:lnTo>
                    <a:pt x="1" y="209"/>
                  </a:lnTo>
                  <a:cubicBezTo>
                    <a:pt x="34" y="276"/>
                    <a:pt x="101" y="310"/>
                    <a:pt x="167" y="310"/>
                  </a:cubicBezTo>
                  <a:cubicBezTo>
                    <a:pt x="234" y="310"/>
                    <a:pt x="301" y="243"/>
                    <a:pt x="301" y="176"/>
                  </a:cubicBezTo>
                  <a:lnTo>
                    <a:pt x="301" y="109"/>
                  </a:lnTo>
                  <a:cubicBezTo>
                    <a:pt x="274" y="55"/>
                    <a:pt x="224" y="0"/>
                    <a:pt x="17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9" name="Google Shape;1219;p46"/>
            <p:cNvSpPr/>
            <p:nvPr/>
          </p:nvSpPr>
          <p:spPr>
            <a:xfrm>
              <a:off x="7456573" y="2058595"/>
              <a:ext cx="6371" cy="6054"/>
            </a:xfrm>
            <a:custGeom>
              <a:avLst/>
              <a:gdLst/>
              <a:ahLst/>
              <a:cxnLst/>
              <a:rect l="l" t="t" r="r" b="b"/>
              <a:pathLst>
                <a:path w="301" h="286" extrusionOk="0">
                  <a:moveTo>
                    <a:pt x="134" y="1"/>
                  </a:moveTo>
                  <a:cubicBezTo>
                    <a:pt x="67" y="1"/>
                    <a:pt x="0" y="67"/>
                    <a:pt x="34" y="134"/>
                  </a:cubicBezTo>
                  <a:lnTo>
                    <a:pt x="34" y="201"/>
                  </a:lnTo>
                  <a:cubicBezTo>
                    <a:pt x="48" y="259"/>
                    <a:pt x="95" y="286"/>
                    <a:pt x="146" y="286"/>
                  </a:cubicBezTo>
                  <a:cubicBezTo>
                    <a:pt x="211" y="286"/>
                    <a:pt x="282" y="242"/>
                    <a:pt x="301" y="167"/>
                  </a:cubicBezTo>
                  <a:lnTo>
                    <a:pt x="301"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0" name="Google Shape;1220;p46"/>
            <p:cNvSpPr/>
            <p:nvPr/>
          </p:nvSpPr>
          <p:spPr>
            <a:xfrm>
              <a:off x="7448106" y="2006164"/>
              <a:ext cx="5652" cy="6562"/>
            </a:xfrm>
            <a:custGeom>
              <a:avLst/>
              <a:gdLst/>
              <a:ahLst/>
              <a:cxnLst/>
              <a:rect l="l" t="t" r="r" b="b"/>
              <a:pathLst>
                <a:path w="267" h="310" extrusionOk="0">
                  <a:moveTo>
                    <a:pt x="170" y="0"/>
                  </a:moveTo>
                  <a:cubicBezTo>
                    <a:pt x="158" y="0"/>
                    <a:pt x="146" y="3"/>
                    <a:pt x="133" y="9"/>
                  </a:cubicBezTo>
                  <a:cubicBezTo>
                    <a:pt x="33" y="9"/>
                    <a:pt x="0" y="76"/>
                    <a:pt x="0" y="143"/>
                  </a:cubicBezTo>
                  <a:lnTo>
                    <a:pt x="0" y="209"/>
                  </a:lnTo>
                  <a:cubicBezTo>
                    <a:pt x="33" y="276"/>
                    <a:pt x="100" y="309"/>
                    <a:pt x="167" y="309"/>
                  </a:cubicBezTo>
                  <a:cubicBezTo>
                    <a:pt x="234" y="309"/>
                    <a:pt x="267" y="243"/>
                    <a:pt x="267" y="176"/>
                  </a:cubicBezTo>
                  <a:lnTo>
                    <a:pt x="267" y="109"/>
                  </a:lnTo>
                  <a:cubicBezTo>
                    <a:pt x="267" y="55"/>
                    <a:pt x="222"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1" name="Google Shape;1221;p46"/>
            <p:cNvSpPr/>
            <p:nvPr/>
          </p:nvSpPr>
          <p:spPr>
            <a:xfrm>
              <a:off x="7488345" y="1891690"/>
              <a:ext cx="6371" cy="6266"/>
            </a:xfrm>
            <a:custGeom>
              <a:avLst/>
              <a:gdLst/>
              <a:ahLst/>
              <a:cxnLst/>
              <a:rect l="l" t="t" r="r" b="b"/>
              <a:pathLst>
                <a:path w="301" h="296" extrusionOk="0">
                  <a:moveTo>
                    <a:pt x="183" y="1"/>
                  </a:moveTo>
                  <a:cubicBezTo>
                    <a:pt x="167" y="1"/>
                    <a:pt x="151" y="5"/>
                    <a:pt x="134" y="13"/>
                  </a:cubicBezTo>
                  <a:cubicBezTo>
                    <a:pt x="67" y="13"/>
                    <a:pt x="0" y="80"/>
                    <a:pt x="0" y="147"/>
                  </a:cubicBezTo>
                  <a:lnTo>
                    <a:pt x="0" y="213"/>
                  </a:lnTo>
                  <a:cubicBezTo>
                    <a:pt x="28" y="269"/>
                    <a:pt x="85" y="296"/>
                    <a:pt x="142" y="296"/>
                  </a:cubicBezTo>
                  <a:cubicBezTo>
                    <a:pt x="221" y="296"/>
                    <a:pt x="301" y="244"/>
                    <a:pt x="301" y="147"/>
                  </a:cubicBezTo>
                  <a:lnTo>
                    <a:pt x="301" y="113"/>
                  </a:lnTo>
                  <a:cubicBezTo>
                    <a:pt x="276" y="38"/>
                    <a:pt x="232"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2" name="Google Shape;1222;p46"/>
            <p:cNvSpPr/>
            <p:nvPr/>
          </p:nvSpPr>
          <p:spPr>
            <a:xfrm>
              <a:off x="7496812" y="1944206"/>
              <a:ext cx="5673" cy="6583"/>
            </a:xfrm>
            <a:custGeom>
              <a:avLst/>
              <a:gdLst/>
              <a:ahLst/>
              <a:cxnLst/>
              <a:rect l="l" t="t" r="r" b="b"/>
              <a:pathLst>
                <a:path w="268" h="311" extrusionOk="0">
                  <a:moveTo>
                    <a:pt x="134" y="1"/>
                  </a:moveTo>
                  <a:cubicBezTo>
                    <a:pt x="67" y="1"/>
                    <a:pt x="1" y="67"/>
                    <a:pt x="1" y="167"/>
                  </a:cubicBezTo>
                  <a:lnTo>
                    <a:pt x="1" y="201"/>
                  </a:lnTo>
                  <a:cubicBezTo>
                    <a:pt x="31" y="276"/>
                    <a:pt x="88" y="310"/>
                    <a:pt x="142" y="310"/>
                  </a:cubicBezTo>
                  <a:cubicBezTo>
                    <a:pt x="207" y="310"/>
                    <a:pt x="268" y="259"/>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3" name="Google Shape;1223;p46"/>
            <p:cNvSpPr/>
            <p:nvPr/>
          </p:nvSpPr>
          <p:spPr>
            <a:xfrm>
              <a:off x="7505279" y="1996892"/>
              <a:ext cx="5673" cy="6266"/>
            </a:xfrm>
            <a:custGeom>
              <a:avLst/>
              <a:gdLst/>
              <a:ahLst/>
              <a:cxnLst/>
              <a:rect l="l" t="t" r="r" b="b"/>
              <a:pathLst>
                <a:path w="268" h="296" extrusionOk="0">
                  <a:moveTo>
                    <a:pt x="187" y="0"/>
                  </a:moveTo>
                  <a:cubicBezTo>
                    <a:pt x="170" y="0"/>
                    <a:pt x="152" y="5"/>
                    <a:pt x="134" y="13"/>
                  </a:cubicBezTo>
                  <a:cubicBezTo>
                    <a:pt x="34" y="13"/>
                    <a:pt x="1" y="80"/>
                    <a:pt x="1" y="147"/>
                  </a:cubicBezTo>
                  <a:lnTo>
                    <a:pt x="1" y="214"/>
                  </a:lnTo>
                  <a:cubicBezTo>
                    <a:pt x="29" y="269"/>
                    <a:pt x="80" y="296"/>
                    <a:pt x="130" y="296"/>
                  </a:cubicBezTo>
                  <a:cubicBezTo>
                    <a:pt x="200" y="296"/>
                    <a:pt x="268" y="244"/>
                    <a:pt x="268" y="147"/>
                  </a:cubicBezTo>
                  <a:lnTo>
                    <a:pt x="268" y="80"/>
                  </a:lnTo>
                  <a:cubicBezTo>
                    <a:pt x="268" y="31"/>
                    <a:pt x="232" y="0"/>
                    <a:pt x="18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4" name="Google Shape;1224;p46"/>
            <p:cNvSpPr/>
            <p:nvPr/>
          </p:nvSpPr>
          <p:spPr>
            <a:xfrm>
              <a:off x="7513767" y="2049853"/>
              <a:ext cx="5673" cy="6647"/>
            </a:xfrm>
            <a:custGeom>
              <a:avLst/>
              <a:gdLst/>
              <a:ahLst/>
              <a:cxnLst/>
              <a:rect l="l" t="t" r="r" b="b"/>
              <a:pathLst>
                <a:path w="268" h="314" extrusionOk="0">
                  <a:moveTo>
                    <a:pt x="183" y="1"/>
                  </a:moveTo>
                  <a:cubicBezTo>
                    <a:pt x="167" y="1"/>
                    <a:pt x="150" y="5"/>
                    <a:pt x="134" y="13"/>
                  </a:cubicBezTo>
                  <a:cubicBezTo>
                    <a:pt x="34" y="13"/>
                    <a:pt x="0" y="80"/>
                    <a:pt x="0" y="147"/>
                  </a:cubicBezTo>
                  <a:lnTo>
                    <a:pt x="0" y="213"/>
                  </a:lnTo>
                  <a:cubicBezTo>
                    <a:pt x="34" y="280"/>
                    <a:pt x="100" y="313"/>
                    <a:pt x="167" y="313"/>
                  </a:cubicBezTo>
                  <a:cubicBezTo>
                    <a:pt x="234" y="280"/>
                    <a:pt x="267" y="213"/>
                    <a:pt x="267" y="147"/>
                  </a:cubicBezTo>
                  <a:lnTo>
                    <a:pt x="267" y="113"/>
                  </a:lnTo>
                  <a:cubicBezTo>
                    <a:pt x="267" y="38"/>
                    <a:pt x="230"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5" name="Google Shape;1225;p46"/>
            <p:cNvSpPr/>
            <p:nvPr/>
          </p:nvSpPr>
          <p:spPr>
            <a:xfrm>
              <a:off x="7522234" y="2102814"/>
              <a:ext cx="5673" cy="6647"/>
            </a:xfrm>
            <a:custGeom>
              <a:avLst/>
              <a:gdLst/>
              <a:ahLst/>
              <a:cxnLst/>
              <a:rect l="l" t="t" r="r" b="b"/>
              <a:pathLst>
                <a:path w="268" h="314" extrusionOk="0">
                  <a:moveTo>
                    <a:pt x="183" y="1"/>
                  </a:moveTo>
                  <a:cubicBezTo>
                    <a:pt x="167" y="1"/>
                    <a:pt x="151" y="5"/>
                    <a:pt x="134" y="13"/>
                  </a:cubicBezTo>
                  <a:cubicBezTo>
                    <a:pt x="34" y="13"/>
                    <a:pt x="1" y="80"/>
                    <a:pt x="1" y="146"/>
                  </a:cubicBezTo>
                  <a:lnTo>
                    <a:pt x="1" y="213"/>
                  </a:lnTo>
                  <a:cubicBezTo>
                    <a:pt x="1" y="280"/>
                    <a:pt x="101" y="313"/>
                    <a:pt x="167" y="313"/>
                  </a:cubicBezTo>
                  <a:cubicBezTo>
                    <a:pt x="234" y="280"/>
                    <a:pt x="267" y="213"/>
                    <a:pt x="267" y="146"/>
                  </a:cubicBezTo>
                  <a:lnTo>
                    <a:pt x="267" y="113"/>
                  </a:lnTo>
                  <a:cubicBezTo>
                    <a:pt x="267" y="38"/>
                    <a:pt x="230"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6" name="Google Shape;1226;p46"/>
            <p:cNvSpPr/>
            <p:nvPr/>
          </p:nvSpPr>
          <p:spPr>
            <a:xfrm>
              <a:off x="7562474" y="1987981"/>
              <a:ext cx="6393" cy="6583"/>
            </a:xfrm>
            <a:custGeom>
              <a:avLst/>
              <a:gdLst/>
              <a:ahLst/>
              <a:cxnLst/>
              <a:rect l="l" t="t" r="r" b="b"/>
              <a:pathLst>
                <a:path w="302" h="311" extrusionOk="0">
                  <a:moveTo>
                    <a:pt x="134" y="1"/>
                  </a:moveTo>
                  <a:cubicBezTo>
                    <a:pt x="68" y="1"/>
                    <a:pt x="1" y="68"/>
                    <a:pt x="34" y="134"/>
                  </a:cubicBezTo>
                  <a:lnTo>
                    <a:pt x="34" y="201"/>
                  </a:lnTo>
                  <a:cubicBezTo>
                    <a:pt x="49" y="276"/>
                    <a:pt x="105" y="311"/>
                    <a:pt x="162" y="311"/>
                  </a:cubicBezTo>
                  <a:cubicBezTo>
                    <a:pt x="231" y="311"/>
                    <a:pt x="301" y="259"/>
                    <a:pt x="301" y="168"/>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7" name="Google Shape;1227;p46"/>
            <p:cNvSpPr/>
            <p:nvPr/>
          </p:nvSpPr>
          <p:spPr>
            <a:xfrm>
              <a:off x="7554007" y="1934850"/>
              <a:ext cx="6054" cy="6752"/>
            </a:xfrm>
            <a:custGeom>
              <a:avLst/>
              <a:gdLst/>
              <a:ahLst/>
              <a:cxnLst/>
              <a:rect l="l" t="t" r="r" b="b"/>
              <a:pathLst>
                <a:path w="286" h="319" extrusionOk="0">
                  <a:moveTo>
                    <a:pt x="170" y="0"/>
                  </a:moveTo>
                  <a:cubicBezTo>
                    <a:pt x="159" y="0"/>
                    <a:pt x="146" y="3"/>
                    <a:pt x="134" y="9"/>
                  </a:cubicBezTo>
                  <a:cubicBezTo>
                    <a:pt x="34" y="9"/>
                    <a:pt x="1" y="76"/>
                    <a:pt x="1" y="142"/>
                  </a:cubicBezTo>
                  <a:lnTo>
                    <a:pt x="1" y="209"/>
                  </a:lnTo>
                  <a:cubicBezTo>
                    <a:pt x="16" y="284"/>
                    <a:pt x="78" y="319"/>
                    <a:pt x="139" y="319"/>
                  </a:cubicBezTo>
                  <a:cubicBezTo>
                    <a:pt x="213" y="319"/>
                    <a:pt x="286" y="267"/>
                    <a:pt x="267" y="176"/>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8" name="Google Shape;1228;p46"/>
            <p:cNvSpPr/>
            <p:nvPr/>
          </p:nvSpPr>
          <p:spPr>
            <a:xfrm>
              <a:off x="7578730" y="2093903"/>
              <a:ext cx="6371" cy="6054"/>
            </a:xfrm>
            <a:custGeom>
              <a:avLst/>
              <a:gdLst/>
              <a:ahLst/>
              <a:cxnLst/>
              <a:rect l="l" t="t" r="r" b="b"/>
              <a:pathLst>
                <a:path w="301" h="286" extrusionOk="0">
                  <a:moveTo>
                    <a:pt x="134" y="0"/>
                  </a:moveTo>
                  <a:cubicBezTo>
                    <a:pt x="67" y="0"/>
                    <a:pt x="0" y="67"/>
                    <a:pt x="33" y="134"/>
                  </a:cubicBezTo>
                  <a:lnTo>
                    <a:pt x="33" y="201"/>
                  </a:lnTo>
                  <a:cubicBezTo>
                    <a:pt x="48" y="259"/>
                    <a:pt x="101" y="285"/>
                    <a:pt x="156" y="285"/>
                  </a:cubicBezTo>
                  <a:cubicBezTo>
                    <a:pt x="227" y="285"/>
                    <a:pt x="300" y="242"/>
                    <a:pt x="300" y="167"/>
                  </a:cubicBezTo>
                  <a:lnTo>
                    <a:pt x="300"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9" name="Google Shape;1229;p46"/>
            <p:cNvSpPr/>
            <p:nvPr/>
          </p:nvSpPr>
          <p:spPr>
            <a:xfrm>
              <a:off x="7570962" y="2040942"/>
              <a:ext cx="5673" cy="6562"/>
            </a:xfrm>
            <a:custGeom>
              <a:avLst/>
              <a:gdLst/>
              <a:ahLst/>
              <a:cxnLst/>
              <a:rect l="l" t="t" r="r" b="b"/>
              <a:pathLst>
                <a:path w="268" h="310" extrusionOk="0">
                  <a:moveTo>
                    <a:pt x="100" y="1"/>
                  </a:moveTo>
                  <a:cubicBezTo>
                    <a:pt x="34" y="1"/>
                    <a:pt x="0" y="67"/>
                    <a:pt x="0" y="134"/>
                  </a:cubicBezTo>
                  <a:lnTo>
                    <a:pt x="0" y="201"/>
                  </a:lnTo>
                  <a:cubicBezTo>
                    <a:pt x="0" y="255"/>
                    <a:pt x="45" y="310"/>
                    <a:pt x="97" y="310"/>
                  </a:cubicBezTo>
                  <a:cubicBezTo>
                    <a:pt x="109" y="310"/>
                    <a:pt x="121" y="307"/>
                    <a:pt x="134" y="301"/>
                  </a:cubicBezTo>
                  <a:cubicBezTo>
                    <a:pt x="234" y="301"/>
                    <a:pt x="267" y="234"/>
                    <a:pt x="267" y="167"/>
                  </a:cubicBezTo>
                  <a:lnTo>
                    <a:pt x="267" y="101"/>
                  </a:lnTo>
                  <a:cubicBezTo>
                    <a:pt x="234" y="34"/>
                    <a:pt x="167" y="1"/>
                    <a:pt x="10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0" name="Google Shape;1230;p46"/>
            <p:cNvSpPr/>
            <p:nvPr/>
          </p:nvSpPr>
          <p:spPr>
            <a:xfrm>
              <a:off x="7544820" y="1882588"/>
              <a:ext cx="6393" cy="6202"/>
            </a:xfrm>
            <a:custGeom>
              <a:avLst/>
              <a:gdLst/>
              <a:ahLst/>
              <a:cxnLst/>
              <a:rect l="l" t="t" r="r" b="b"/>
              <a:pathLst>
                <a:path w="302" h="293" extrusionOk="0">
                  <a:moveTo>
                    <a:pt x="171" y="1"/>
                  </a:moveTo>
                  <a:cubicBezTo>
                    <a:pt x="159" y="1"/>
                    <a:pt x="147" y="3"/>
                    <a:pt x="134" y="10"/>
                  </a:cubicBezTo>
                  <a:cubicBezTo>
                    <a:pt x="68" y="10"/>
                    <a:pt x="1" y="76"/>
                    <a:pt x="34" y="143"/>
                  </a:cubicBezTo>
                  <a:lnTo>
                    <a:pt x="34" y="210"/>
                  </a:lnTo>
                  <a:cubicBezTo>
                    <a:pt x="48" y="265"/>
                    <a:pt x="91" y="292"/>
                    <a:pt x="139" y="292"/>
                  </a:cubicBezTo>
                  <a:cubicBezTo>
                    <a:pt x="206" y="292"/>
                    <a:pt x="282" y="240"/>
                    <a:pt x="301" y="143"/>
                  </a:cubicBezTo>
                  <a:lnTo>
                    <a:pt x="301" y="110"/>
                  </a:lnTo>
                  <a:cubicBezTo>
                    <a:pt x="274" y="55"/>
                    <a:pt x="224" y="1"/>
                    <a:pt x="17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1" name="Google Shape;1231;p46"/>
            <p:cNvSpPr/>
            <p:nvPr/>
          </p:nvSpPr>
          <p:spPr>
            <a:xfrm>
              <a:off x="7627437" y="2032200"/>
              <a:ext cx="6371" cy="6266"/>
            </a:xfrm>
            <a:custGeom>
              <a:avLst/>
              <a:gdLst/>
              <a:ahLst/>
              <a:cxnLst/>
              <a:rect l="l" t="t" r="r" b="b"/>
              <a:pathLst>
                <a:path w="301" h="296" extrusionOk="0">
                  <a:moveTo>
                    <a:pt x="184" y="1"/>
                  </a:moveTo>
                  <a:cubicBezTo>
                    <a:pt x="168" y="1"/>
                    <a:pt x="151" y="5"/>
                    <a:pt x="134" y="13"/>
                  </a:cubicBezTo>
                  <a:cubicBezTo>
                    <a:pt x="67" y="13"/>
                    <a:pt x="1" y="80"/>
                    <a:pt x="34" y="147"/>
                  </a:cubicBezTo>
                  <a:lnTo>
                    <a:pt x="34" y="213"/>
                  </a:lnTo>
                  <a:cubicBezTo>
                    <a:pt x="48" y="269"/>
                    <a:pt x="97" y="296"/>
                    <a:pt x="149" y="296"/>
                  </a:cubicBezTo>
                  <a:cubicBezTo>
                    <a:pt x="222" y="296"/>
                    <a:pt x="301" y="244"/>
                    <a:pt x="301" y="147"/>
                  </a:cubicBezTo>
                  <a:lnTo>
                    <a:pt x="301" y="113"/>
                  </a:lnTo>
                  <a:cubicBezTo>
                    <a:pt x="276" y="38"/>
                    <a:pt x="232" y="1"/>
                    <a:pt x="18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2" name="Google Shape;1232;p46"/>
            <p:cNvSpPr/>
            <p:nvPr/>
          </p:nvSpPr>
          <p:spPr>
            <a:xfrm>
              <a:off x="7610503" y="1926299"/>
              <a:ext cx="6371" cy="6625"/>
            </a:xfrm>
            <a:custGeom>
              <a:avLst/>
              <a:gdLst/>
              <a:ahLst/>
              <a:cxnLst/>
              <a:rect l="l" t="t" r="r" b="b"/>
              <a:pathLst>
                <a:path w="301" h="313" extrusionOk="0">
                  <a:moveTo>
                    <a:pt x="183" y="0"/>
                  </a:moveTo>
                  <a:cubicBezTo>
                    <a:pt x="167" y="0"/>
                    <a:pt x="150" y="4"/>
                    <a:pt x="134" y="13"/>
                  </a:cubicBezTo>
                  <a:cubicBezTo>
                    <a:pt x="67" y="13"/>
                    <a:pt x="0" y="79"/>
                    <a:pt x="34" y="146"/>
                  </a:cubicBezTo>
                  <a:lnTo>
                    <a:pt x="34" y="213"/>
                  </a:lnTo>
                  <a:cubicBezTo>
                    <a:pt x="34" y="280"/>
                    <a:pt x="100" y="313"/>
                    <a:pt x="167" y="313"/>
                  </a:cubicBezTo>
                  <a:cubicBezTo>
                    <a:pt x="234" y="280"/>
                    <a:pt x="300" y="213"/>
                    <a:pt x="300" y="146"/>
                  </a:cubicBezTo>
                  <a:lnTo>
                    <a:pt x="300" y="113"/>
                  </a:lnTo>
                  <a:cubicBezTo>
                    <a:pt x="275" y="38"/>
                    <a:pt x="232" y="0"/>
                    <a:pt x="18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3" name="Google Shape;1233;p46"/>
            <p:cNvSpPr/>
            <p:nvPr/>
          </p:nvSpPr>
          <p:spPr>
            <a:xfrm>
              <a:off x="7602734" y="1873337"/>
              <a:ext cx="5673" cy="6647"/>
            </a:xfrm>
            <a:custGeom>
              <a:avLst/>
              <a:gdLst/>
              <a:ahLst/>
              <a:cxnLst/>
              <a:rect l="l" t="t" r="r" b="b"/>
              <a:pathLst>
                <a:path w="268" h="314" extrusionOk="0">
                  <a:moveTo>
                    <a:pt x="150" y="0"/>
                  </a:moveTo>
                  <a:cubicBezTo>
                    <a:pt x="134" y="0"/>
                    <a:pt x="117" y="5"/>
                    <a:pt x="100" y="13"/>
                  </a:cubicBezTo>
                  <a:cubicBezTo>
                    <a:pt x="34" y="13"/>
                    <a:pt x="0" y="80"/>
                    <a:pt x="0" y="146"/>
                  </a:cubicBezTo>
                  <a:lnTo>
                    <a:pt x="0" y="213"/>
                  </a:lnTo>
                  <a:cubicBezTo>
                    <a:pt x="0" y="280"/>
                    <a:pt x="67" y="313"/>
                    <a:pt x="134" y="313"/>
                  </a:cubicBezTo>
                  <a:cubicBezTo>
                    <a:pt x="234" y="280"/>
                    <a:pt x="267" y="213"/>
                    <a:pt x="267" y="146"/>
                  </a:cubicBezTo>
                  <a:lnTo>
                    <a:pt x="267" y="113"/>
                  </a:lnTo>
                  <a:cubicBezTo>
                    <a:pt x="242" y="38"/>
                    <a:pt x="198" y="0"/>
                    <a:pt x="15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4" name="Google Shape;1234;p46"/>
            <p:cNvSpPr/>
            <p:nvPr/>
          </p:nvSpPr>
          <p:spPr>
            <a:xfrm>
              <a:off x="7635925" y="2084526"/>
              <a:ext cx="6371" cy="6562"/>
            </a:xfrm>
            <a:custGeom>
              <a:avLst/>
              <a:gdLst/>
              <a:ahLst/>
              <a:cxnLst/>
              <a:rect l="l" t="t" r="r" b="b"/>
              <a:pathLst>
                <a:path w="301" h="310" extrusionOk="0">
                  <a:moveTo>
                    <a:pt x="170" y="1"/>
                  </a:moveTo>
                  <a:cubicBezTo>
                    <a:pt x="158" y="1"/>
                    <a:pt x="146" y="4"/>
                    <a:pt x="133" y="10"/>
                  </a:cubicBezTo>
                  <a:cubicBezTo>
                    <a:pt x="67" y="10"/>
                    <a:pt x="0" y="76"/>
                    <a:pt x="0" y="143"/>
                  </a:cubicBezTo>
                  <a:lnTo>
                    <a:pt x="0" y="210"/>
                  </a:lnTo>
                  <a:cubicBezTo>
                    <a:pt x="33" y="277"/>
                    <a:pt x="100" y="310"/>
                    <a:pt x="167" y="310"/>
                  </a:cubicBezTo>
                  <a:cubicBezTo>
                    <a:pt x="234" y="277"/>
                    <a:pt x="300" y="243"/>
                    <a:pt x="300" y="143"/>
                  </a:cubicBezTo>
                  <a:lnTo>
                    <a:pt x="300" y="110"/>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5" name="Google Shape;1235;p46"/>
            <p:cNvSpPr/>
            <p:nvPr/>
          </p:nvSpPr>
          <p:spPr>
            <a:xfrm>
              <a:off x="7618970" y="1979260"/>
              <a:ext cx="6371" cy="6244"/>
            </a:xfrm>
            <a:custGeom>
              <a:avLst/>
              <a:gdLst/>
              <a:ahLst/>
              <a:cxnLst/>
              <a:rect l="l" t="t" r="r" b="b"/>
              <a:pathLst>
                <a:path w="301" h="295" extrusionOk="0">
                  <a:moveTo>
                    <a:pt x="183" y="0"/>
                  </a:moveTo>
                  <a:cubicBezTo>
                    <a:pt x="167" y="0"/>
                    <a:pt x="151" y="4"/>
                    <a:pt x="134" y="13"/>
                  </a:cubicBezTo>
                  <a:cubicBezTo>
                    <a:pt x="67" y="13"/>
                    <a:pt x="0" y="79"/>
                    <a:pt x="34" y="146"/>
                  </a:cubicBezTo>
                  <a:lnTo>
                    <a:pt x="34" y="213"/>
                  </a:lnTo>
                  <a:cubicBezTo>
                    <a:pt x="48" y="268"/>
                    <a:pt x="91" y="295"/>
                    <a:pt x="139" y="295"/>
                  </a:cubicBezTo>
                  <a:cubicBezTo>
                    <a:pt x="205" y="295"/>
                    <a:pt x="281" y="243"/>
                    <a:pt x="301" y="146"/>
                  </a:cubicBezTo>
                  <a:lnTo>
                    <a:pt x="301" y="113"/>
                  </a:lnTo>
                  <a:cubicBezTo>
                    <a:pt x="276" y="38"/>
                    <a:pt x="232" y="0"/>
                    <a:pt x="18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6" name="Google Shape;1236;p46"/>
            <p:cNvSpPr/>
            <p:nvPr/>
          </p:nvSpPr>
          <p:spPr>
            <a:xfrm>
              <a:off x="7659929" y="1864426"/>
              <a:ext cx="5673" cy="6054"/>
            </a:xfrm>
            <a:custGeom>
              <a:avLst/>
              <a:gdLst/>
              <a:ahLst/>
              <a:cxnLst/>
              <a:rect l="l" t="t" r="r" b="b"/>
              <a:pathLst>
                <a:path w="268" h="286" extrusionOk="0">
                  <a:moveTo>
                    <a:pt x="134" y="0"/>
                  </a:moveTo>
                  <a:cubicBezTo>
                    <a:pt x="34" y="0"/>
                    <a:pt x="0" y="67"/>
                    <a:pt x="0" y="134"/>
                  </a:cubicBezTo>
                  <a:lnTo>
                    <a:pt x="0" y="200"/>
                  </a:lnTo>
                  <a:cubicBezTo>
                    <a:pt x="29" y="259"/>
                    <a:pt x="84" y="285"/>
                    <a:pt x="137" y="285"/>
                  </a:cubicBezTo>
                  <a:cubicBezTo>
                    <a:pt x="204" y="285"/>
                    <a:pt x="267" y="242"/>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7" name="Google Shape;1237;p46"/>
            <p:cNvSpPr/>
            <p:nvPr/>
          </p:nvSpPr>
          <p:spPr>
            <a:xfrm>
              <a:off x="7169901" y="1725842"/>
              <a:ext cx="6371" cy="6774"/>
            </a:xfrm>
            <a:custGeom>
              <a:avLst/>
              <a:gdLst/>
              <a:ahLst/>
              <a:cxnLst/>
              <a:rect l="l" t="t" r="r" b="b"/>
              <a:pathLst>
                <a:path w="301" h="320" extrusionOk="0">
                  <a:moveTo>
                    <a:pt x="170" y="0"/>
                  </a:moveTo>
                  <a:cubicBezTo>
                    <a:pt x="158" y="0"/>
                    <a:pt x="146" y="3"/>
                    <a:pt x="134" y="9"/>
                  </a:cubicBezTo>
                  <a:cubicBezTo>
                    <a:pt x="67" y="9"/>
                    <a:pt x="0" y="76"/>
                    <a:pt x="0" y="143"/>
                  </a:cubicBezTo>
                  <a:lnTo>
                    <a:pt x="0" y="209"/>
                  </a:lnTo>
                  <a:cubicBezTo>
                    <a:pt x="30" y="285"/>
                    <a:pt x="94" y="319"/>
                    <a:pt x="155" y="319"/>
                  </a:cubicBezTo>
                  <a:cubicBezTo>
                    <a:pt x="230" y="319"/>
                    <a:pt x="301" y="268"/>
                    <a:pt x="301" y="176"/>
                  </a:cubicBezTo>
                  <a:lnTo>
                    <a:pt x="301" y="109"/>
                  </a:lnTo>
                  <a:cubicBezTo>
                    <a:pt x="273" y="55"/>
                    <a:pt x="22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8" name="Google Shape;1238;p46"/>
            <p:cNvSpPr/>
            <p:nvPr/>
          </p:nvSpPr>
          <p:spPr>
            <a:xfrm>
              <a:off x="7693098" y="2075360"/>
              <a:ext cx="5673" cy="6244"/>
            </a:xfrm>
            <a:custGeom>
              <a:avLst/>
              <a:gdLst/>
              <a:ahLst/>
              <a:cxnLst/>
              <a:rect l="l" t="t" r="r" b="b"/>
              <a:pathLst>
                <a:path w="268" h="295" extrusionOk="0">
                  <a:moveTo>
                    <a:pt x="171" y="0"/>
                  </a:moveTo>
                  <a:cubicBezTo>
                    <a:pt x="159" y="0"/>
                    <a:pt x="147" y="3"/>
                    <a:pt x="134" y="9"/>
                  </a:cubicBezTo>
                  <a:cubicBezTo>
                    <a:pt x="34" y="9"/>
                    <a:pt x="1" y="76"/>
                    <a:pt x="1" y="143"/>
                  </a:cubicBezTo>
                  <a:lnTo>
                    <a:pt x="1" y="209"/>
                  </a:lnTo>
                  <a:cubicBezTo>
                    <a:pt x="30" y="268"/>
                    <a:pt x="85" y="294"/>
                    <a:pt x="138" y="294"/>
                  </a:cubicBezTo>
                  <a:cubicBezTo>
                    <a:pt x="205" y="294"/>
                    <a:pt x="268" y="251"/>
                    <a:pt x="268" y="176"/>
                  </a:cubicBezTo>
                  <a:lnTo>
                    <a:pt x="268" y="109"/>
                  </a:lnTo>
                  <a:cubicBezTo>
                    <a:pt x="268" y="55"/>
                    <a:pt x="223" y="0"/>
                    <a:pt x="17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9" name="Google Shape;1239;p46"/>
            <p:cNvSpPr/>
            <p:nvPr/>
          </p:nvSpPr>
          <p:spPr>
            <a:xfrm>
              <a:off x="7626040" y="1653301"/>
              <a:ext cx="5652" cy="6054"/>
            </a:xfrm>
            <a:custGeom>
              <a:avLst/>
              <a:gdLst/>
              <a:ahLst/>
              <a:cxnLst/>
              <a:rect l="l" t="t" r="r" b="b"/>
              <a:pathLst>
                <a:path w="267" h="286" extrusionOk="0">
                  <a:moveTo>
                    <a:pt x="100" y="0"/>
                  </a:moveTo>
                  <a:cubicBezTo>
                    <a:pt x="33" y="0"/>
                    <a:pt x="0" y="67"/>
                    <a:pt x="0" y="134"/>
                  </a:cubicBezTo>
                  <a:lnTo>
                    <a:pt x="0" y="201"/>
                  </a:lnTo>
                  <a:cubicBezTo>
                    <a:pt x="15" y="259"/>
                    <a:pt x="68" y="286"/>
                    <a:pt x="123" y="286"/>
                  </a:cubicBezTo>
                  <a:cubicBezTo>
                    <a:pt x="193" y="286"/>
                    <a:pt x="267" y="242"/>
                    <a:pt x="267" y="167"/>
                  </a:cubicBezTo>
                  <a:lnTo>
                    <a:pt x="267" y="101"/>
                  </a:lnTo>
                  <a:cubicBezTo>
                    <a:pt x="234" y="34"/>
                    <a:pt x="167" y="0"/>
                    <a:pt x="10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0" name="Google Shape;1240;p46"/>
            <p:cNvSpPr/>
            <p:nvPr/>
          </p:nvSpPr>
          <p:spPr>
            <a:xfrm>
              <a:off x="7676164" y="1970136"/>
              <a:ext cx="6054" cy="6774"/>
            </a:xfrm>
            <a:custGeom>
              <a:avLst/>
              <a:gdLst/>
              <a:ahLst/>
              <a:cxnLst/>
              <a:rect l="l" t="t" r="r" b="b"/>
              <a:pathLst>
                <a:path w="286" h="320" extrusionOk="0">
                  <a:moveTo>
                    <a:pt x="170" y="1"/>
                  </a:moveTo>
                  <a:cubicBezTo>
                    <a:pt x="158" y="1"/>
                    <a:pt x="146" y="4"/>
                    <a:pt x="134" y="10"/>
                  </a:cubicBezTo>
                  <a:cubicBezTo>
                    <a:pt x="67" y="10"/>
                    <a:pt x="0" y="77"/>
                    <a:pt x="0" y="143"/>
                  </a:cubicBezTo>
                  <a:lnTo>
                    <a:pt x="0" y="210"/>
                  </a:lnTo>
                  <a:cubicBezTo>
                    <a:pt x="15" y="285"/>
                    <a:pt x="78" y="320"/>
                    <a:pt x="139" y="320"/>
                  </a:cubicBezTo>
                  <a:cubicBezTo>
                    <a:pt x="213" y="320"/>
                    <a:pt x="286" y="268"/>
                    <a:pt x="267" y="177"/>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1" name="Google Shape;1241;p46"/>
            <p:cNvSpPr/>
            <p:nvPr/>
          </p:nvSpPr>
          <p:spPr>
            <a:xfrm>
              <a:off x="7684631" y="2022589"/>
              <a:ext cx="5673" cy="6562"/>
            </a:xfrm>
            <a:custGeom>
              <a:avLst/>
              <a:gdLst/>
              <a:ahLst/>
              <a:cxnLst/>
              <a:rect l="l" t="t" r="r" b="b"/>
              <a:pathLst>
                <a:path w="268" h="310" extrusionOk="0">
                  <a:moveTo>
                    <a:pt x="134" y="0"/>
                  </a:moveTo>
                  <a:cubicBezTo>
                    <a:pt x="67" y="0"/>
                    <a:pt x="1" y="67"/>
                    <a:pt x="1" y="134"/>
                  </a:cubicBezTo>
                  <a:lnTo>
                    <a:pt x="1" y="200"/>
                  </a:lnTo>
                  <a:cubicBezTo>
                    <a:pt x="28" y="255"/>
                    <a:pt x="77" y="309"/>
                    <a:pt x="131" y="309"/>
                  </a:cubicBezTo>
                  <a:cubicBezTo>
                    <a:pt x="143" y="309"/>
                    <a:pt x="155" y="307"/>
                    <a:pt x="167" y="301"/>
                  </a:cubicBezTo>
                  <a:cubicBezTo>
                    <a:pt x="234" y="301"/>
                    <a:pt x="268" y="234"/>
                    <a:pt x="268" y="167"/>
                  </a:cubicBezTo>
                  <a:lnTo>
                    <a:pt x="268"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2" name="Google Shape;1242;p46"/>
            <p:cNvSpPr/>
            <p:nvPr/>
          </p:nvSpPr>
          <p:spPr>
            <a:xfrm>
              <a:off x="7667697" y="1917387"/>
              <a:ext cx="6371" cy="6562"/>
            </a:xfrm>
            <a:custGeom>
              <a:avLst/>
              <a:gdLst/>
              <a:ahLst/>
              <a:cxnLst/>
              <a:rect l="l" t="t" r="r" b="b"/>
              <a:pathLst>
                <a:path w="301" h="310" extrusionOk="0">
                  <a:moveTo>
                    <a:pt x="134" y="0"/>
                  </a:moveTo>
                  <a:cubicBezTo>
                    <a:pt x="67" y="0"/>
                    <a:pt x="0" y="67"/>
                    <a:pt x="0" y="134"/>
                  </a:cubicBezTo>
                  <a:lnTo>
                    <a:pt x="0" y="200"/>
                  </a:lnTo>
                  <a:cubicBezTo>
                    <a:pt x="27" y="255"/>
                    <a:pt x="77" y="309"/>
                    <a:pt x="130" y="309"/>
                  </a:cubicBezTo>
                  <a:cubicBezTo>
                    <a:pt x="142" y="309"/>
                    <a:pt x="155" y="306"/>
                    <a:pt x="167" y="300"/>
                  </a:cubicBezTo>
                  <a:cubicBezTo>
                    <a:pt x="234" y="300"/>
                    <a:pt x="300" y="234"/>
                    <a:pt x="267" y="167"/>
                  </a:cubicBezTo>
                  <a:lnTo>
                    <a:pt x="267" y="100"/>
                  </a:lnTo>
                  <a:cubicBezTo>
                    <a:pt x="267" y="33"/>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3" name="Google Shape;1243;p46"/>
            <p:cNvSpPr/>
            <p:nvPr/>
          </p:nvSpPr>
          <p:spPr>
            <a:xfrm>
              <a:off x="7568845" y="1662297"/>
              <a:ext cx="6054" cy="6752"/>
            </a:xfrm>
            <a:custGeom>
              <a:avLst/>
              <a:gdLst/>
              <a:ahLst/>
              <a:cxnLst/>
              <a:rect l="l" t="t" r="r" b="b"/>
              <a:pathLst>
                <a:path w="286" h="319" extrusionOk="0">
                  <a:moveTo>
                    <a:pt x="170" y="0"/>
                  </a:moveTo>
                  <a:cubicBezTo>
                    <a:pt x="158" y="0"/>
                    <a:pt x="146" y="3"/>
                    <a:pt x="134" y="9"/>
                  </a:cubicBezTo>
                  <a:cubicBezTo>
                    <a:pt x="33" y="9"/>
                    <a:pt x="0" y="76"/>
                    <a:pt x="0" y="143"/>
                  </a:cubicBezTo>
                  <a:lnTo>
                    <a:pt x="0" y="209"/>
                  </a:lnTo>
                  <a:cubicBezTo>
                    <a:pt x="15" y="284"/>
                    <a:pt x="78" y="319"/>
                    <a:pt x="139" y="319"/>
                  </a:cubicBezTo>
                  <a:cubicBezTo>
                    <a:pt x="213" y="319"/>
                    <a:pt x="285" y="268"/>
                    <a:pt x="267" y="176"/>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4" name="Google Shape;1244;p46"/>
            <p:cNvSpPr/>
            <p:nvPr/>
          </p:nvSpPr>
          <p:spPr>
            <a:xfrm>
              <a:off x="7112707" y="1735029"/>
              <a:ext cx="6371" cy="6223"/>
            </a:xfrm>
            <a:custGeom>
              <a:avLst/>
              <a:gdLst/>
              <a:ahLst/>
              <a:cxnLst/>
              <a:rect l="l" t="t" r="r" b="b"/>
              <a:pathLst>
                <a:path w="301" h="294" extrusionOk="0">
                  <a:moveTo>
                    <a:pt x="170" y="0"/>
                  </a:moveTo>
                  <a:cubicBezTo>
                    <a:pt x="158" y="0"/>
                    <a:pt x="146" y="3"/>
                    <a:pt x="134" y="9"/>
                  </a:cubicBezTo>
                  <a:cubicBezTo>
                    <a:pt x="67" y="9"/>
                    <a:pt x="0" y="76"/>
                    <a:pt x="34" y="142"/>
                  </a:cubicBezTo>
                  <a:lnTo>
                    <a:pt x="34" y="209"/>
                  </a:lnTo>
                  <a:cubicBezTo>
                    <a:pt x="48" y="268"/>
                    <a:pt x="95" y="294"/>
                    <a:pt x="146" y="294"/>
                  </a:cubicBezTo>
                  <a:cubicBezTo>
                    <a:pt x="211" y="294"/>
                    <a:pt x="282" y="251"/>
                    <a:pt x="301" y="176"/>
                  </a:cubicBezTo>
                  <a:lnTo>
                    <a:pt x="301" y="109"/>
                  </a:lnTo>
                  <a:cubicBezTo>
                    <a:pt x="273" y="55"/>
                    <a:pt x="22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5" name="Google Shape;1245;p46"/>
            <p:cNvSpPr/>
            <p:nvPr/>
          </p:nvSpPr>
          <p:spPr>
            <a:xfrm>
              <a:off x="7340765" y="1698494"/>
              <a:ext cx="6371" cy="6562"/>
            </a:xfrm>
            <a:custGeom>
              <a:avLst/>
              <a:gdLst/>
              <a:ahLst/>
              <a:cxnLst/>
              <a:rect l="l" t="t" r="r" b="b"/>
              <a:pathLst>
                <a:path w="301" h="310" extrusionOk="0">
                  <a:moveTo>
                    <a:pt x="134" y="0"/>
                  </a:moveTo>
                  <a:cubicBezTo>
                    <a:pt x="67" y="34"/>
                    <a:pt x="1" y="67"/>
                    <a:pt x="1" y="167"/>
                  </a:cubicBezTo>
                  <a:lnTo>
                    <a:pt x="1" y="200"/>
                  </a:lnTo>
                  <a:cubicBezTo>
                    <a:pt x="28" y="255"/>
                    <a:pt x="77" y="309"/>
                    <a:pt x="131" y="309"/>
                  </a:cubicBezTo>
                  <a:cubicBezTo>
                    <a:pt x="143" y="309"/>
                    <a:pt x="155" y="307"/>
                    <a:pt x="168" y="301"/>
                  </a:cubicBezTo>
                  <a:cubicBezTo>
                    <a:pt x="234" y="301"/>
                    <a:pt x="301" y="234"/>
                    <a:pt x="301" y="167"/>
                  </a:cubicBezTo>
                  <a:lnTo>
                    <a:pt x="301"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6" name="Google Shape;1246;p46"/>
            <p:cNvSpPr/>
            <p:nvPr/>
          </p:nvSpPr>
          <p:spPr>
            <a:xfrm>
              <a:off x="7511651" y="1671463"/>
              <a:ext cx="5673" cy="6202"/>
            </a:xfrm>
            <a:custGeom>
              <a:avLst/>
              <a:gdLst/>
              <a:ahLst/>
              <a:cxnLst/>
              <a:rect l="l" t="t" r="r" b="b"/>
              <a:pathLst>
                <a:path w="268" h="293" extrusionOk="0">
                  <a:moveTo>
                    <a:pt x="170" y="1"/>
                  </a:moveTo>
                  <a:cubicBezTo>
                    <a:pt x="158" y="1"/>
                    <a:pt x="146" y="4"/>
                    <a:pt x="134" y="10"/>
                  </a:cubicBezTo>
                  <a:cubicBezTo>
                    <a:pt x="67" y="10"/>
                    <a:pt x="0" y="76"/>
                    <a:pt x="0" y="143"/>
                  </a:cubicBezTo>
                  <a:lnTo>
                    <a:pt x="0" y="210"/>
                  </a:lnTo>
                  <a:cubicBezTo>
                    <a:pt x="28" y="266"/>
                    <a:pt x="79" y="292"/>
                    <a:pt x="129" y="292"/>
                  </a:cubicBezTo>
                  <a:cubicBezTo>
                    <a:pt x="199" y="292"/>
                    <a:pt x="267" y="240"/>
                    <a:pt x="267" y="143"/>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7" name="Google Shape;1247;p46"/>
            <p:cNvSpPr/>
            <p:nvPr/>
          </p:nvSpPr>
          <p:spPr>
            <a:xfrm>
              <a:off x="7455154" y="1680565"/>
              <a:ext cx="5673" cy="6647"/>
            </a:xfrm>
            <a:custGeom>
              <a:avLst/>
              <a:gdLst/>
              <a:ahLst/>
              <a:cxnLst/>
              <a:rect l="l" t="t" r="r" b="b"/>
              <a:pathLst>
                <a:path w="268" h="314" extrusionOk="0">
                  <a:moveTo>
                    <a:pt x="150" y="1"/>
                  </a:moveTo>
                  <a:cubicBezTo>
                    <a:pt x="134" y="1"/>
                    <a:pt x="117" y="5"/>
                    <a:pt x="101" y="13"/>
                  </a:cubicBezTo>
                  <a:cubicBezTo>
                    <a:pt x="34" y="13"/>
                    <a:pt x="1" y="80"/>
                    <a:pt x="1" y="147"/>
                  </a:cubicBezTo>
                  <a:lnTo>
                    <a:pt x="1" y="214"/>
                  </a:lnTo>
                  <a:cubicBezTo>
                    <a:pt x="1" y="280"/>
                    <a:pt x="67" y="314"/>
                    <a:pt x="134" y="314"/>
                  </a:cubicBezTo>
                  <a:cubicBezTo>
                    <a:pt x="234" y="280"/>
                    <a:pt x="267" y="214"/>
                    <a:pt x="267" y="147"/>
                  </a:cubicBezTo>
                  <a:lnTo>
                    <a:pt x="267" y="113"/>
                  </a:lnTo>
                  <a:cubicBezTo>
                    <a:pt x="242" y="38"/>
                    <a:pt x="199" y="1"/>
                    <a:pt x="15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8" name="Google Shape;1248;p46"/>
            <p:cNvSpPr/>
            <p:nvPr/>
          </p:nvSpPr>
          <p:spPr>
            <a:xfrm>
              <a:off x="7284290" y="1707659"/>
              <a:ext cx="5673" cy="6583"/>
            </a:xfrm>
            <a:custGeom>
              <a:avLst/>
              <a:gdLst/>
              <a:ahLst/>
              <a:cxnLst/>
              <a:rect l="l" t="t" r="r" b="b"/>
              <a:pathLst>
                <a:path w="268" h="311" extrusionOk="0">
                  <a:moveTo>
                    <a:pt x="100" y="1"/>
                  </a:moveTo>
                  <a:cubicBezTo>
                    <a:pt x="34" y="1"/>
                    <a:pt x="0" y="68"/>
                    <a:pt x="0" y="134"/>
                  </a:cubicBezTo>
                  <a:lnTo>
                    <a:pt x="0" y="201"/>
                  </a:lnTo>
                  <a:cubicBezTo>
                    <a:pt x="15" y="276"/>
                    <a:pt x="71" y="311"/>
                    <a:pt x="127" y="311"/>
                  </a:cubicBezTo>
                  <a:cubicBezTo>
                    <a:pt x="197" y="311"/>
                    <a:pt x="267" y="259"/>
                    <a:pt x="267" y="168"/>
                  </a:cubicBezTo>
                  <a:lnTo>
                    <a:pt x="267" y="101"/>
                  </a:lnTo>
                  <a:cubicBezTo>
                    <a:pt x="234" y="34"/>
                    <a:pt x="167" y="1"/>
                    <a:pt x="10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9" name="Google Shape;1249;p46"/>
            <p:cNvSpPr/>
            <p:nvPr/>
          </p:nvSpPr>
          <p:spPr>
            <a:xfrm>
              <a:off x="7397960" y="1689307"/>
              <a:ext cx="5673" cy="6647"/>
            </a:xfrm>
            <a:custGeom>
              <a:avLst/>
              <a:gdLst/>
              <a:ahLst/>
              <a:cxnLst/>
              <a:rect l="l" t="t" r="r" b="b"/>
              <a:pathLst>
                <a:path w="268" h="314" extrusionOk="0">
                  <a:moveTo>
                    <a:pt x="134" y="1"/>
                  </a:moveTo>
                  <a:cubicBezTo>
                    <a:pt x="34" y="34"/>
                    <a:pt x="1" y="101"/>
                    <a:pt x="1" y="167"/>
                  </a:cubicBezTo>
                  <a:lnTo>
                    <a:pt x="1" y="201"/>
                  </a:lnTo>
                  <a:cubicBezTo>
                    <a:pt x="26" y="276"/>
                    <a:pt x="70" y="313"/>
                    <a:pt x="118" y="313"/>
                  </a:cubicBezTo>
                  <a:cubicBezTo>
                    <a:pt x="134" y="313"/>
                    <a:pt x="151" y="309"/>
                    <a:pt x="167" y="301"/>
                  </a:cubicBezTo>
                  <a:cubicBezTo>
                    <a:pt x="234" y="301"/>
                    <a:pt x="268" y="234"/>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0" name="Google Shape;1250;p46"/>
            <p:cNvSpPr/>
            <p:nvPr/>
          </p:nvSpPr>
          <p:spPr>
            <a:xfrm>
              <a:off x="6934074" y="1709522"/>
              <a:ext cx="5652" cy="6647"/>
            </a:xfrm>
            <a:custGeom>
              <a:avLst/>
              <a:gdLst/>
              <a:ahLst/>
              <a:cxnLst/>
              <a:rect l="l" t="t" r="r" b="b"/>
              <a:pathLst>
                <a:path w="267" h="314" extrusionOk="0">
                  <a:moveTo>
                    <a:pt x="154" y="1"/>
                  </a:moveTo>
                  <a:cubicBezTo>
                    <a:pt x="136" y="1"/>
                    <a:pt x="117" y="5"/>
                    <a:pt x="100" y="13"/>
                  </a:cubicBezTo>
                  <a:cubicBezTo>
                    <a:pt x="33" y="13"/>
                    <a:pt x="0" y="80"/>
                    <a:pt x="0" y="146"/>
                  </a:cubicBezTo>
                  <a:lnTo>
                    <a:pt x="0" y="180"/>
                  </a:lnTo>
                  <a:cubicBezTo>
                    <a:pt x="0" y="280"/>
                    <a:pt x="67" y="313"/>
                    <a:pt x="133" y="313"/>
                  </a:cubicBezTo>
                  <a:cubicBezTo>
                    <a:pt x="234" y="280"/>
                    <a:pt x="267" y="213"/>
                    <a:pt x="267" y="146"/>
                  </a:cubicBezTo>
                  <a:lnTo>
                    <a:pt x="267" y="113"/>
                  </a:lnTo>
                  <a:cubicBezTo>
                    <a:pt x="267" y="38"/>
                    <a:pt x="211" y="1"/>
                    <a:pt x="15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1" name="Google Shape;1251;p46"/>
            <p:cNvSpPr/>
            <p:nvPr/>
          </p:nvSpPr>
          <p:spPr>
            <a:xfrm>
              <a:off x="6925586" y="1656646"/>
              <a:ext cx="5673" cy="6181"/>
            </a:xfrm>
            <a:custGeom>
              <a:avLst/>
              <a:gdLst/>
              <a:ahLst/>
              <a:cxnLst/>
              <a:rect l="l" t="t" r="r" b="b"/>
              <a:pathLst>
                <a:path w="268" h="292" extrusionOk="0">
                  <a:moveTo>
                    <a:pt x="137" y="0"/>
                  </a:moveTo>
                  <a:cubicBezTo>
                    <a:pt x="125" y="0"/>
                    <a:pt x="113" y="3"/>
                    <a:pt x="101" y="9"/>
                  </a:cubicBezTo>
                  <a:cubicBezTo>
                    <a:pt x="34" y="9"/>
                    <a:pt x="1" y="76"/>
                    <a:pt x="1" y="143"/>
                  </a:cubicBezTo>
                  <a:lnTo>
                    <a:pt x="1" y="209"/>
                  </a:lnTo>
                  <a:cubicBezTo>
                    <a:pt x="15" y="265"/>
                    <a:pt x="63" y="292"/>
                    <a:pt x="116" y="292"/>
                  </a:cubicBezTo>
                  <a:cubicBezTo>
                    <a:pt x="188" y="292"/>
                    <a:pt x="268" y="240"/>
                    <a:pt x="268" y="143"/>
                  </a:cubicBezTo>
                  <a:lnTo>
                    <a:pt x="268" y="109"/>
                  </a:lnTo>
                  <a:cubicBezTo>
                    <a:pt x="240" y="55"/>
                    <a:pt x="191" y="0"/>
                    <a:pt x="13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2" name="Google Shape;1252;p46"/>
            <p:cNvSpPr/>
            <p:nvPr/>
          </p:nvSpPr>
          <p:spPr>
            <a:xfrm>
              <a:off x="6917119" y="1603875"/>
              <a:ext cx="5673" cy="6054"/>
            </a:xfrm>
            <a:custGeom>
              <a:avLst/>
              <a:gdLst/>
              <a:ahLst/>
              <a:cxnLst/>
              <a:rect l="l" t="t" r="r" b="b"/>
              <a:pathLst>
                <a:path w="268" h="286" extrusionOk="0">
                  <a:moveTo>
                    <a:pt x="101" y="0"/>
                  </a:moveTo>
                  <a:cubicBezTo>
                    <a:pt x="34" y="0"/>
                    <a:pt x="0" y="67"/>
                    <a:pt x="0" y="134"/>
                  </a:cubicBezTo>
                  <a:lnTo>
                    <a:pt x="0" y="201"/>
                  </a:lnTo>
                  <a:cubicBezTo>
                    <a:pt x="15" y="259"/>
                    <a:pt x="68" y="286"/>
                    <a:pt x="123" y="286"/>
                  </a:cubicBezTo>
                  <a:cubicBezTo>
                    <a:pt x="194" y="286"/>
                    <a:pt x="267" y="242"/>
                    <a:pt x="267" y="167"/>
                  </a:cubicBezTo>
                  <a:lnTo>
                    <a:pt x="267" y="101"/>
                  </a:lnTo>
                  <a:cubicBezTo>
                    <a:pt x="234" y="34"/>
                    <a:pt x="167" y="0"/>
                    <a:pt x="10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3" name="Google Shape;1253;p46"/>
            <p:cNvSpPr/>
            <p:nvPr/>
          </p:nvSpPr>
          <p:spPr>
            <a:xfrm>
              <a:off x="6967244" y="1920202"/>
              <a:ext cx="6393" cy="6583"/>
            </a:xfrm>
            <a:custGeom>
              <a:avLst/>
              <a:gdLst/>
              <a:ahLst/>
              <a:cxnLst/>
              <a:rect l="l" t="t" r="r" b="b"/>
              <a:pathLst>
                <a:path w="302" h="311" extrusionOk="0">
                  <a:moveTo>
                    <a:pt x="134" y="1"/>
                  </a:moveTo>
                  <a:cubicBezTo>
                    <a:pt x="68" y="34"/>
                    <a:pt x="1" y="101"/>
                    <a:pt x="1" y="167"/>
                  </a:cubicBezTo>
                  <a:lnTo>
                    <a:pt x="1" y="201"/>
                  </a:lnTo>
                  <a:cubicBezTo>
                    <a:pt x="31" y="276"/>
                    <a:pt x="95" y="310"/>
                    <a:pt x="156" y="310"/>
                  </a:cubicBezTo>
                  <a:cubicBezTo>
                    <a:pt x="231" y="310"/>
                    <a:pt x="301" y="259"/>
                    <a:pt x="301" y="167"/>
                  </a:cubicBezTo>
                  <a:lnTo>
                    <a:pt x="301" y="134"/>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4" name="Google Shape;1254;p46"/>
            <p:cNvSpPr/>
            <p:nvPr/>
          </p:nvSpPr>
          <p:spPr>
            <a:xfrm>
              <a:off x="6951008" y="1815000"/>
              <a:ext cx="5673" cy="6054"/>
            </a:xfrm>
            <a:custGeom>
              <a:avLst/>
              <a:gdLst/>
              <a:ahLst/>
              <a:cxnLst/>
              <a:rect l="l" t="t" r="r" b="b"/>
              <a:pathLst>
                <a:path w="268" h="286" extrusionOk="0">
                  <a:moveTo>
                    <a:pt x="101" y="0"/>
                  </a:moveTo>
                  <a:cubicBezTo>
                    <a:pt x="34" y="0"/>
                    <a:pt x="1" y="34"/>
                    <a:pt x="1" y="100"/>
                  </a:cubicBezTo>
                  <a:cubicBezTo>
                    <a:pt x="1" y="100"/>
                    <a:pt x="1" y="134"/>
                    <a:pt x="1" y="134"/>
                  </a:cubicBezTo>
                  <a:lnTo>
                    <a:pt x="1" y="200"/>
                  </a:lnTo>
                  <a:cubicBezTo>
                    <a:pt x="15" y="259"/>
                    <a:pt x="62" y="285"/>
                    <a:pt x="113" y="285"/>
                  </a:cubicBezTo>
                  <a:cubicBezTo>
                    <a:pt x="177" y="285"/>
                    <a:pt x="249" y="242"/>
                    <a:pt x="267" y="167"/>
                  </a:cubicBezTo>
                  <a:lnTo>
                    <a:pt x="267" y="100"/>
                  </a:lnTo>
                  <a:cubicBezTo>
                    <a:pt x="267" y="100"/>
                    <a:pt x="267" y="67"/>
                    <a:pt x="267" y="67"/>
                  </a:cubicBezTo>
                  <a:cubicBezTo>
                    <a:pt x="234" y="0"/>
                    <a:pt x="167" y="0"/>
                    <a:pt x="10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5" name="Google Shape;1255;p46"/>
            <p:cNvSpPr/>
            <p:nvPr/>
          </p:nvSpPr>
          <p:spPr>
            <a:xfrm>
              <a:off x="6958777" y="1867770"/>
              <a:ext cx="6371" cy="6562"/>
            </a:xfrm>
            <a:custGeom>
              <a:avLst/>
              <a:gdLst/>
              <a:ahLst/>
              <a:cxnLst/>
              <a:rect l="l" t="t" r="r" b="b"/>
              <a:pathLst>
                <a:path w="301" h="310" extrusionOk="0">
                  <a:moveTo>
                    <a:pt x="170" y="0"/>
                  </a:moveTo>
                  <a:cubicBezTo>
                    <a:pt x="158" y="0"/>
                    <a:pt x="146" y="3"/>
                    <a:pt x="134" y="9"/>
                  </a:cubicBezTo>
                  <a:cubicBezTo>
                    <a:pt x="67" y="9"/>
                    <a:pt x="1" y="76"/>
                    <a:pt x="34" y="143"/>
                  </a:cubicBezTo>
                  <a:lnTo>
                    <a:pt x="34" y="209"/>
                  </a:lnTo>
                  <a:cubicBezTo>
                    <a:pt x="34" y="276"/>
                    <a:pt x="101" y="309"/>
                    <a:pt x="167" y="309"/>
                  </a:cubicBezTo>
                  <a:cubicBezTo>
                    <a:pt x="234" y="309"/>
                    <a:pt x="301" y="243"/>
                    <a:pt x="267" y="176"/>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6" name="Google Shape;1256;p46"/>
            <p:cNvSpPr/>
            <p:nvPr/>
          </p:nvSpPr>
          <p:spPr>
            <a:xfrm>
              <a:off x="6990549" y="1700420"/>
              <a:ext cx="6371" cy="6562"/>
            </a:xfrm>
            <a:custGeom>
              <a:avLst/>
              <a:gdLst/>
              <a:ahLst/>
              <a:cxnLst/>
              <a:rect l="l" t="t" r="r" b="b"/>
              <a:pathLst>
                <a:path w="301" h="310" extrusionOk="0">
                  <a:moveTo>
                    <a:pt x="170" y="1"/>
                  </a:moveTo>
                  <a:cubicBezTo>
                    <a:pt x="159" y="1"/>
                    <a:pt x="146" y="3"/>
                    <a:pt x="134" y="9"/>
                  </a:cubicBezTo>
                  <a:cubicBezTo>
                    <a:pt x="67" y="9"/>
                    <a:pt x="1" y="76"/>
                    <a:pt x="1" y="143"/>
                  </a:cubicBezTo>
                  <a:lnTo>
                    <a:pt x="1" y="210"/>
                  </a:lnTo>
                  <a:cubicBezTo>
                    <a:pt x="34" y="276"/>
                    <a:pt x="101" y="310"/>
                    <a:pt x="167" y="310"/>
                  </a:cubicBezTo>
                  <a:cubicBezTo>
                    <a:pt x="234" y="276"/>
                    <a:pt x="301" y="243"/>
                    <a:pt x="267" y="143"/>
                  </a:cubicBezTo>
                  <a:lnTo>
                    <a:pt x="267" y="109"/>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7" name="Google Shape;1257;p46"/>
            <p:cNvSpPr/>
            <p:nvPr/>
          </p:nvSpPr>
          <p:spPr>
            <a:xfrm>
              <a:off x="6982082" y="1647459"/>
              <a:ext cx="6371" cy="6774"/>
            </a:xfrm>
            <a:custGeom>
              <a:avLst/>
              <a:gdLst/>
              <a:ahLst/>
              <a:cxnLst/>
              <a:rect l="l" t="t" r="r" b="b"/>
              <a:pathLst>
                <a:path w="301" h="320" extrusionOk="0">
                  <a:moveTo>
                    <a:pt x="170" y="1"/>
                  </a:moveTo>
                  <a:cubicBezTo>
                    <a:pt x="158" y="1"/>
                    <a:pt x="146" y="4"/>
                    <a:pt x="134" y="10"/>
                  </a:cubicBezTo>
                  <a:cubicBezTo>
                    <a:pt x="67" y="10"/>
                    <a:pt x="0" y="76"/>
                    <a:pt x="34" y="143"/>
                  </a:cubicBezTo>
                  <a:lnTo>
                    <a:pt x="34" y="210"/>
                  </a:lnTo>
                  <a:cubicBezTo>
                    <a:pt x="49" y="285"/>
                    <a:pt x="104" y="319"/>
                    <a:pt x="161" y="319"/>
                  </a:cubicBezTo>
                  <a:cubicBezTo>
                    <a:pt x="230" y="319"/>
                    <a:pt x="301" y="268"/>
                    <a:pt x="301" y="176"/>
                  </a:cubicBezTo>
                  <a:lnTo>
                    <a:pt x="301" y="110"/>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8" name="Google Shape;1258;p46"/>
            <p:cNvSpPr/>
            <p:nvPr/>
          </p:nvSpPr>
          <p:spPr>
            <a:xfrm>
              <a:off x="6973615" y="1594688"/>
              <a:ext cx="6371" cy="6583"/>
            </a:xfrm>
            <a:custGeom>
              <a:avLst/>
              <a:gdLst/>
              <a:ahLst/>
              <a:cxnLst/>
              <a:rect l="l" t="t" r="r" b="b"/>
              <a:pathLst>
                <a:path w="301" h="311" extrusionOk="0">
                  <a:moveTo>
                    <a:pt x="133" y="1"/>
                  </a:moveTo>
                  <a:cubicBezTo>
                    <a:pt x="67" y="1"/>
                    <a:pt x="0" y="68"/>
                    <a:pt x="33" y="168"/>
                  </a:cubicBezTo>
                  <a:lnTo>
                    <a:pt x="33" y="201"/>
                  </a:lnTo>
                  <a:cubicBezTo>
                    <a:pt x="48" y="276"/>
                    <a:pt x="104" y="311"/>
                    <a:pt x="161" y="311"/>
                  </a:cubicBezTo>
                  <a:cubicBezTo>
                    <a:pt x="230" y="311"/>
                    <a:pt x="300" y="259"/>
                    <a:pt x="300" y="168"/>
                  </a:cubicBezTo>
                  <a:lnTo>
                    <a:pt x="300" y="101"/>
                  </a:lnTo>
                  <a:cubicBezTo>
                    <a:pt x="267" y="34"/>
                    <a:pt x="200" y="1"/>
                    <a:pt x="13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46"/>
            <p:cNvSpPr/>
            <p:nvPr/>
          </p:nvSpPr>
          <p:spPr>
            <a:xfrm>
              <a:off x="7024438" y="1911545"/>
              <a:ext cx="5673" cy="6181"/>
            </a:xfrm>
            <a:custGeom>
              <a:avLst/>
              <a:gdLst/>
              <a:ahLst/>
              <a:cxnLst/>
              <a:rect l="l" t="t" r="r" b="b"/>
              <a:pathLst>
                <a:path w="268" h="292" extrusionOk="0">
                  <a:moveTo>
                    <a:pt x="171" y="0"/>
                  </a:moveTo>
                  <a:cubicBezTo>
                    <a:pt x="159" y="0"/>
                    <a:pt x="146" y="3"/>
                    <a:pt x="134" y="9"/>
                  </a:cubicBezTo>
                  <a:cubicBezTo>
                    <a:pt x="34" y="9"/>
                    <a:pt x="1" y="76"/>
                    <a:pt x="1" y="143"/>
                  </a:cubicBezTo>
                  <a:lnTo>
                    <a:pt x="1" y="209"/>
                  </a:lnTo>
                  <a:cubicBezTo>
                    <a:pt x="29" y="265"/>
                    <a:pt x="80" y="292"/>
                    <a:pt x="130" y="292"/>
                  </a:cubicBezTo>
                  <a:cubicBezTo>
                    <a:pt x="200" y="292"/>
                    <a:pt x="268" y="240"/>
                    <a:pt x="268" y="143"/>
                  </a:cubicBezTo>
                  <a:lnTo>
                    <a:pt x="268" y="109"/>
                  </a:lnTo>
                  <a:cubicBezTo>
                    <a:pt x="268" y="55"/>
                    <a:pt x="223" y="0"/>
                    <a:pt x="17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0" name="Google Shape;1260;p46"/>
            <p:cNvSpPr/>
            <p:nvPr/>
          </p:nvSpPr>
          <p:spPr>
            <a:xfrm>
              <a:off x="7007504" y="1805538"/>
              <a:ext cx="6371" cy="6858"/>
            </a:xfrm>
            <a:custGeom>
              <a:avLst/>
              <a:gdLst/>
              <a:ahLst/>
              <a:cxnLst/>
              <a:rect l="l" t="t" r="r" b="b"/>
              <a:pathLst>
                <a:path w="301" h="324" extrusionOk="0">
                  <a:moveTo>
                    <a:pt x="166" y="1"/>
                  </a:moveTo>
                  <a:cubicBezTo>
                    <a:pt x="154" y="1"/>
                    <a:pt x="143" y="5"/>
                    <a:pt x="134" y="14"/>
                  </a:cubicBezTo>
                  <a:cubicBezTo>
                    <a:pt x="67" y="14"/>
                    <a:pt x="34" y="47"/>
                    <a:pt x="0" y="114"/>
                  </a:cubicBezTo>
                  <a:cubicBezTo>
                    <a:pt x="0" y="114"/>
                    <a:pt x="0" y="147"/>
                    <a:pt x="0" y="147"/>
                  </a:cubicBezTo>
                  <a:lnTo>
                    <a:pt x="0" y="214"/>
                  </a:lnTo>
                  <a:cubicBezTo>
                    <a:pt x="30" y="289"/>
                    <a:pt x="94" y="323"/>
                    <a:pt x="152" y="323"/>
                  </a:cubicBezTo>
                  <a:cubicBezTo>
                    <a:pt x="223" y="323"/>
                    <a:pt x="285" y="272"/>
                    <a:pt x="267" y="180"/>
                  </a:cubicBezTo>
                  <a:lnTo>
                    <a:pt x="267" y="114"/>
                  </a:lnTo>
                  <a:cubicBezTo>
                    <a:pt x="300" y="114"/>
                    <a:pt x="300" y="80"/>
                    <a:pt x="267" y="80"/>
                  </a:cubicBezTo>
                  <a:cubicBezTo>
                    <a:pt x="243" y="32"/>
                    <a:pt x="200" y="1"/>
                    <a:pt x="166"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1" name="Google Shape;1261;p46"/>
            <p:cNvSpPr/>
            <p:nvPr/>
          </p:nvSpPr>
          <p:spPr>
            <a:xfrm>
              <a:off x="7015971" y="1858584"/>
              <a:ext cx="6054" cy="6774"/>
            </a:xfrm>
            <a:custGeom>
              <a:avLst/>
              <a:gdLst/>
              <a:ahLst/>
              <a:cxnLst/>
              <a:rect l="l" t="t" r="r" b="b"/>
              <a:pathLst>
                <a:path w="286" h="320" extrusionOk="0">
                  <a:moveTo>
                    <a:pt x="170" y="1"/>
                  </a:moveTo>
                  <a:cubicBezTo>
                    <a:pt x="158" y="1"/>
                    <a:pt x="146" y="3"/>
                    <a:pt x="134" y="9"/>
                  </a:cubicBezTo>
                  <a:cubicBezTo>
                    <a:pt x="67" y="9"/>
                    <a:pt x="0" y="76"/>
                    <a:pt x="0" y="143"/>
                  </a:cubicBezTo>
                  <a:lnTo>
                    <a:pt x="0" y="210"/>
                  </a:lnTo>
                  <a:cubicBezTo>
                    <a:pt x="16" y="285"/>
                    <a:pt x="78" y="319"/>
                    <a:pt x="139" y="319"/>
                  </a:cubicBezTo>
                  <a:cubicBezTo>
                    <a:pt x="213" y="319"/>
                    <a:pt x="286" y="268"/>
                    <a:pt x="267" y="176"/>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2" name="Google Shape;1262;p46"/>
            <p:cNvSpPr/>
            <p:nvPr/>
          </p:nvSpPr>
          <p:spPr>
            <a:xfrm>
              <a:off x="7039277" y="1638463"/>
              <a:ext cx="5673" cy="6075"/>
            </a:xfrm>
            <a:custGeom>
              <a:avLst/>
              <a:gdLst/>
              <a:ahLst/>
              <a:cxnLst/>
              <a:rect l="l" t="t" r="r" b="b"/>
              <a:pathLst>
                <a:path w="268" h="287" extrusionOk="0">
                  <a:moveTo>
                    <a:pt x="134" y="1"/>
                  </a:moveTo>
                  <a:cubicBezTo>
                    <a:pt x="34" y="1"/>
                    <a:pt x="0" y="68"/>
                    <a:pt x="0" y="134"/>
                  </a:cubicBezTo>
                  <a:lnTo>
                    <a:pt x="0" y="201"/>
                  </a:lnTo>
                  <a:cubicBezTo>
                    <a:pt x="30" y="260"/>
                    <a:pt x="84" y="286"/>
                    <a:pt x="137" y="286"/>
                  </a:cubicBezTo>
                  <a:cubicBezTo>
                    <a:pt x="204" y="286"/>
                    <a:pt x="267" y="243"/>
                    <a:pt x="267" y="168"/>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3" name="Google Shape;1263;p46"/>
            <p:cNvSpPr/>
            <p:nvPr/>
          </p:nvSpPr>
          <p:spPr>
            <a:xfrm>
              <a:off x="7047744" y="1691233"/>
              <a:ext cx="6054" cy="6774"/>
            </a:xfrm>
            <a:custGeom>
              <a:avLst/>
              <a:gdLst/>
              <a:ahLst/>
              <a:cxnLst/>
              <a:rect l="l" t="t" r="r" b="b"/>
              <a:pathLst>
                <a:path w="286" h="320" extrusionOk="0">
                  <a:moveTo>
                    <a:pt x="170" y="1"/>
                  </a:moveTo>
                  <a:cubicBezTo>
                    <a:pt x="158" y="1"/>
                    <a:pt x="146" y="4"/>
                    <a:pt x="134" y="10"/>
                  </a:cubicBezTo>
                  <a:cubicBezTo>
                    <a:pt x="34" y="10"/>
                    <a:pt x="1" y="76"/>
                    <a:pt x="1" y="143"/>
                  </a:cubicBezTo>
                  <a:lnTo>
                    <a:pt x="1" y="210"/>
                  </a:lnTo>
                  <a:cubicBezTo>
                    <a:pt x="16" y="285"/>
                    <a:pt x="78" y="320"/>
                    <a:pt x="139" y="320"/>
                  </a:cubicBezTo>
                  <a:cubicBezTo>
                    <a:pt x="213" y="320"/>
                    <a:pt x="286" y="268"/>
                    <a:pt x="267" y="177"/>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4" name="Google Shape;1264;p46"/>
            <p:cNvSpPr/>
            <p:nvPr/>
          </p:nvSpPr>
          <p:spPr>
            <a:xfrm>
              <a:off x="7030788" y="1585523"/>
              <a:ext cx="6393" cy="6562"/>
            </a:xfrm>
            <a:custGeom>
              <a:avLst/>
              <a:gdLst/>
              <a:ahLst/>
              <a:cxnLst/>
              <a:rect l="l" t="t" r="r" b="b"/>
              <a:pathLst>
                <a:path w="302" h="310" extrusionOk="0">
                  <a:moveTo>
                    <a:pt x="134" y="0"/>
                  </a:moveTo>
                  <a:cubicBezTo>
                    <a:pt x="68" y="34"/>
                    <a:pt x="1" y="100"/>
                    <a:pt x="1" y="167"/>
                  </a:cubicBezTo>
                  <a:lnTo>
                    <a:pt x="1" y="200"/>
                  </a:lnTo>
                  <a:cubicBezTo>
                    <a:pt x="28" y="255"/>
                    <a:pt x="78" y="309"/>
                    <a:pt x="131" y="309"/>
                  </a:cubicBezTo>
                  <a:cubicBezTo>
                    <a:pt x="143" y="309"/>
                    <a:pt x="156" y="307"/>
                    <a:pt x="168" y="300"/>
                  </a:cubicBezTo>
                  <a:cubicBezTo>
                    <a:pt x="234" y="300"/>
                    <a:pt x="301" y="234"/>
                    <a:pt x="268" y="167"/>
                  </a:cubicBezTo>
                  <a:lnTo>
                    <a:pt x="268"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5" name="Google Shape;1265;p46"/>
            <p:cNvSpPr/>
            <p:nvPr/>
          </p:nvSpPr>
          <p:spPr>
            <a:xfrm>
              <a:off x="7073166" y="1849588"/>
              <a:ext cx="5673" cy="6371"/>
            </a:xfrm>
            <a:custGeom>
              <a:avLst/>
              <a:gdLst/>
              <a:ahLst/>
              <a:cxnLst/>
              <a:rect l="l" t="t" r="r" b="b"/>
              <a:pathLst>
                <a:path w="268" h="301" extrusionOk="0">
                  <a:moveTo>
                    <a:pt x="100" y="1"/>
                  </a:moveTo>
                  <a:cubicBezTo>
                    <a:pt x="34" y="1"/>
                    <a:pt x="0" y="67"/>
                    <a:pt x="0" y="134"/>
                  </a:cubicBezTo>
                  <a:lnTo>
                    <a:pt x="0" y="201"/>
                  </a:lnTo>
                  <a:cubicBezTo>
                    <a:pt x="0" y="268"/>
                    <a:pt x="67" y="301"/>
                    <a:pt x="134" y="301"/>
                  </a:cubicBezTo>
                  <a:cubicBezTo>
                    <a:pt x="234" y="301"/>
                    <a:pt x="267" y="234"/>
                    <a:pt x="267" y="168"/>
                  </a:cubicBezTo>
                  <a:lnTo>
                    <a:pt x="267" y="101"/>
                  </a:lnTo>
                  <a:cubicBezTo>
                    <a:pt x="234" y="34"/>
                    <a:pt x="167" y="1"/>
                    <a:pt x="10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6" name="Google Shape;1266;p46"/>
            <p:cNvSpPr/>
            <p:nvPr/>
          </p:nvSpPr>
          <p:spPr>
            <a:xfrm>
              <a:off x="7064699" y="1796626"/>
              <a:ext cx="5652" cy="6583"/>
            </a:xfrm>
            <a:custGeom>
              <a:avLst/>
              <a:gdLst/>
              <a:ahLst/>
              <a:cxnLst/>
              <a:rect l="l" t="t" r="r" b="b"/>
              <a:pathLst>
                <a:path w="267" h="311" extrusionOk="0">
                  <a:moveTo>
                    <a:pt x="100" y="1"/>
                  </a:moveTo>
                  <a:cubicBezTo>
                    <a:pt x="67" y="1"/>
                    <a:pt x="0" y="68"/>
                    <a:pt x="0" y="101"/>
                  </a:cubicBezTo>
                  <a:cubicBezTo>
                    <a:pt x="0" y="134"/>
                    <a:pt x="0" y="134"/>
                    <a:pt x="0" y="168"/>
                  </a:cubicBezTo>
                  <a:lnTo>
                    <a:pt x="0" y="201"/>
                  </a:lnTo>
                  <a:cubicBezTo>
                    <a:pt x="0" y="256"/>
                    <a:pt x="67" y="310"/>
                    <a:pt x="128" y="310"/>
                  </a:cubicBezTo>
                  <a:cubicBezTo>
                    <a:pt x="141" y="310"/>
                    <a:pt x="155" y="307"/>
                    <a:pt x="167" y="301"/>
                  </a:cubicBezTo>
                  <a:cubicBezTo>
                    <a:pt x="234" y="301"/>
                    <a:pt x="267" y="234"/>
                    <a:pt x="267" y="168"/>
                  </a:cubicBezTo>
                  <a:lnTo>
                    <a:pt x="267" y="101"/>
                  </a:lnTo>
                  <a:cubicBezTo>
                    <a:pt x="267" y="101"/>
                    <a:pt x="267" y="68"/>
                    <a:pt x="267" y="68"/>
                  </a:cubicBezTo>
                  <a:cubicBezTo>
                    <a:pt x="234" y="34"/>
                    <a:pt x="167" y="1"/>
                    <a:pt x="10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7" name="Google Shape;1267;p46"/>
            <p:cNvSpPr/>
            <p:nvPr/>
          </p:nvSpPr>
          <p:spPr>
            <a:xfrm>
              <a:off x="7081633" y="1902358"/>
              <a:ext cx="5673" cy="6774"/>
            </a:xfrm>
            <a:custGeom>
              <a:avLst/>
              <a:gdLst/>
              <a:ahLst/>
              <a:cxnLst/>
              <a:rect l="l" t="t" r="r" b="b"/>
              <a:pathLst>
                <a:path w="268" h="320" extrusionOk="0">
                  <a:moveTo>
                    <a:pt x="137" y="1"/>
                  </a:moveTo>
                  <a:cubicBezTo>
                    <a:pt x="125" y="1"/>
                    <a:pt x="113" y="3"/>
                    <a:pt x="101" y="10"/>
                  </a:cubicBezTo>
                  <a:cubicBezTo>
                    <a:pt x="34" y="10"/>
                    <a:pt x="1" y="76"/>
                    <a:pt x="1" y="143"/>
                  </a:cubicBezTo>
                  <a:lnTo>
                    <a:pt x="1" y="210"/>
                  </a:lnTo>
                  <a:cubicBezTo>
                    <a:pt x="16" y="285"/>
                    <a:pt x="71" y="319"/>
                    <a:pt x="128" y="319"/>
                  </a:cubicBezTo>
                  <a:cubicBezTo>
                    <a:pt x="197" y="319"/>
                    <a:pt x="268" y="268"/>
                    <a:pt x="268" y="176"/>
                  </a:cubicBezTo>
                  <a:lnTo>
                    <a:pt x="268" y="110"/>
                  </a:lnTo>
                  <a:cubicBezTo>
                    <a:pt x="240" y="55"/>
                    <a:pt x="191" y="1"/>
                    <a:pt x="13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8" name="Google Shape;1268;p46"/>
            <p:cNvSpPr/>
            <p:nvPr/>
          </p:nvSpPr>
          <p:spPr>
            <a:xfrm>
              <a:off x="7218608" y="1663885"/>
              <a:ext cx="5673" cy="6562"/>
            </a:xfrm>
            <a:custGeom>
              <a:avLst/>
              <a:gdLst/>
              <a:ahLst/>
              <a:cxnLst/>
              <a:rect l="l" t="t" r="r" b="b"/>
              <a:pathLst>
                <a:path w="268" h="310" extrusionOk="0">
                  <a:moveTo>
                    <a:pt x="134" y="1"/>
                  </a:moveTo>
                  <a:cubicBezTo>
                    <a:pt x="34" y="1"/>
                    <a:pt x="1" y="68"/>
                    <a:pt x="1" y="168"/>
                  </a:cubicBezTo>
                  <a:lnTo>
                    <a:pt x="1" y="201"/>
                  </a:lnTo>
                  <a:cubicBezTo>
                    <a:pt x="1" y="255"/>
                    <a:pt x="68" y="310"/>
                    <a:pt x="128" y="310"/>
                  </a:cubicBezTo>
                  <a:cubicBezTo>
                    <a:pt x="142" y="310"/>
                    <a:pt x="156" y="307"/>
                    <a:pt x="168" y="301"/>
                  </a:cubicBezTo>
                  <a:cubicBezTo>
                    <a:pt x="234" y="301"/>
                    <a:pt x="268" y="234"/>
                    <a:pt x="268" y="168"/>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9" name="Google Shape;1269;p46"/>
            <p:cNvSpPr/>
            <p:nvPr/>
          </p:nvSpPr>
          <p:spPr>
            <a:xfrm>
              <a:off x="7210141" y="1611368"/>
              <a:ext cx="6371" cy="6647"/>
            </a:xfrm>
            <a:custGeom>
              <a:avLst/>
              <a:gdLst/>
              <a:ahLst/>
              <a:cxnLst/>
              <a:rect l="l" t="t" r="r" b="b"/>
              <a:pathLst>
                <a:path w="301" h="314" extrusionOk="0">
                  <a:moveTo>
                    <a:pt x="183" y="1"/>
                  </a:moveTo>
                  <a:cubicBezTo>
                    <a:pt x="167" y="1"/>
                    <a:pt x="151" y="5"/>
                    <a:pt x="134" y="13"/>
                  </a:cubicBezTo>
                  <a:cubicBezTo>
                    <a:pt x="67" y="13"/>
                    <a:pt x="1" y="80"/>
                    <a:pt x="1" y="147"/>
                  </a:cubicBezTo>
                  <a:lnTo>
                    <a:pt x="1" y="180"/>
                  </a:lnTo>
                  <a:cubicBezTo>
                    <a:pt x="34" y="280"/>
                    <a:pt x="101" y="314"/>
                    <a:pt x="167" y="314"/>
                  </a:cubicBezTo>
                  <a:cubicBezTo>
                    <a:pt x="234" y="280"/>
                    <a:pt x="301" y="214"/>
                    <a:pt x="268" y="147"/>
                  </a:cubicBezTo>
                  <a:lnTo>
                    <a:pt x="268" y="113"/>
                  </a:lnTo>
                  <a:cubicBezTo>
                    <a:pt x="268" y="38"/>
                    <a:pt x="230"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0" name="Google Shape;1270;p46"/>
            <p:cNvSpPr/>
            <p:nvPr/>
          </p:nvSpPr>
          <p:spPr>
            <a:xfrm>
              <a:off x="7252518" y="1875010"/>
              <a:ext cx="5652" cy="6562"/>
            </a:xfrm>
            <a:custGeom>
              <a:avLst/>
              <a:gdLst/>
              <a:ahLst/>
              <a:cxnLst/>
              <a:rect l="l" t="t" r="r" b="b"/>
              <a:pathLst>
                <a:path w="267" h="310" extrusionOk="0">
                  <a:moveTo>
                    <a:pt x="100" y="1"/>
                  </a:moveTo>
                  <a:cubicBezTo>
                    <a:pt x="33" y="1"/>
                    <a:pt x="0" y="67"/>
                    <a:pt x="0" y="167"/>
                  </a:cubicBezTo>
                  <a:lnTo>
                    <a:pt x="0" y="201"/>
                  </a:lnTo>
                  <a:cubicBezTo>
                    <a:pt x="0" y="255"/>
                    <a:pt x="45" y="310"/>
                    <a:pt x="97" y="310"/>
                  </a:cubicBezTo>
                  <a:cubicBezTo>
                    <a:pt x="109" y="310"/>
                    <a:pt x="121" y="307"/>
                    <a:pt x="134" y="301"/>
                  </a:cubicBezTo>
                  <a:cubicBezTo>
                    <a:pt x="234" y="301"/>
                    <a:pt x="267" y="234"/>
                    <a:pt x="267" y="167"/>
                  </a:cubicBezTo>
                  <a:lnTo>
                    <a:pt x="267" y="101"/>
                  </a:lnTo>
                  <a:cubicBezTo>
                    <a:pt x="234" y="34"/>
                    <a:pt x="167" y="1"/>
                    <a:pt x="10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1" name="Google Shape;1271;p46"/>
            <p:cNvSpPr/>
            <p:nvPr/>
          </p:nvSpPr>
          <p:spPr>
            <a:xfrm>
              <a:off x="7201674" y="1558492"/>
              <a:ext cx="6371" cy="6562"/>
            </a:xfrm>
            <a:custGeom>
              <a:avLst/>
              <a:gdLst/>
              <a:ahLst/>
              <a:cxnLst/>
              <a:rect l="l" t="t" r="r" b="b"/>
              <a:pathLst>
                <a:path w="301" h="310" extrusionOk="0">
                  <a:moveTo>
                    <a:pt x="170" y="1"/>
                  </a:moveTo>
                  <a:cubicBezTo>
                    <a:pt x="158" y="1"/>
                    <a:pt x="146" y="3"/>
                    <a:pt x="134" y="10"/>
                  </a:cubicBezTo>
                  <a:cubicBezTo>
                    <a:pt x="67" y="10"/>
                    <a:pt x="0" y="76"/>
                    <a:pt x="0" y="143"/>
                  </a:cubicBezTo>
                  <a:lnTo>
                    <a:pt x="0" y="210"/>
                  </a:lnTo>
                  <a:cubicBezTo>
                    <a:pt x="34" y="276"/>
                    <a:pt x="100" y="310"/>
                    <a:pt x="167" y="310"/>
                  </a:cubicBezTo>
                  <a:cubicBezTo>
                    <a:pt x="234" y="310"/>
                    <a:pt x="301" y="243"/>
                    <a:pt x="267" y="176"/>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2" name="Google Shape;1272;p46"/>
            <p:cNvSpPr/>
            <p:nvPr/>
          </p:nvSpPr>
          <p:spPr>
            <a:xfrm>
              <a:off x="7244030" y="1822049"/>
              <a:ext cx="5673" cy="6647"/>
            </a:xfrm>
            <a:custGeom>
              <a:avLst/>
              <a:gdLst/>
              <a:ahLst/>
              <a:cxnLst/>
              <a:rect l="l" t="t" r="r" b="b"/>
              <a:pathLst>
                <a:path w="268" h="314" extrusionOk="0">
                  <a:moveTo>
                    <a:pt x="101" y="1"/>
                  </a:moveTo>
                  <a:cubicBezTo>
                    <a:pt x="34" y="34"/>
                    <a:pt x="1" y="101"/>
                    <a:pt x="1" y="168"/>
                  </a:cubicBezTo>
                  <a:lnTo>
                    <a:pt x="1" y="201"/>
                  </a:lnTo>
                  <a:cubicBezTo>
                    <a:pt x="1" y="276"/>
                    <a:pt x="38" y="314"/>
                    <a:pt x="99" y="314"/>
                  </a:cubicBezTo>
                  <a:cubicBezTo>
                    <a:pt x="120" y="314"/>
                    <a:pt x="143" y="309"/>
                    <a:pt x="168" y="301"/>
                  </a:cubicBezTo>
                  <a:cubicBezTo>
                    <a:pt x="234" y="301"/>
                    <a:pt x="268" y="234"/>
                    <a:pt x="268" y="168"/>
                  </a:cubicBezTo>
                  <a:lnTo>
                    <a:pt x="268" y="101"/>
                  </a:lnTo>
                  <a:cubicBezTo>
                    <a:pt x="268" y="34"/>
                    <a:pt x="168" y="1"/>
                    <a:pt x="10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3" name="Google Shape;1273;p46"/>
            <p:cNvSpPr/>
            <p:nvPr/>
          </p:nvSpPr>
          <p:spPr>
            <a:xfrm>
              <a:off x="7235563" y="1769511"/>
              <a:ext cx="5673" cy="6668"/>
            </a:xfrm>
            <a:custGeom>
              <a:avLst/>
              <a:gdLst/>
              <a:ahLst/>
              <a:cxnLst/>
              <a:rect l="l" t="t" r="r" b="b"/>
              <a:pathLst>
                <a:path w="268" h="315" extrusionOk="0">
                  <a:moveTo>
                    <a:pt x="158" y="1"/>
                  </a:moveTo>
                  <a:cubicBezTo>
                    <a:pt x="140" y="1"/>
                    <a:pt x="120" y="5"/>
                    <a:pt x="101" y="14"/>
                  </a:cubicBezTo>
                  <a:cubicBezTo>
                    <a:pt x="67" y="14"/>
                    <a:pt x="34" y="48"/>
                    <a:pt x="1" y="81"/>
                  </a:cubicBezTo>
                  <a:cubicBezTo>
                    <a:pt x="1" y="114"/>
                    <a:pt x="1" y="148"/>
                    <a:pt x="1" y="148"/>
                  </a:cubicBezTo>
                  <a:lnTo>
                    <a:pt x="1" y="215"/>
                  </a:lnTo>
                  <a:cubicBezTo>
                    <a:pt x="1" y="281"/>
                    <a:pt x="101" y="315"/>
                    <a:pt x="167" y="315"/>
                  </a:cubicBezTo>
                  <a:cubicBezTo>
                    <a:pt x="234" y="315"/>
                    <a:pt x="267" y="248"/>
                    <a:pt x="267" y="148"/>
                  </a:cubicBezTo>
                  <a:lnTo>
                    <a:pt x="267" y="114"/>
                  </a:lnTo>
                  <a:cubicBezTo>
                    <a:pt x="267" y="81"/>
                    <a:pt x="267" y="81"/>
                    <a:pt x="267" y="48"/>
                  </a:cubicBezTo>
                  <a:cubicBezTo>
                    <a:pt x="244" y="24"/>
                    <a:pt x="204" y="1"/>
                    <a:pt x="158"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4" name="Google Shape;1274;p46"/>
            <p:cNvSpPr/>
            <p:nvPr/>
          </p:nvSpPr>
          <p:spPr>
            <a:xfrm>
              <a:off x="6957358" y="1489295"/>
              <a:ext cx="5673" cy="6244"/>
            </a:xfrm>
            <a:custGeom>
              <a:avLst/>
              <a:gdLst/>
              <a:ahLst/>
              <a:cxnLst/>
              <a:rect l="l" t="t" r="r" b="b"/>
              <a:pathLst>
                <a:path w="268" h="295" extrusionOk="0">
                  <a:moveTo>
                    <a:pt x="137" y="1"/>
                  </a:moveTo>
                  <a:cubicBezTo>
                    <a:pt x="125" y="1"/>
                    <a:pt x="113" y="3"/>
                    <a:pt x="101" y="10"/>
                  </a:cubicBezTo>
                  <a:cubicBezTo>
                    <a:pt x="34" y="10"/>
                    <a:pt x="1" y="76"/>
                    <a:pt x="1" y="143"/>
                  </a:cubicBezTo>
                  <a:lnTo>
                    <a:pt x="1" y="210"/>
                  </a:lnTo>
                  <a:cubicBezTo>
                    <a:pt x="15" y="268"/>
                    <a:pt x="69" y="295"/>
                    <a:pt x="124" y="295"/>
                  </a:cubicBezTo>
                  <a:cubicBezTo>
                    <a:pt x="194" y="295"/>
                    <a:pt x="268" y="251"/>
                    <a:pt x="268" y="176"/>
                  </a:cubicBezTo>
                  <a:lnTo>
                    <a:pt x="268" y="110"/>
                  </a:lnTo>
                  <a:cubicBezTo>
                    <a:pt x="240" y="55"/>
                    <a:pt x="191" y="1"/>
                    <a:pt x="137"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5" name="Google Shape;1275;p46"/>
            <p:cNvSpPr/>
            <p:nvPr/>
          </p:nvSpPr>
          <p:spPr>
            <a:xfrm>
              <a:off x="6900164" y="1498398"/>
              <a:ext cx="6096" cy="6562"/>
            </a:xfrm>
            <a:custGeom>
              <a:avLst/>
              <a:gdLst/>
              <a:ahLst/>
              <a:cxnLst/>
              <a:rect l="l" t="t" r="r" b="b"/>
              <a:pathLst>
                <a:path w="288" h="310" extrusionOk="0">
                  <a:moveTo>
                    <a:pt x="183" y="1"/>
                  </a:moveTo>
                  <a:cubicBezTo>
                    <a:pt x="168" y="1"/>
                    <a:pt x="151" y="5"/>
                    <a:pt x="134" y="13"/>
                  </a:cubicBezTo>
                  <a:cubicBezTo>
                    <a:pt x="34" y="13"/>
                    <a:pt x="1" y="80"/>
                    <a:pt x="1" y="147"/>
                  </a:cubicBezTo>
                  <a:lnTo>
                    <a:pt x="1" y="213"/>
                  </a:lnTo>
                  <a:cubicBezTo>
                    <a:pt x="14" y="281"/>
                    <a:pt x="66" y="310"/>
                    <a:pt x="120" y="310"/>
                  </a:cubicBezTo>
                  <a:cubicBezTo>
                    <a:pt x="201" y="310"/>
                    <a:pt x="288" y="246"/>
                    <a:pt x="268" y="147"/>
                  </a:cubicBezTo>
                  <a:lnTo>
                    <a:pt x="268" y="113"/>
                  </a:lnTo>
                  <a:cubicBezTo>
                    <a:pt x="268" y="38"/>
                    <a:pt x="230" y="1"/>
                    <a:pt x="183"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6" name="Google Shape;1276;p46"/>
            <p:cNvSpPr/>
            <p:nvPr/>
          </p:nvSpPr>
          <p:spPr>
            <a:xfrm>
              <a:off x="7184719" y="1452782"/>
              <a:ext cx="6393" cy="6562"/>
            </a:xfrm>
            <a:custGeom>
              <a:avLst/>
              <a:gdLst/>
              <a:ahLst/>
              <a:cxnLst/>
              <a:rect l="l" t="t" r="r" b="b"/>
              <a:pathLst>
                <a:path w="302" h="310" extrusionOk="0">
                  <a:moveTo>
                    <a:pt x="134" y="0"/>
                  </a:moveTo>
                  <a:cubicBezTo>
                    <a:pt x="68" y="33"/>
                    <a:pt x="1" y="67"/>
                    <a:pt x="34" y="167"/>
                  </a:cubicBezTo>
                  <a:lnTo>
                    <a:pt x="34" y="200"/>
                  </a:lnTo>
                  <a:cubicBezTo>
                    <a:pt x="34" y="255"/>
                    <a:pt x="79" y="309"/>
                    <a:pt x="131" y="309"/>
                  </a:cubicBezTo>
                  <a:cubicBezTo>
                    <a:pt x="143" y="309"/>
                    <a:pt x="155" y="306"/>
                    <a:pt x="168" y="300"/>
                  </a:cubicBezTo>
                  <a:cubicBezTo>
                    <a:pt x="234" y="300"/>
                    <a:pt x="301" y="234"/>
                    <a:pt x="301" y="167"/>
                  </a:cubicBezTo>
                  <a:lnTo>
                    <a:pt x="301" y="100"/>
                  </a:lnTo>
                  <a:cubicBezTo>
                    <a:pt x="268"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7" name="Google Shape;1277;p46"/>
            <p:cNvSpPr/>
            <p:nvPr/>
          </p:nvSpPr>
          <p:spPr>
            <a:xfrm>
              <a:off x="7013854" y="1480130"/>
              <a:ext cx="6371" cy="6562"/>
            </a:xfrm>
            <a:custGeom>
              <a:avLst/>
              <a:gdLst/>
              <a:ahLst/>
              <a:cxnLst/>
              <a:rect l="l" t="t" r="r" b="b"/>
              <a:pathLst>
                <a:path w="301" h="310" extrusionOk="0">
                  <a:moveTo>
                    <a:pt x="170" y="0"/>
                  </a:moveTo>
                  <a:cubicBezTo>
                    <a:pt x="158" y="0"/>
                    <a:pt x="146" y="3"/>
                    <a:pt x="134" y="9"/>
                  </a:cubicBezTo>
                  <a:cubicBezTo>
                    <a:pt x="67" y="9"/>
                    <a:pt x="0" y="76"/>
                    <a:pt x="34" y="142"/>
                  </a:cubicBezTo>
                  <a:lnTo>
                    <a:pt x="34" y="209"/>
                  </a:lnTo>
                  <a:cubicBezTo>
                    <a:pt x="34" y="276"/>
                    <a:pt x="100" y="309"/>
                    <a:pt x="167" y="309"/>
                  </a:cubicBezTo>
                  <a:cubicBezTo>
                    <a:pt x="234" y="309"/>
                    <a:pt x="301" y="242"/>
                    <a:pt x="301" y="176"/>
                  </a:cubicBezTo>
                  <a:lnTo>
                    <a:pt x="301" y="109"/>
                  </a:lnTo>
                  <a:cubicBezTo>
                    <a:pt x="273" y="55"/>
                    <a:pt x="22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8" name="Google Shape;1278;p46"/>
            <p:cNvSpPr/>
            <p:nvPr/>
          </p:nvSpPr>
          <p:spPr>
            <a:xfrm>
              <a:off x="6908652" y="1550914"/>
              <a:ext cx="5673" cy="6562"/>
            </a:xfrm>
            <a:custGeom>
              <a:avLst/>
              <a:gdLst/>
              <a:ahLst/>
              <a:cxnLst/>
              <a:rect l="l" t="t" r="r" b="b"/>
              <a:pathLst>
                <a:path w="268" h="310" extrusionOk="0">
                  <a:moveTo>
                    <a:pt x="134" y="1"/>
                  </a:moveTo>
                  <a:cubicBezTo>
                    <a:pt x="34" y="34"/>
                    <a:pt x="0" y="67"/>
                    <a:pt x="0" y="167"/>
                  </a:cubicBezTo>
                  <a:lnTo>
                    <a:pt x="0" y="201"/>
                  </a:lnTo>
                  <a:cubicBezTo>
                    <a:pt x="0" y="255"/>
                    <a:pt x="67" y="310"/>
                    <a:pt x="128" y="310"/>
                  </a:cubicBezTo>
                  <a:cubicBezTo>
                    <a:pt x="141" y="310"/>
                    <a:pt x="155" y="307"/>
                    <a:pt x="167" y="301"/>
                  </a:cubicBezTo>
                  <a:cubicBezTo>
                    <a:pt x="234" y="301"/>
                    <a:pt x="267" y="234"/>
                    <a:pt x="267" y="167"/>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9" name="Google Shape;1279;p46"/>
            <p:cNvSpPr/>
            <p:nvPr/>
          </p:nvSpPr>
          <p:spPr>
            <a:xfrm>
              <a:off x="6965127" y="1542172"/>
              <a:ext cx="6371" cy="6647"/>
            </a:xfrm>
            <a:custGeom>
              <a:avLst/>
              <a:gdLst/>
              <a:ahLst/>
              <a:cxnLst/>
              <a:rect l="l" t="t" r="r" b="b"/>
              <a:pathLst>
                <a:path w="301" h="314" extrusionOk="0">
                  <a:moveTo>
                    <a:pt x="184" y="1"/>
                  </a:moveTo>
                  <a:cubicBezTo>
                    <a:pt x="168" y="1"/>
                    <a:pt x="151" y="5"/>
                    <a:pt x="134" y="13"/>
                  </a:cubicBezTo>
                  <a:cubicBezTo>
                    <a:pt x="67" y="13"/>
                    <a:pt x="1" y="80"/>
                    <a:pt x="34" y="147"/>
                  </a:cubicBezTo>
                  <a:lnTo>
                    <a:pt x="34" y="214"/>
                  </a:lnTo>
                  <a:cubicBezTo>
                    <a:pt x="34" y="280"/>
                    <a:pt x="101" y="314"/>
                    <a:pt x="168" y="314"/>
                  </a:cubicBezTo>
                  <a:cubicBezTo>
                    <a:pt x="268" y="280"/>
                    <a:pt x="301" y="214"/>
                    <a:pt x="301" y="147"/>
                  </a:cubicBezTo>
                  <a:lnTo>
                    <a:pt x="301" y="113"/>
                  </a:lnTo>
                  <a:cubicBezTo>
                    <a:pt x="276" y="38"/>
                    <a:pt x="232" y="1"/>
                    <a:pt x="18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0" name="Google Shape;1280;p46"/>
            <p:cNvSpPr/>
            <p:nvPr/>
          </p:nvSpPr>
          <p:spPr>
            <a:xfrm>
              <a:off x="7022321" y="1533070"/>
              <a:ext cx="6371" cy="6498"/>
            </a:xfrm>
            <a:custGeom>
              <a:avLst/>
              <a:gdLst/>
              <a:ahLst/>
              <a:cxnLst/>
              <a:rect l="l" t="t" r="r" b="b"/>
              <a:pathLst>
                <a:path w="301" h="307" extrusionOk="0">
                  <a:moveTo>
                    <a:pt x="171" y="1"/>
                  </a:moveTo>
                  <a:cubicBezTo>
                    <a:pt x="159" y="1"/>
                    <a:pt x="146" y="4"/>
                    <a:pt x="134" y="10"/>
                  </a:cubicBezTo>
                  <a:cubicBezTo>
                    <a:pt x="67" y="10"/>
                    <a:pt x="1" y="76"/>
                    <a:pt x="1" y="143"/>
                  </a:cubicBezTo>
                  <a:lnTo>
                    <a:pt x="1" y="210"/>
                  </a:lnTo>
                  <a:cubicBezTo>
                    <a:pt x="28" y="277"/>
                    <a:pt x="82" y="307"/>
                    <a:pt x="137" y="307"/>
                  </a:cubicBezTo>
                  <a:cubicBezTo>
                    <a:pt x="218" y="307"/>
                    <a:pt x="301" y="243"/>
                    <a:pt x="301" y="143"/>
                  </a:cubicBezTo>
                  <a:lnTo>
                    <a:pt x="301" y="110"/>
                  </a:lnTo>
                  <a:cubicBezTo>
                    <a:pt x="274" y="55"/>
                    <a:pt x="224" y="1"/>
                    <a:pt x="17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1" name="Google Shape;1281;p46"/>
            <p:cNvSpPr/>
            <p:nvPr/>
          </p:nvSpPr>
          <p:spPr>
            <a:xfrm>
              <a:off x="7193207" y="1505721"/>
              <a:ext cx="6371" cy="6562"/>
            </a:xfrm>
            <a:custGeom>
              <a:avLst/>
              <a:gdLst/>
              <a:ahLst/>
              <a:cxnLst/>
              <a:rect l="l" t="t" r="r" b="b"/>
              <a:pathLst>
                <a:path w="301" h="310" extrusionOk="0">
                  <a:moveTo>
                    <a:pt x="134" y="1"/>
                  </a:moveTo>
                  <a:cubicBezTo>
                    <a:pt x="67" y="1"/>
                    <a:pt x="0" y="68"/>
                    <a:pt x="0" y="134"/>
                  </a:cubicBezTo>
                  <a:lnTo>
                    <a:pt x="0" y="201"/>
                  </a:lnTo>
                  <a:cubicBezTo>
                    <a:pt x="27" y="255"/>
                    <a:pt x="77" y="310"/>
                    <a:pt x="130" y="310"/>
                  </a:cubicBezTo>
                  <a:cubicBezTo>
                    <a:pt x="142" y="310"/>
                    <a:pt x="155" y="307"/>
                    <a:pt x="167" y="301"/>
                  </a:cubicBezTo>
                  <a:cubicBezTo>
                    <a:pt x="234" y="301"/>
                    <a:pt x="300" y="234"/>
                    <a:pt x="267" y="168"/>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2" name="Google Shape;1282;p46"/>
            <p:cNvSpPr/>
            <p:nvPr/>
          </p:nvSpPr>
          <p:spPr>
            <a:xfrm>
              <a:off x="7104938" y="1682258"/>
              <a:ext cx="5673" cy="6371"/>
            </a:xfrm>
            <a:custGeom>
              <a:avLst/>
              <a:gdLst/>
              <a:ahLst/>
              <a:cxnLst/>
              <a:rect l="l" t="t" r="r" b="b"/>
              <a:pathLst>
                <a:path w="268" h="301" extrusionOk="0">
                  <a:moveTo>
                    <a:pt x="101" y="0"/>
                  </a:moveTo>
                  <a:cubicBezTo>
                    <a:pt x="34" y="0"/>
                    <a:pt x="0" y="67"/>
                    <a:pt x="0" y="134"/>
                  </a:cubicBezTo>
                  <a:lnTo>
                    <a:pt x="0" y="200"/>
                  </a:lnTo>
                  <a:cubicBezTo>
                    <a:pt x="0" y="267"/>
                    <a:pt x="67" y="300"/>
                    <a:pt x="134" y="300"/>
                  </a:cubicBezTo>
                  <a:cubicBezTo>
                    <a:pt x="234" y="300"/>
                    <a:pt x="267" y="234"/>
                    <a:pt x="267" y="167"/>
                  </a:cubicBezTo>
                  <a:lnTo>
                    <a:pt x="267" y="100"/>
                  </a:lnTo>
                  <a:cubicBezTo>
                    <a:pt x="234" y="33"/>
                    <a:pt x="167" y="0"/>
                    <a:pt x="10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3" name="Google Shape;1283;p46"/>
            <p:cNvSpPr/>
            <p:nvPr/>
          </p:nvSpPr>
          <p:spPr>
            <a:xfrm>
              <a:off x="7096471" y="1629297"/>
              <a:ext cx="5673" cy="6583"/>
            </a:xfrm>
            <a:custGeom>
              <a:avLst/>
              <a:gdLst/>
              <a:ahLst/>
              <a:cxnLst/>
              <a:rect l="l" t="t" r="r" b="b"/>
              <a:pathLst>
                <a:path w="268" h="311" extrusionOk="0">
                  <a:moveTo>
                    <a:pt x="100" y="0"/>
                  </a:moveTo>
                  <a:cubicBezTo>
                    <a:pt x="34" y="0"/>
                    <a:pt x="0" y="67"/>
                    <a:pt x="0" y="167"/>
                  </a:cubicBezTo>
                  <a:lnTo>
                    <a:pt x="0" y="200"/>
                  </a:lnTo>
                  <a:cubicBezTo>
                    <a:pt x="15" y="276"/>
                    <a:pt x="71" y="310"/>
                    <a:pt x="127" y="310"/>
                  </a:cubicBezTo>
                  <a:cubicBezTo>
                    <a:pt x="197" y="310"/>
                    <a:pt x="267" y="259"/>
                    <a:pt x="267" y="167"/>
                  </a:cubicBezTo>
                  <a:lnTo>
                    <a:pt x="267" y="100"/>
                  </a:lnTo>
                  <a:cubicBezTo>
                    <a:pt x="267" y="34"/>
                    <a:pt x="167" y="0"/>
                    <a:pt x="10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4" name="Google Shape;1284;p46"/>
            <p:cNvSpPr/>
            <p:nvPr/>
          </p:nvSpPr>
          <p:spPr>
            <a:xfrm>
              <a:off x="7087983" y="1576781"/>
              <a:ext cx="5673" cy="6266"/>
            </a:xfrm>
            <a:custGeom>
              <a:avLst/>
              <a:gdLst/>
              <a:ahLst/>
              <a:cxnLst/>
              <a:rect l="l" t="t" r="r" b="b"/>
              <a:pathLst>
                <a:path w="268" h="296" extrusionOk="0">
                  <a:moveTo>
                    <a:pt x="169" y="0"/>
                  </a:moveTo>
                  <a:cubicBezTo>
                    <a:pt x="149" y="0"/>
                    <a:pt x="126" y="5"/>
                    <a:pt x="101" y="13"/>
                  </a:cubicBezTo>
                  <a:cubicBezTo>
                    <a:pt x="34" y="13"/>
                    <a:pt x="1" y="80"/>
                    <a:pt x="1" y="146"/>
                  </a:cubicBezTo>
                  <a:lnTo>
                    <a:pt x="1" y="213"/>
                  </a:lnTo>
                  <a:cubicBezTo>
                    <a:pt x="15" y="269"/>
                    <a:pt x="64" y="295"/>
                    <a:pt x="116" y="295"/>
                  </a:cubicBezTo>
                  <a:cubicBezTo>
                    <a:pt x="189" y="295"/>
                    <a:pt x="268" y="243"/>
                    <a:pt x="268" y="146"/>
                  </a:cubicBezTo>
                  <a:lnTo>
                    <a:pt x="268" y="113"/>
                  </a:lnTo>
                  <a:cubicBezTo>
                    <a:pt x="268" y="38"/>
                    <a:pt x="230" y="0"/>
                    <a:pt x="169"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5" name="Google Shape;1285;p46"/>
            <p:cNvSpPr/>
            <p:nvPr/>
          </p:nvSpPr>
          <p:spPr>
            <a:xfrm>
              <a:off x="7138129" y="1893193"/>
              <a:ext cx="6371" cy="6562"/>
            </a:xfrm>
            <a:custGeom>
              <a:avLst/>
              <a:gdLst/>
              <a:ahLst/>
              <a:cxnLst/>
              <a:rect l="l" t="t" r="r" b="b"/>
              <a:pathLst>
                <a:path w="301" h="310" extrusionOk="0">
                  <a:moveTo>
                    <a:pt x="170" y="0"/>
                  </a:moveTo>
                  <a:cubicBezTo>
                    <a:pt x="158" y="0"/>
                    <a:pt x="146" y="3"/>
                    <a:pt x="134" y="9"/>
                  </a:cubicBezTo>
                  <a:cubicBezTo>
                    <a:pt x="67" y="9"/>
                    <a:pt x="0" y="76"/>
                    <a:pt x="0" y="142"/>
                  </a:cubicBezTo>
                  <a:lnTo>
                    <a:pt x="0" y="209"/>
                  </a:lnTo>
                  <a:cubicBezTo>
                    <a:pt x="34" y="276"/>
                    <a:pt x="100" y="309"/>
                    <a:pt x="167" y="309"/>
                  </a:cubicBezTo>
                  <a:cubicBezTo>
                    <a:pt x="234" y="309"/>
                    <a:pt x="300" y="242"/>
                    <a:pt x="300" y="176"/>
                  </a:cubicBezTo>
                  <a:lnTo>
                    <a:pt x="300" y="109"/>
                  </a:lnTo>
                  <a:cubicBezTo>
                    <a:pt x="273" y="55"/>
                    <a:pt x="22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6" name="Google Shape;1286;p46"/>
            <p:cNvSpPr/>
            <p:nvPr/>
          </p:nvSpPr>
          <p:spPr>
            <a:xfrm>
              <a:off x="7121174" y="1787461"/>
              <a:ext cx="6371" cy="7070"/>
            </a:xfrm>
            <a:custGeom>
              <a:avLst/>
              <a:gdLst/>
              <a:ahLst/>
              <a:cxnLst/>
              <a:rect l="l" t="t" r="r" b="b"/>
              <a:pathLst>
                <a:path w="301" h="334" extrusionOk="0">
                  <a:moveTo>
                    <a:pt x="134" y="0"/>
                  </a:moveTo>
                  <a:cubicBezTo>
                    <a:pt x="67" y="34"/>
                    <a:pt x="34" y="67"/>
                    <a:pt x="34" y="100"/>
                  </a:cubicBezTo>
                  <a:cubicBezTo>
                    <a:pt x="1" y="134"/>
                    <a:pt x="1" y="134"/>
                    <a:pt x="34" y="167"/>
                  </a:cubicBezTo>
                  <a:lnTo>
                    <a:pt x="34" y="200"/>
                  </a:lnTo>
                  <a:cubicBezTo>
                    <a:pt x="34" y="301"/>
                    <a:pt x="101" y="334"/>
                    <a:pt x="167" y="334"/>
                  </a:cubicBezTo>
                  <a:cubicBezTo>
                    <a:pt x="234" y="301"/>
                    <a:pt x="301" y="234"/>
                    <a:pt x="301" y="167"/>
                  </a:cubicBezTo>
                  <a:lnTo>
                    <a:pt x="301" y="100"/>
                  </a:lnTo>
                  <a:cubicBezTo>
                    <a:pt x="301" y="100"/>
                    <a:pt x="301" y="67"/>
                    <a:pt x="301" y="67"/>
                  </a:cubicBez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7" name="Google Shape;1287;p46"/>
            <p:cNvSpPr/>
            <p:nvPr/>
          </p:nvSpPr>
          <p:spPr>
            <a:xfrm>
              <a:off x="7130360" y="1840422"/>
              <a:ext cx="5673" cy="6562"/>
            </a:xfrm>
            <a:custGeom>
              <a:avLst/>
              <a:gdLst/>
              <a:ahLst/>
              <a:cxnLst/>
              <a:rect l="l" t="t" r="r" b="b"/>
              <a:pathLst>
                <a:path w="268" h="310" extrusionOk="0">
                  <a:moveTo>
                    <a:pt x="134" y="0"/>
                  </a:moveTo>
                  <a:cubicBezTo>
                    <a:pt x="34" y="0"/>
                    <a:pt x="0" y="67"/>
                    <a:pt x="0" y="134"/>
                  </a:cubicBezTo>
                  <a:lnTo>
                    <a:pt x="0" y="200"/>
                  </a:lnTo>
                  <a:cubicBezTo>
                    <a:pt x="0" y="255"/>
                    <a:pt x="45" y="309"/>
                    <a:pt x="116" y="309"/>
                  </a:cubicBezTo>
                  <a:cubicBezTo>
                    <a:pt x="132" y="309"/>
                    <a:pt x="149" y="306"/>
                    <a:pt x="167" y="300"/>
                  </a:cubicBezTo>
                  <a:cubicBezTo>
                    <a:pt x="234" y="300"/>
                    <a:pt x="267" y="234"/>
                    <a:pt x="267" y="167"/>
                  </a:cubicBezTo>
                  <a:lnTo>
                    <a:pt x="267" y="100"/>
                  </a:lnTo>
                  <a:cubicBezTo>
                    <a:pt x="267" y="33"/>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8" name="Google Shape;1288;p46"/>
            <p:cNvSpPr/>
            <p:nvPr/>
          </p:nvSpPr>
          <p:spPr>
            <a:xfrm>
              <a:off x="7161434" y="1673072"/>
              <a:ext cx="6371" cy="6562"/>
            </a:xfrm>
            <a:custGeom>
              <a:avLst/>
              <a:gdLst/>
              <a:ahLst/>
              <a:cxnLst/>
              <a:rect l="l" t="t" r="r" b="b"/>
              <a:pathLst>
                <a:path w="301" h="310" extrusionOk="0">
                  <a:moveTo>
                    <a:pt x="133" y="0"/>
                  </a:moveTo>
                  <a:cubicBezTo>
                    <a:pt x="67" y="0"/>
                    <a:pt x="0" y="67"/>
                    <a:pt x="33" y="134"/>
                  </a:cubicBezTo>
                  <a:lnTo>
                    <a:pt x="33" y="201"/>
                  </a:lnTo>
                  <a:cubicBezTo>
                    <a:pt x="33" y="255"/>
                    <a:pt x="78" y="310"/>
                    <a:pt x="131" y="310"/>
                  </a:cubicBezTo>
                  <a:cubicBezTo>
                    <a:pt x="142" y="310"/>
                    <a:pt x="155" y="307"/>
                    <a:pt x="167" y="301"/>
                  </a:cubicBezTo>
                  <a:cubicBezTo>
                    <a:pt x="234" y="301"/>
                    <a:pt x="300" y="234"/>
                    <a:pt x="300" y="167"/>
                  </a:cubicBezTo>
                  <a:lnTo>
                    <a:pt x="300" y="101"/>
                  </a:lnTo>
                  <a:cubicBezTo>
                    <a:pt x="267" y="34"/>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9" name="Google Shape;1289;p46"/>
            <p:cNvSpPr/>
            <p:nvPr/>
          </p:nvSpPr>
          <p:spPr>
            <a:xfrm>
              <a:off x="7152946" y="1620111"/>
              <a:ext cx="6371" cy="6562"/>
            </a:xfrm>
            <a:custGeom>
              <a:avLst/>
              <a:gdLst/>
              <a:ahLst/>
              <a:cxnLst/>
              <a:rect l="l" t="t" r="r" b="b"/>
              <a:pathLst>
                <a:path w="301" h="310" extrusionOk="0">
                  <a:moveTo>
                    <a:pt x="134" y="1"/>
                  </a:moveTo>
                  <a:cubicBezTo>
                    <a:pt x="67" y="34"/>
                    <a:pt x="1" y="101"/>
                    <a:pt x="34" y="167"/>
                  </a:cubicBezTo>
                  <a:lnTo>
                    <a:pt x="34" y="201"/>
                  </a:lnTo>
                  <a:cubicBezTo>
                    <a:pt x="34" y="255"/>
                    <a:pt x="79" y="310"/>
                    <a:pt x="131" y="310"/>
                  </a:cubicBezTo>
                  <a:cubicBezTo>
                    <a:pt x="143" y="310"/>
                    <a:pt x="155" y="307"/>
                    <a:pt x="168" y="301"/>
                  </a:cubicBezTo>
                  <a:cubicBezTo>
                    <a:pt x="234" y="301"/>
                    <a:pt x="301" y="234"/>
                    <a:pt x="301" y="167"/>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0" name="Google Shape;1290;p46"/>
            <p:cNvSpPr/>
            <p:nvPr/>
          </p:nvSpPr>
          <p:spPr>
            <a:xfrm>
              <a:off x="7144479" y="1567679"/>
              <a:ext cx="6371" cy="6562"/>
            </a:xfrm>
            <a:custGeom>
              <a:avLst/>
              <a:gdLst/>
              <a:ahLst/>
              <a:cxnLst/>
              <a:rect l="l" t="t" r="r" b="b"/>
              <a:pathLst>
                <a:path w="301" h="310" extrusionOk="0">
                  <a:moveTo>
                    <a:pt x="170" y="0"/>
                  </a:moveTo>
                  <a:cubicBezTo>
                    <a:pt x="158" y="0"/>
                    <a:pt x="146" y="3"/>
                    <a:pt x="134" y="9"/>
                  </a:cubicBezTo>
                  <a:cubicBezTo>
                    <a:pt x="67" y="9"/>
                    <a:pt x="0" y="76"/>
                    <a:pt x="34" y="143"/>
                  </a:cubicBezTo>
                  <a:lnTo>
                    <a:pt x="34" y="209"/>
                  </a:lnTo>
                  <a:cubicBezTo>
                    <a:pt x="34" y="276"/>
                    <a:pt x="101" y="309"/>
                    <a:pt x="167" y="309"/>
                  </a:cubicBezTo>
                  <a:cubicBezTo>
                    <a:pt x="234" y="276"/>
                    <a:pt x="301" y="243"/>
                    <a:pt x="301" y="143"/>
                  </a:cubicBezTo>
                  <a:lnTo>
                    <a:pt x="301" y="109"/>
                  </a:lnTo>
                  <a:cubicBezTo>
                    <a:pt x="273" y="55"/>
                    <a:pt x="22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1" name="Google Shape;1291;p46"/>
            <p:cNvSpPr/>
            <p:nvPr/>
          </p:nvSpPr>
          <p:spPr>
            <a:xfrm>
              <a:off x="7195323" y="1884196"/>
              <a:ext cx="5673" cy="6562"/>
            </a:xfrm>
            <a:custGeom>
              <a:avLst/>
              <a:gdLst/>
              <a:ahLst/>
              <a:cxnLst/>
              <a:rect l="l" t="t" r="r" b="b"/>
              <a:pathLst>
                <a:path w="268" h="310" extrusionOk="0">
                  <a:moveTo>
                    <a:pt x="134" y="0"/>
                  </a:moveTo>
                  <a:cubicBezTo>
                    <a:pt x="34" y="0"/>
                    <a:pt x="0" y="67"/>
                    <a:pt x="0" y="134"/>
                  </a:cubicBezTo>
                  <a:lnTo>
                    <a:pt x="0" y="200"/>
                  </a:lnTo>
                  <a:cubicBezTo>
                    <a:pt x="27" y="255"/>
                    <a:pt x="77" y="309"/>
                    <a:pt x="130" y="309"/>
                  </a:cubicBezTo>
                  <a:cubicBezTo>
                    <a:pt x="143" y="309"/>
                    <a:pt x="155" y="307"/>
                    <a:pt x="167" y="301"/>
                  </a:cubicBezTo>
                  <a:cubicBezTo>
                    <a:pt x="234" y="301"/>
                    <a:pt x="267" y="234"/>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2" name="Google Shape;1292;p46"/>
            <p:cNvSpPr/>
            <p:nvPr/>
          </p:nvSpPr>
          <p:spPr>
            <a:xfrm>
              <a:off x="7178368" y="1778698"/>
              <a:ext cx="6371" cy="6668"/>
            </a:xfrm>
            <a:custGeom>
              <a:avLst/>
              <a:gdLst/>
              <a:ahLst/>
              <a:cxnLst/>
              <a:rect l="l" t="t" r="r" b="b"/>
              <a:pathLst>
                <a:path w="301" h="315" extrusionOk="0">
                  <a:moveTo>
                    <a:pt x="170" y="0"/>
                  </a:moveTo>
                  <a:cubicBezTo>
                    <a:pt x="156" y="0"/>
                    <a:pt x="144" y="4"/>
                    <a:pt x="134" y="14"/>
                  </a:cubicBezTo>
                  <a:cubicBezTo>
                    <a:pt x="67" y="14"/>
                    <a:pt x="34" y="47"/>
                    <a:pt x="1" y="81"/>
                  </a:cubicBezTo>
                  <a:cubicBezTo>
                    <a:pt x="1" y="114"/>
                    <a:pt x="1" y="114"/>
                    <a:pt x="1" y="147"/>
                  </a:cubicBezTo>
                  <a:lnTo>
                    <a:pt x="1" y="214"/>
                  </a:lnTo>
                  <a:cubicBezTo>
                    <a:pt x="34" y="281"/>
                    <a:pt x="101" y="314"/>
                    <a:pt x="167" y="314"/>
                  </a:cubicBezTo>
                  <a:cubicBezTo>
                    <a:pt x="234" y="281"/>
                    <a:pt x="301" y="214"/>
                    <a:pt x="301" y="147"/>
                  </a:cubicBezTo>
                  <a:lnTo>
                    <a:pt x="301" y="114"/>
                  </a:lnTo>
                  <a:cubicBezTo>
                    <a:pt x="267" y="81"/>
                    <a:pt x="267" y="81"/>
                    <a:pt x="267" y="47"/>
                  </a:cubicBezTo>
                  <a:cubicBezTo>
                    <a:pt x="244" y="24"/>
                    <a:pt x="20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3" name="Google Shape;1293;p46"/>
            <p:cNvSpPr/>
            <p:nvPr/>
          </p:nvSpPr>
          <p:spPr>
            <a:xfrm>
              <a:off x="7186835" y="1831235"/>
              <a:ext cx="5673" cy="6562"/>
            </a:xfrm>
            <a:custGeom>
              <a:avLst/>
              <a:gdLst/>
              <a:ahLst/>
              <a:cxnLst/>
              <a:rect l="l" t="t" r="r" b="b"/>
              <a:pathLst>
                <a:path w="268" h="310" extrusionOk="0">
                  <a:moveTo>
                    <a:pt x="134" y="0"/>
                  </a:moveTo>
                  <a:cubicBezTo>
                    <a:pt x="34" y="34"/>
                    <a:pt x="1" y="67"/>
                    <a:pt x="1" y="167"/>
                  </a:cubicBezTo>
                  <a:lnTo>
                    <a:pt x="1" y="201"/>
                  </a:lnTo>
                  <a:cubicBezTo>
                    <a:pt x="28" y="255"/>
                    <a:pt x="78" y="310"/>
                    <a:pt x="131" y="310"/>
                  </a:cubicBezTo>
                  <a:cubicBezTo>
                    <a:pt x="143" y="310"/>
                    <a:pt x="155" y="307"/>
                    <a:pt x="168" y="301"/>
                  </a:cubicBezTo>
                  <a:cubicBezTo>
                    <a:pt x="234" y="301"/>
                    <a:pt x="268" y="234"/>
                    <a:pt x="268" y="167"/>
                  </a:cubicBezTo>
                  <a:lnTo>
                    <a:pt x="268" y="101"/>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4" name="Google Shape;1294;p46"/>
            <p:cNvSpPr/>
            <p:nvPr/>
          </p:nvSpPr>
          <p:spPr>
            <a:xfrm>
              <a:off x="7267335" y="1602266"/>
              <a:ext cx="6075" cy="6710"/>
            </a:xfrm>
            <a:custGeom>
              <a:avLst/>
              <a:gdLst/>
              <a:ahLst/>
              <a:cxnLst/>
              <a:rect l="l" t="t" r="r" b="b"/>
              <a:pathLst>
                <a:path w="287" h="317" extrusionOk="0">
                  <a:moveTo>
                    <a:pt x="140" y="1"/>
                  </a:moveTo>
                  <a:cubicBezTo>
                    <a:pt x="126" y="1"/>
                    <a:pt x="113" y="4"/>
                    <a:pt x="101" y="10"/>
                  </a:cubicBezTo>
                  <a:cubicBezTo>
                    <a:pt x="34" y="10"/>
                    <a:pt x="1" y="76"/>
                    <a:pt x="1" y="143"/>
                  </a:cubicBezTo>
                  <a:lnTo>
                    <a:pt x="1" y="210"/>
                  </a:lnTo>
                  <a:cubicBezTo>
                    <a:pt x="15" y="282"/>
                    <a:pt x="73" y="317"/>
                    <a:pt x="132" y="317"/>
                  </a:cubicBezTo>
                  <a:cubicBezTo>
                    <a:pt x="209" y="317"/>
                    <a:pt x="286" y="257"/>
                    <a:pt x="267" y="143"/>
                  </a:cubicBezTo>
                  <a:lnTo>
                    <a:pt x="267" y="110"/>
                  </a:lnTo>
                  <a:cubicBezTo>
                    <a:pt x="267" y="55"/>
                    <a:pt x="201" y="1"/>
                    <a:pt x="14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5" name="Google Shape;1295;p46"/>
            <p:cNvSpPr/>
            <p:nvPr/>
          </p:nvSpPr>
          <p:spPr>
            <a:xfrm>
              <a:off x="7275802" y="1654720"/>
              <a:ext cx="5673" cy="7070"/>
            </a:xfrm>
            <a:custGeom>
              <a:avLst/>
              <a:gdLst/>
              <a:ahLst/>
              <a:cxnLst/>
              <a:rect l="l" t="t" r="r" b="b"/>
              <a:pathLst>
                <a:path w="268" h="334" extrusionOk="0">
                  <a:moveTo>
                    <a:pt x="101" y="0"/>
                  </a:moveTo>
                  <a:cubicBezTo>
                    <a:pt x="34" y="34"/>
                    <a:pt x="1" y="100"/>
                    <a:pt x="1" y="167"/>
                  </a:cubicBezTo>
                  <a:lnTo>
                    <a:pt x="1" y="200"/>
                  </a:lnTo>
                  <a:cubicBezTo>
                    <a:pt x="1" y="267"/>
                    <a:pt x="68" y="334"/>
                    <a:pt x="168" y="334"/>
                  </a:cubicBezTo>
                  <a:cubicBezTo>
                    <a:pt x="234" y="300"/>
                    <a:pt x="268" y="234"/>
                    <a:pt x="268" y="167"/>
                  </a:cubicBezTo>
                  <a:lnTo>
                    <a:pt x="268" y="100"/>
                  </a:lnTo>
                  <a:cubicBezTo>
                    <a:pt x="234" y="34"/>
                    <a:pt x="168" y="0"/>
                    <a:pt x="10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6" name="Google Shape;1296;p46"/>
            <p:cNvSpPr/>
            <p:nvPr/>
          </p:nvSpPr>
          <p:spPr>
            <a:xfrm>
              <a:off x="7258868" y="1549496"/>
              <a:ext cx="5673" cy="6393"/>
            </a:xfrm>
            <a:custGeom>
              <a:avLst/>
              <a:gdLst/>
              <a:ahLst/>
              <a:cxnLst/>
              <a:rect l="l" t="t" r="r" b="b"/>
              <a:pathLst>
                <a:path w="268" h="302" extrusionOk="0">
                  <a:moveTo>
                    <a:pt x="134" y="1"/>
                  </a:moveTo>
                  <a:cubicBezTo>
                    <a:pt x="34" y="1"/>
                    <a:pt x="0" y="68"/>
                    <a:pt x="0" y="134"/>
                  </a:cubicBezTo>
                  <a:lnTo>
                    <a:pt x="0" y="201"/>
                  </a:lnTo>
                  <a:cubicBezTo>
                    <a:pt x="0" y="268"/>
                    <a:pt x="100" y="301"/>
                    <a:pt x="167" y="301"/>
                  </a:cubicBezTo>
                  <a:cubicBezTo>
                    <a:pt x="234" y="301"/>
                    <a:pt x="267" y="234"/>
                    <a:pt x="267" y="168"/>
                  </a:cubicBezTo>
                  <a:lnTo>
                    <a:pt x="267" y="101"/>
                  </a:lnTo>
                  <a:cubicBezTo>
                    <a:pt x="267" y="34"/>
                    <a:pt x="200"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7" name="Google Shape;1297;p46"/>
            <p:cNvSpPr/>
            <p:nvPr/>
          </p:nvSpPr>
          <p:spPr>
            <a:xfrm>
              <a:off x="7308993" y="1865844"/>
              <a:ext cx="6371" cy="6562"/>
            </a:xfrm>
            <a:custGeom>
              <a:avLst/>
              <a:gdLst/>
              <a:ahLst/>
              <a:cxnLst/>
              <a:rect l="l" t="t" r="r" b="b"/>
              <a:pathLst>
                <a:path w="301" h="310" extrusionOk="0">
                  <a:moveTo>
                    <a:pt x="134" y="0"/>
                  </a:moveTo>
                  <a:cubicBezTo>
                    <a:pt x="67" y="33"/>
                    <a:pt x="1" y="67"/>
                    <a:pt x="34" y="167"/>
                  </a:cubicBezTo>
                  <a:lnTo>
                    <a:pt x="34" y="200"/>
                  </a:lnTo>
                  <a:cubicBezTo>
                    <a:pt x="49" y="275"/>
                    <a:pt x="98" y="310"/>
                    <a:pt x="150" y="310"/>
                  </a:cubicBezTo>
                  <a:cubicBezTo>
                    <a:pt x="214" y="310"/>
                    <a:pt x="283" y="258"/>
                    <a:pt x="301" y="167"/>
                  </a:cubicBezTo>
                  <a:lnTo>
                    <a:pt x="301" y="100"/>
                  </a:lnTo>
                  <a:cubicBezTo>
                    <a:pt x="268"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8" name="Google Shape;1298;p46"/>
            <p:cNvSpPr/>
            <p:nvPr/>
          </p:nvSpPr>
          <p:spPr>
            <a:xfrm>
              <a:off x="7292757" y="1760324"/>
              <a:ext cx="5673" cy="6879"/>
            </a:xfrm>
            <a:custGeom>
              <a:avLst/>
              <a:gdLst/>
              <a:ahLst/>
              <a:cxnLst/>
              <a:rect l="l" t="t" r="r" b="b"/>
              <a:pathLst>
                <a:path w="268" h="325" extrusionOk="0">
                  <a:moveTo>
                    <a:pt x="151" y="1"/>
                  </a:moveTo>
                  <a:cubicBezTo>
                    <a:pt x="137" y="1"/>
                    <a:pt x="120" y="5"/>
                    <a:pt x="101" y="15"/>
                  </a:cubicBezTo>
                  <a:cubicBezTo>
                    <a:pt x="67" y="15"/>
                    <a:pt x="0" y="48"/>
                    <a:pt x="0" y="115"/>
                  </a:cubicBezTo>
                  <a:cubicBezTo>
                    <a:pt x="0" y="115"/>
                    <a:pt x="0" y="148"/>
                    <a:pt x="0" y="148"/>
                  </a:cubicBezTo>
                  <a:lnTo>
                    <a:pt x="0" y="215"/>
                  </a:lnTo>
                  <a:cubicBezTo>
                    <a:pt x="16" y="290"/>
                    <a:pt x="71" y="325"/>
                    <a:pt x="128" y="325"/>
                  </a:cubicBezTo>
                  <a:cubicBezTo>
                    <a:pt x="197" y="325"/>
                    <a:pt x="267" y="273"/>
                    <a:pt x="267" y="182"/>
                  </a:cubicBezTo>
                  <a:lnTo>
                    <a:pt x="267" y="115"/>
                  </a:lnTo>
                  <a:cubicBezTo>
                    <a:pt x="267" y="81"/>
                    <a:pt x="267" y="81"/>
                    <a:pt x="234" y="48"/>
                  </a:cubicBezTo>
                  <a:cubicBezTo>
                    <a:pt x="210" y="25"/>
                    <a:pt x="187" y="1"/>
                    <a:pt x="15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9" name="Google Shape;1299;p46"/>
            <p:cNvSpPr/>
            <p:nvPr/>
          </p:nvSpPr>
          <p:spPr>
            <a:xfrm>
              <a:off x="7300526" y="1813391"/>
              <a:ext cx="6371" cy="6562"/>
            </a:xfrm>
            <a:custGeom>
              <a:avLst/>
              <a:gdLst/>
              <a:ahLst/>
              <a:cxnLst/>
              <a:rect l="l" t="t" r="r" b="b"/>
              <a:pathLst>
                <a:path w="301" h="310" extrusionOk="0">
                  <a:moveTo>
                    <a:pt x="170" y="1"/>
                  </a:moveTo>
                  <a:cubicBezTo>
                    <a:pt x="158" y="1"/>
                    <a:pt x="146" y="3"/>
                    <a:pt x="134" y="10"/>
                  </a:cubicBezTo>
                  <a:cubicBezTo>
                    <a:pt x="67" y="10"/>
                    <a:pt x="0" y="76"/>
                    <a:pt x="34" y="143"/>
                  </a:cubicBezTo>
                  <a:lnTo>
                    <a:pt x="34" y="210"/>
                  </a:lnTo>
                  <a:cubicBezTo>
                    <a:pt x="34" y="276"/>
                    <a:pt x="100" y="310"/>
                    <a:pt x="167" y="310"/>
                  </a:cubicBezTo>
                  <a:cubicBezTo>
                    <a:pt x="234" y="276"/>
                    <a:pt x="301" y="243"/>
                    <a:pt x="301" y="143"/>
                  </a:cubicBezTo>
                  <a:lnTo>
                    <a:pt x="301" y="110"/>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0" name="Google Shape;1300;p46"/>
            <p:cNvSpPr/>
            <p:nvPr/>
          </p:nvSpPr>
          <p:spPr>
            <a:xfrm>
              <a:off x="7324530" y="1593101"/>
              <a:ext cx="5673" cy="6181"/>
            </a:xfrm>
            <a:custGeom>
              <a:avLst/>
              <a:gdLst/>
              <a:ahLst/>
              <a:cxnLst/>
              <a:rect l="l" t="t" r="r" b="b"/>
              <a:pathLst>
                <a:path w="268" h="292" extrusionOk="0">
                  <a:moveTo>
                    <a:pt x="170" y="0"/>
                  </a:moveTo>
                  <a:cubicBezTo>
                    <a:pt x="158" y="0"/>
                    <a:pt x="146" y="3"/>
                    <a:pt x="134" y="9"/>
                  </a:cubicBezTo>
                  <a:cubicBezTo>
                    <a:pt x="34" y="9"/>
                    <a:pt x="1" y="76"/>
                    <a:pt x="1" y="143"/>
                  </a:cubicBezTo>
                  <a:lnTo>
                    <a:pt x="1" y="209"/>
                  </a:lnTo>
                  <a:cubicBezTo>
                    <a:pt x="28" y="265"/>
                    <a:pt x="80" y="292"/>
                    <a:pt x="130" y="292"/>
                  </a:cubicBezTo>
                  <a:cubicBezTo>
                    <a:pt x="199" y="292"/>
                    <a:pt x="267" y="240"/>
                    <a:pt x="267" y="143"/>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1" name="Google Shape;1301;p46"/>
            <p:cNvSpPr/>
            <p:nvPr/>
          </p:nvSpPr>
          <p:spPr>
            <a:xfrm>
              <a:off x="7315343" y="1540330"/>
              <a:ext cx="6393" cy="6054"/>
            </a:xfrm>
            <a:custGeom>
              <a:avLst/>
              <a:gdLst/>
              <a:ahLst/>
              <a:cxnLst/>
              <a:rect l="l" t="t" r="r" b="b"/>
              <a:pathLst>
                <a:path w="302" h="286" extrusionOk="0">
                  <a:moveTo>
                    <a:pt x="134" y="0"/>
                  </a:moveTo>
                  <a:cubicBezTo>
                    <a:pt x="68" y="0"/>
                    <a:pt x="1" y="67"/>
                    <a:pt x="34" y="134"/>
                  </a:cubicBezTo>
                  <a:lnTo>
                    <a:pt x="34" y="200"/>
                  </a:lnTo>
                  <a:cubicBezTo>
                    <a:pt x="49" y="259"/>
                    <a:pt x="96" y="285"/>
                    <a:pt x="146" y="285"/>
                  </a:cubicBezTo>
                  <a:cubicBezTo>
                    <a:pt x="211" y="285"/>
                    <a:pt x="282" y="242"/>
                    <a:pt x="301" y="167"/>
                  </a:cubicBezTo>
                  <a:lnTo>
                    <a:pt x="301"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2" name="Google Shape;1302;p46"/>
            <p:cNvSpPr/>
            <p:nvPr/>
          </p:nvSpPr>
          <p:spPr>
            <a:xfrm>
              <a:off x="7332298" y="1645977"/>
              <a:ext cx="6371" cy="6647"/>
            </a:xfrm>
            <a:custGeom>
              <a:avLst/>
              <a:gdLst/>
              <a:ahLst/>
              <a:cxnLst/>
              <a:rect l="l" t="t" r="r" b="b"/>
              <a:pathLst>
                <a:path w="301" h="314" extrusionOk="0">
                  <a:moveTo>
                    <a:pt x="183" y="0"/>
                  </a:moveTo>
                  <a:cubicBezTo>
                    <a:pt x="167" y="0"/>
                    <a:pt x="151" y="5"/>
                    <a:pt x="134" y="13"/>
                  </a:cubicBezTo>
                  <a:cubicBezTo>
                    <a:pt x="67" y="13"/>
                    <a:pt x="0" y="80"/>
                    <a:pt x="34" y="146"/>
                  </a:cubicBezTo>
                  <a:lnTo>
                    <a:pt x="34" y="213"/>
                  </a:lnTo>
                  <a:cubicBezTo>
                    <a:pt x="34" y="280"/>
                    <a:pt x="101" y="313"/>
                    <a:pt x="167" y="313"/>
                  </a:cubicBezTo>
                  <a:cubicBezTo>
                    <a:pt x="234" y="280"/>
                    <a:pt x="301" y="213"/>
                    <a:pt x="301" y="146"/>
                  </a:cubicBezTo>
                  <a:lnTo>
                    <a:pt x="301" y="113"/>
                  </a:lnTo>
                  <a:cubicBezTo>
                    <a:pt x="276" y="38"/>
                    <a:pt x="232" y="0"/>
                    <a:pt x="18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3" name="Google Shape;1303;p46"/>
            <p:cNvSpPr/>
            <p:nvPr/>
          </p:nvSpPr>
          <p:spPr>
            <a:xfrm>
              <a:off x="7349253" y="1751455"/>
              <a:ext cx="5652" cy="6054"/>
            </a:xfrm>
            <a:custGeom>
              <a:avLst/>
              <a:gdLst/>
              <a:ahLst/>
              <a:cxnLst/>
              <a:rect l="l" t="t" r="r" b="b"/>
              <a:pathLst>
                <a:path w="267" h="286" extrusionOk="0">
                  <a:moveTo>
                    <a:pt x="133" y="0"/>
                  </a:moveTo>
                  <a:cubicBezTo>
                    <a:pt x="67" y="0"/>
                    <a:pt x="33" y="33"/>
                    <a:pt x="0" y="100"/>
                  </a:cubicBezTo>
                  <a:cubicBezTo>
                    <a:pt x="0" y="100"/>
                    <a:pt x="0" y="134"/>
                    <a:pt x="0" y="134"/>
                  </a:cubicBezTo>
                  <a:lnTo>
                    <a:pt x="0" y="200"/>
                  </a:lnTo>
                  <a:cubicBezTo>
                    <a:pt x="29" y="259"/>
                    <a:pt x="84" y="285"/>
                    <a:pt x="137" y="285"/>
                  </a:cubicBezTo>
                  <a:cubicBezTo>
                    <a:pt x="204" y="285"/>
                    <a:pt x="267" y="242"/>
                    <a:pt x="267" y="167"/>
                  </a:cubicBezTo>
                  <a:lnTo>
                    <a:pt x="267" y="100"/>
                  </a:lnTo>
                  <a:cubicBezTo>
                    <a:pt x="267" y="100"/>
                    <a:pt x="267" y="67"/>
                    <a:pt x="267" y="67"/>
                  </a:cubicBezTo>
                  <a:cubicBezTo>
                    <a:pt x="234" y="0"/>
                    <a:pt x="167" y="0"/>
                    <a:pt x="13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4" name="Google Shape;1304;p46"/>
            <p:cNvSpPr/>
            <p:nvPr/>
          </p:nvSpPr>
          <p:spPr>
            <a:xfrm>
              <a:off x="7366187" y="1857102"/>
              <a:ext cx="6054" cy="6139"/>
            </a:xfrm>
            <a:custGeom>
              <a:avLst/>
              <a:gdLst/>
              <a:ahLst/>
              <a:cxnLst/>
              <a:rect l="l" t="t" r="r" b="b"/>
              <a:pathLst>
                <a:path w="286" h="290" extrusionOk="0">
                  <a:moveTo>
                    <a:pt x="183" y="0"/>
                  </a:moveTo>
                  <a:cubicBezTo>
                    <a:pt x="167" y="0"/>
                    <a:pt x="151" y="4"/>
                    <a:pt x="134" y="13"/>
                  </a:cubicBezTo>
                  <a:cubicBezTo>
                    <a:pt x="34" y="13"/>
                    <a:pt x="1" y="79"/>
                    <a:pt x="1" y="146"/>
                  </a:cubicBezTo>
                  <a:lnTo>
                    <a:pt x="1" y="180"/>
                  </a:lnTo>
                  <a:cubicBezTo>
                    <a:pt x="16" y="255"/>
                    <a:pt x="78" y="289"/>
                    <a:pt x="139" y="289"/>
                  </a:cubicBezTo>
                  <a:cubicBezTo>
                    <a:pt x="213" y="289"/>
                    <a:pt x="286" y="238"/>
                    <a:pt x="267" y="146"/>
                  </a:cubicBezTo>
                  <a:lnTo>
                    <a:pt x="267" y="113"/>
                  </a:lnTo>
                  <a:cubicBezTo>
                    <a:pt x="267" y="38"/>
                    <a:pt x="230" y="0"/>
                    <a:pt x="18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5" name="Google Shape;1305;p46"/>
            <p:cNvSpPr/>
            <p:nvPr/>
          </p:nvSpPr>
          <p:spPr>
            <a:xfrm>
              <a:off x="7357720" y="1804226"/>
              <a:ext cx="6371" cy="6562"/>
            </a:xfrm>
            <a:custGeom>
              <a:avLst/>
              <a:gdLst/>
              <a:ahLst/>
              <a:cxnLst/>
              <a:rect l="l" t="t" r="r" b="b"/>
              <a:pathLst>
                <a:path w="301" h="310" extrusionOk="0">
                  <a:moveTo>
                    <a:pt x="170" y="0"/>
                  </a:moveTo>
                  <a:cubicBezTo>
                    <a:pt x="158" y="0"/>
                    <a:pt x="146" y="3"/>
                    <a:pt x="134" y="9"/>
                  </a:cubicBezTo>
                  <a:cubicBezTo>
                    <a:pt x="67" y="9"/>
                    <a:pt x="0" y="76"/>
                    <a:pt x="0" y="142"/>
                  </a:cubicBezTo>
                  <a:lnTo>
                    <a:pt x="0" y="209"/>
                  </a:lnTo>
                  <a:cubicBezTo>
                    <a:pt x="34" y="276"/>
                    <a:pt x="100" y="309"/>
                    <a:pt x="167" y="309"/>
                  </a:cubicBezTo>
                  <a:cubicBezTo>
                    <a:pt x="234" y="309"/>
                    <a:pt x="301" y="242"/>
                    <a:pt x="267" y="176"/>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6" name="Google Shape;1306;p46"/>
            <p:cNvSpPr/>
            <p:nvPr/>
          </p:nvSpPr>
          <p:spPr>
            <a:xfrm>
              <a:off x="7389493" y="1636875"/>
              <a:ext cx="5673" cy="6562"/>
            </a:xfrm>
            <a:custGeom>
              <a:avLst/>
              <a:gdLst/>
              <a:ahLst/>
              <a:cxnLst/>
              <a:rect l="l" t="t" r="r" b="b"/>
              <a:pathLst>
                <a:path w="268" h="310" extrusionOk="0">
                  <a:moveTo>
                    <a:pt x="170" y="0"/>
                  </a:moveTo>
                  <a:cubicBezTo>
                    <a:pt x="158" y="0"/>
                    <a:pt x="146" y="3"/>
                    <a:pt x="134" y="9"/>
                  </a:cubicBezTo>
                  <a:cubicBezTo>
                    <a:pt x="34" y="9"/>
                    <a:pt x="0" y="76"/>
                    <a:pt x="0" y="143"/>
                  </a:cubicBezTo>
                  <a:lnTo>
                    <a:pt x="0" y="209"/>
                  </a:lnTo>
                  <a:cubicBezTo>
                    <a:pt x="34" y="276"/>
                    <a:pt x="100" y="309"/>
                    <a:pt x="167" y="309"/>
                  </a:cubicBezTo>
                  <a:cubicBezTo>
                    <a:pt x="234" y="276"/>
                    <a:pt x="267" y="243"/>
                    <a:pt x="267" y="143"/>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7" name="Google Shape;1307;p46"/>
            <p:cNvSpPr/>
            <p:nvPr/>
          </p:nvSpPr>
          <p:spPr>
            <a:xfrm>
              <a:off x="7381026" y="1584105"/>
              <a:ext cx="6371" cy="6371"/>
            </a:xfrm>
            <a:custGeom>
              <a:avLst/>
              <a:gdLst/>
              <a:ahLst/>
              <a:cxnLst/>
              <a:rect l="l" t="t" r="r" b="b"/>
              <a:pathLst>
                <a:path w="301" h="301" extrusionOk="0">
                  <a:moveTo>
                    <a:pt x="134" y="0"/>
                  </a:moveTo>
                  <a:cubicBezTo>
                    <a:pt x="67" y="0"/>
                    <a:pt x="0" y="67"/>
                    <a:pt x="0" y="134"/>
                  </a:cubicBezTo>
                  <a:lnTo>
                    <a:pt x="0" y="201"/>
                  </a:lnTo>
                  <a:cubicBezTo>
                    <a:pt x="33" y="267"/>
                    <a:pt x="100" y="301"/>
                    <a:pt x="167" y="301"/>
                  </a:cubicBezTo>
                  <a:cubicBezTo>
                    <a:pt x="234" y="301"/>
                    <a:pt x="300" y="234"/>
                    <a:pt x="267" y="167"/>
                  </a:cubicBezTo>
                  <a:lnTo>
                    <a:pt x="267" y="101"/>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8" name="Google Shape;1308;p46"/>
            <p:cNvSpPr/>
            <p:nvPr/>
          </p:nvSpPr>
          <p:spPr>
            <a:xfrm>
              <a:off x="7423382" y="1848000"/>
              <a:ext cx="5673" cy="6181"/>
            </a:xfrm>
            <a:custGeom>
              <a:avLst/>
              <a:gdLst/>
              <a:ahLst/>
              <a:cxnLst/>
              <a:rect l="l" t="t" r="r" b="b"/>
              <a:pathLst>
                <a:path w="268" h="292" extrusionOk="0">
                  <a:moveTo>
                    <a:pt x="137" y="0"/>
                  </a:moveTo>
                  <a:cubicBezTo>
                    <a:pt x="125" y="0"/>
                    <a:pt x="113" y="3"/>
                    <a:pt x="101" y="9"/>
                  </a:cubicBezTo>
                  <a:cubicBezTo>
                    <a:pt x="34" y="9"/>
                    <a:pt x="1" y="76"/>
                    <a:pt x="1" y="142"/>
                  </a:cubicBezTo>
                  <a:lnTo>
                    <a:pt x="1" y="209"/>
                  </a:lnTo>
                  <a:cubicBezTo>
                    <a:pt x="14" y="265"/>
                    <a:pt x="63" y="292"/>
                    <a:pt x="115" y="292"/>
                  </a:cubicBezTo>
                  <a:cubicBezTo>
                    <a:pt x="188" y="292"/>
                    <a:pt x="267" y="240"/>
                    <a:pt x="267" y="142"/>
                  </a:cubicBezTo>
                  <a:lnTo>
                    <a:pt x="267" y="109"/>
                  </a:lnTo>
                  <a:cubicBezTo>
                    <a:pt x="240" y="55"/>
                    <a:pt x="191" y="0"/>
                    <a:pt x="13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9" name="Google Shape;1309;p46"/>
            <p:cNvSpPr/>
            <p:nvPr/>
          </p:nvSpPr>
          <p:spPr>
            <a:xfrm>
              <a:off x="7372538" y="1531144"/>
              <a:ext cx="6393" cy="6583"/>
            </a:xfrm>
            <a:custGeom>
              <a:avLst/>
              <a:gdLst/>
              <a:ahLst/>
              <a:cxnLst/>
              <a:rect l="l" t="t" r="r" b="b"/>
              <a:pathLst>
                <a:path w="302" h="311" extrusionOk="0">
                  <a:moveTo>
                    <a:pt x="134" y="1"/>
                  </a:moveTo>
                  <a:cubicBezTo>
                    <a:pt x="68" y="1"/>
                    <a:pt x="1" y="67"/>
                    <a:pt x="1" y="167"/>
                  </a:cubicBezTo>
                  <a:lnTo>
                    <a:pt x="1" y="201"/>
                  </a:lnTo>
                  <a:cubicBezTo>
                    <a:pt x="31" y="276"/>
                    <a:pt x="95" y="310"/>
                    <a:pt x="156" y="310"/>
                  </a:cubicBezTo>
                  <a:cubicBezTo>
                    <a:pt x="231" y="310"/>
                    <a:pt x="301" y="259"/>
                    <a:pt x="301" y="167"/>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0" name="Google Shape;1310;p46"/>
            <p:cNvSpPr/>
            <p:nvPr/>
          </p:nvSpPr>
          <p:spPr>
            <a:xfrm>
              <a:off x="7414915" y="1795039"/>
              <a:ext cx="5673" cy="6562"/>
            </a:xfrm>
            <a:custGeom>
              <a:avLst/>
              <a:gdLst/>
              <a:ahLst/>
              <a:cxnLst/>
              <a:rect l="l" t="t" r="r" b="b"/>
              <a:pathLst>
                <a:path w="268" h="310" extrusionOk="0">
                  <a:moveTo>
                    <a:pt x="140" y="0"/>
                  </a:moveTo>
                  <a:cubicBezTo>
                    <a:pt x="126" y="0"/>
                    <a:pt x="113" y="3"/>
                    <a:pt x="100" y="9"/>
                  </a:cubicBezTo>
                  <a:cubicBezTo>
                    <a:pt x="34" y="9"/>
                    <a:pt x="0" y="76"/>
                    <a:pt x="0" y="143"/>
                  </a:cubicBezTo>
                  <a:lnTo>
                    <a:pt x="0" y="209"/>
                  </a:lnTo>
                  <a:cubicBezTo>
                    <a:pt x="0" y="276"/>
                    <a:pt x="67" y="309"/>
                    <a:pt x="167" y="309"/>
                  </a:cubicBezTo>
                  <a:cubicBezTo>
                    <a:pt x="234" y="309"/>
                    <a:pt x="267" y="243"/>
                    <a:pt x="267" y="176"/>
                  </a:cubicBezTo>
                  <a:lnTo>
                    <a:pt x="267" y="109"/>
                  </a:lnTo>
                  <a:cubicBezTo>
                    <a:pt x="267" y="55"/>
                    <a:pt x="200" y="0"/>
                    <a:pt x="14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1" name="Google Shape;1311;p46"/>
            <p:cNvSpPr/>
            <p:nvPr/>
          </p:nvSpPr>
          <p:spPr>
            <a:xfrm>
              <a:off x="7406427" y="1741993"/>
              <a:ext cx="5673" cy="6837"/>
            </a:xfrm>
            <a:custGeom>
              <a:avLst/>
              <a:gdLst/>
              <a:ahLst/>
              <a:cxnLst/>
              <a:rect l="l" t="t" r="r" b="b"/>
              <a:pathLst>
                <a:path w="268" h="323" extrusionOk="0">
                  <a:moveTo>
                    <a:pt x="167" y="0"/>
                  </a:moveTo>
                  <a:cubicBezTo>
                    <a:pt x="155" y="0"/>
                    <a:pt x="143" y="5"/>
                    <a:pt x="134" y="13"/>
                  </a:cubicBezTo>
                  <a:cubicBezTo>
                    <a:pt x="68" y="13"/>
                    <a:pt x="34" y="47"/>
                    <a:pt x="1" y="114"/>
                  </a:cubicBezTo>
                  <a:cubicBezTo>
                    <a:pt x="1" y="114"/>
                    <a:pt x="1" y="147"/>
                    <a:pt x="1" y="147"/>
                  </a:cubicBezTo>
                  <a:lnTo>
                    <a:pt x="1" y="214"/>
                  </a:lnTo>
                  <a:cubicBezTo>
                    <a:pt x="28" y="268"/>
                    <a:pt x="78" y="323"/>
                    <a:pt x="131" y="323"/>
                  </a:cubicBezTo>
                  <a:cubicBezTo>
                    <a:pt x="143" y="323"/>
                    <a:pt x="156" y="320"/>
                    <a:pt x="168" y="314"/>
                  </a:cubicBezTo>
                  <a:cubicBezTo>
                    <a:pt x="234" y="314"/>
                    <a:pt x="268" y="247"/>
                    <a:pt x="268" y="180"/>
                  </a:cubicBezTo>
                  <a:lnTo>
                    <a:pt x="268" y="114"/>
                  </a:lnTo>
                  <a:cubicBezTo>
                    <a:pt x="268" y="114"/>
                    <a:pt x="268" y="80"/>
                    <a:pt x="268" y="80"/>
                  </a:cubicBezTo>
                  <a:cubicBezTo>
                    <a:pt x="243" y="31"/>
                    <a:pt x="201" y="0"/>
                    <a:pt x="16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2" name="Google Shape;1312;p46"/>
            <p:cNvSpPr/>
            <p:nvPr/>
          </p:nvSpPr>
          <p:spPr>
            <a:xfrm>
              <a:off x="7429732" y="1521978"/>
              <a:ext cx="5673" cy="6562"/>
            </a:xfrm>
            <a:custGeom>
              <a:avLst/>
              <a:gdLst/>
              <a:ahLst/>
              <a:cxnLst/>
              <a:rect l="l" t="t" r="r" b="b"/>
              <a:pathLst>
                <a:path w="268" h="310" extrusionOk="0">
                  <a:moveTo>
                    <a:pt x="134" y="0"/>
                  </a:moveTo>
                  <a:cubicBezTo>
                    <a:pt x="34" y="33"/>
                    <a:pt x="1" y="100"/>
                    <a:pt x="1" y="167"/>
                  </a:cubicBezTo>
                  <a:lnTo>
                    <a:pt x="1" y="200"/>
                  </a:lnTo>
                  <a:cubicBezTo>
                    <a:pt x="1" y="255"/>
                    <a:pt x="45" y="309"/>
                    <a:pt x="116" y="309"/>
                  </a:cubicBezTo>
                  <a:cubicBezTo>
                    <a:pt x="132" y="309"/>
                    <a:pt x="149" y="306"/>
                    <a:pt x="168" y="300"/>
                  </a:cubicBezTo>
                  <a:cubicBezTo>
                    <a:pt x="234" y="300"/>
                    <a:pt x="268" y="234"/>
                    <a:pt x="268" y="167"/>
                  </a:cubicBezTo>
                  <a:lnTo>
                    <a:pt x="268" y="100"/>
                  </a:lnTo>
                  <a:cubicBezTo>
                    <a:pt x="268" y="33"/>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3" name="Google Shape;1313;p46"/>
            <p:cNvSpPr/>
            <p:nvPr/>
          </p:nvSpPr>
          <p:spPr>
            <a:xfrm>
              <a:off x="7446687" y="1627689"/>
              <a:ext cx="5673" cy="6774"/>
            </a:xfrm>
            <a:custGeom>
              <a:avLst/>
              <a:gdLst/>
              <a:ahLst/>
              <a:cxnLst/>
              <a:rect l="l" t="t" r="r" b="b"/>
              <a:pathLst>
                <a:path w="268" h="320" extrusionOk="0">
                  <a:moveTo>
                    <a:pt x="140" y="1"/>
                  </a:moveTo>
                  <a:cubicBezTo>
                    <a:pt x="126" y="1"/>
                    <a:pt x="113" y="3"/>
                    <a:pt x="100" y="10"/>
                  </a:cubicBezTo>
                  <a:cubicBezTo>
                    <a:pt x="34" y="10"/>
                    <a:pt x="0" y="76"/>
                    <a:pt x="0" y="143"/>
                  </a:cubicBezTo>
                  <a:lnTo>
                    <a:pt x="0" y="210"/>
                  </a:lnTo>
                  <a:cubicBezTo>
                    <a:pt x="15" y="285"/>
                    <a:pt x="71" y="319"/>
                    <a:pt x="128" y="319"/>
                  </a:cubicBezTo>
                  <a:cubicBezTo>
                    <a:pt x="197" y="319"/>
                    <a:pt x="267" y="268"/>
                    <a:pt x="267" y="176"/>
                  </a:cubicBezTo>
                  <a:lnTo>
                    <a:pt x="267" y="110"/>
                  </a:lnTo>
                  <a:cubicBezTo>
                    <a:pt x="267" y="55"/>
                    <a:pt x="200" y="1"/>
                    <a:pt x="14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4" name="Google Shape;1314;p46"/>
            <p:cNvSpPr/>
            <p:nvPr/>
          </p:nvSpPr>
          <p:spPr>
            <a:xfrm>
              <a:off x="7438220" y="1574918"/>
              <a:ext cx="5652" cy="6562"/>
            </a:xfrm>
            <a:custGeom>
              <a:avLst/>
              <a:gdLst/>
              <a:ahLst/>
              <a:cxnLst/>
              <a:rect l="l" t="t" r="r" b="b"/>
              <a:pathLst>
                <a:path w="267" h="310" extrusionOk="0">
                  <a:moveTo>
                    <a:pt x="100" y="1"/>
                  </a:moveTo>
                  <a:cubicBezTo>
                    <a:pt x="33" y="1"/>
                    <a:pt x="0" y="68"/>
                    <a:pt x="0" y="134"/>
                  </a:cubicBezTo>
                  <a:lnTo>
                    <a:pt x="0" y="201"/>
                  </a:lnTo>
                  <a:cubicBezTo>
                    <a:pt x="0" y="255"/>
                    <a:pt x="67" y="310"/>
                    <a:pt x="128" y="310"/>
                  </a:cubicBezTo>
                  <a:cubicBezTo>
                    <a:pt x="141" y="310"/>
                    <a:pt x="155" y="307"/>
                    <a:pt x="167" y="301"/>
                  </a:cubicBezTo>
                  <a:cubicBezTo>
                    <a:pt x="234" y="301"/>
                    <a:pt x="267" y="234"/>
                    <a:pt x="267" y="168"/>
                  </a:cubicBezTo>
                  <a:lnTo>
                    <a:pt x="267" y="101"/>
                  </a:lnTo>
                  <a:cubicBezTo>
                    <a:pt x="267" y="34"/>
                    <a:pt x="167" y="1"/>
                    <a:pt x="10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5" name="Google Shape;1315;p46"/>
            <p:cNvSpPr/>
            <p:nvPr/>
          </p:nvSpPr>
          <p:spPr>
            <a:xfrm>
              <a:off x="7463621" y="1733082"/>
              <a:ext cx="5673" cy="6562"/>
            </a:xfrm>
            <a:custGeom>
              <a:avLst/>
              <a:gdLst/>
              <a:ahLst/>
              <a:cxnLst/>
              <a:rect l="l" t="t" r="r" b="b"/>
              <a:pathLst>
                <a:path w="268" h="310" extrusionOk="0">
                  <a:moveTo>
                    <a:pt x="101" y="1"/>
                  </a:moveTo>
                  <a:cubicBezTo>
                    <a:pt x="68" y="1"/>
                    <a:pt x="1" y="68"/>
                    <a:pt x="1" y="101"/>
                  </a:cubicBezTo>
                  <a:cubicBezTo>
                    <a:pt x="1" y="134"/>
                    <a:pt x="1" y="134"/>
                    <a:pt x="1" y="168"/>
                  </a:cubicBezTo>
                  <a:lnTo>
                    <a:pt x="1" y="201"/>
                  </a:lnTo>
                  <a:cubicBezTo>
                    <a:pt x="1" y="255"/>
                    <a:pt x="45" y="310"/>
                    <a:pt x="98" y="310"/>
                  </a:cubicBezTo>
                  <a:cubicBezTo>
                    <a:pt x="110" y="310"/>
                    <a:pt x="122" y="307"/>
                    <a:pt x="134" y="301"/>
                  </a:cubicBezTo>
                  <a:cubicBezTo>
                    <a:pt x="201" y="301"/>
                    <a:pt x="268" y="234"/>
                    <a:pt x="268" y="168"/>
                  </a:cubicBezTo>
                  <a:lnTo>
                    <a:pt x="268" y="101"/>
                  </a:lnTo>
                  <a:cubicBezTo>
                    <a:pt x="268" y="101"/>
                    <a:pt x="268" y="68"/>
                    <a:pt x="268" y="68"/>
                  </a:cubicBezTo>
                  <a:cubicBezTo>
                    <a:pt x="234" y="1"/>
                    <a:pt x="168" y="1"/>
                    <a:pt x="10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6" name="Google Shape;1316;p46"/>
            <p:cNvSpPr/>
            <p:nvPr/>
          </p:nvSpPr>
          <p:spPr>
            <a:xfrm>
              <a:off x="7471390" y="1786043"/>
              <a:ext cx="6393" cy="6562"/>
            </a:xfrm>
            <a:custGeom>
              <a:avLst/>
              <a:gdLst/>
              <a:ahLst/>
              <a:cxnLst/>
              <a:rect l="l" t="t" r="r" b="b"/>
              <a:pathLst>
                <a:path w="302" h="310" extrusionOk="0">
                  <a:moveTo>
                    <a:pt x="134" y="1"/>
                  </a:moveTo>
                  <a:cubicBezTo>
                    <a:pt x="68" y="1"/>
                    <a:pt x="1" y="67"/>
                    <a:pt x="34" y="134"/>
                  </a:cubicBezTo>
                  <a:lnTo>
                    <a:pt x="34" y="201"/>
                  </a:lnTo>
                  <a:cubicBezTo>
                    <a:pt x="34" y="255"/>
                    <a:pt x="79" y="310"/>
                    <a:pt x="131" y="310"/>
                  </a:cubicBezTo>
                  <a:cubicBezTo>
                    <a:pt x="143" y="310"/>
                    <a:pt x="155" y="307"/>
                    <a:pt x="168" y="301"/>
                  </a:cubicBezTo>
                  <a:cubicBezTo>
                    <a:pt x="234" y="301"/>
                    <a:pt x="301" y="234"/>
                    <a:pt x="301" y="167"/>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7" name="Google Shape;1317;p46"/>
            <p:cNvSpPr/>
            <p:nvPr/>
          </p:nvSpPr>
          <p:spPr>
            <a:xfrm>
              <a:off x="7479878" y="1838813"/>
              <a:ext cx="6371" cy="6710"/>
            </a:xfrm>
            <a:custGeom>
              <a:avLst/>
              <a:gdLst/>
              <a:ahLst/>
              <a:cxnLst/>
              <a:rect l="l" t="t" r="r" b="b"/>
              <a:pathLst>
                <a:path w="301" h="317" extrusionOk="0">
                  <a:moveTo>
                    <a:pt x="170" y="1"/>
                  </a:moveTo>
                  <a:cubicBezTo>
                    <a:pt x="158" y="1"/>
                    <a:pt x="146" y="3"/>
                    <a:pt x="134" y="9"/>
                  </a:cubicBezTo>
                  <a:cubicBezTo>
                    <a:pt x="67" y="9"/>
                    <a:pt x="0" y="76"/>
                    <a:pt x="33" y="143"/>
                  </a:cubicBezTo>
                  <a:lnTo>
                    <a:pt x="33" y="210"/>
                  </a:lnTo>
                  <a:cubicBezTo>
                    <a:pt x="48" y="282"/>
                    <a:pt x="100" y="316"/>
                    <a:pt x="154" y="316"/>
                  </a:cubicBezTo>
                  <a:cubicBezTo>
                    <a:pt x="225" y="316"/>
                    <a:pt x="300" y="256"/>
                    <a:pt x="300" y="143"/>
                  </a:cubicBezTo>
                  <a:lnTo>
                    <a:pt x="300" y="109"/>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8" name="Google Shape;1318;p46"/>
            <p:cNvSpPr/>
            <p:nvPr/>
          </p:nvSpPr>
          <p:spPr>
            <a:xfrm>
              <a:off x="7520118" y="1723916"/>
              <a:ext cx="6371" cy="7070"/>
            </a:xfrm>
            <a:custGeom>
              <a:avLst/>
              <a:gdLst/>
              <a:ahLst/>
              <a:cxnLst/>
              <a:rect l="l" t="t" r="r" b="b"/>
              <a:pathLst>
                <a:path w="301" h="334" extrusionOk="0">
                  <a:moveTo>
                    <a:pt x="134" y="0"/>
                  </a:moveTo>
                  <a:cubicBezTo>
                    <a:pt x="67" y="34"/>
                    <a:pt x="34" y="67"/>
                    <a:pt x="0" y="100"/>
                  </a:cubicBezTo>
                  <a:cubicBezTo>
                    <a:pt x="0" y="134"/>
                    <a:pt x="0" y="134"/>
                    <a:pt x="0" y="167"/>
                  </a:cubicBezTo>
                  <a:lnTo>
                    <a:pt x="0" y="234"/>
                  </a:lnTo>
                  <a:cubicBezTo>
                    <a:pt x="34" y="300"/>
                    <a:pt x="101" y="334"/>
                    <a:pt x="167" y="334"/>
                  </a:cubicBezTo>
                  <a:cubicBezTo>
                    <a:pt x="234" y="300"/>
                    <a:pt x="301" y="234"/>
                    <a:pt x="301" y="167"/>
                  </a:cubicBezTo>
                  <a:lnTo>
                    <a:pt x="301" y="100"/>
                  </a:lnTo>
                  <a:cubicBezTo>
                    <a:pt x="301" y="100"/>
                    <a:pt x="301" y="67"/>
                    <a:pt x="301" y="67"/>
                  </a:cubicBezTo>
                  <a:cubicBezTo>
                    <a:pt x="234"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9" name="Google Shape;1319;p46"/>
            <p:cNvSpPr/>
            <p:nvPr/>
          </p:nvSpPr>
          <p:spPr>
            <a:xfrm>
              <a:off x="7486927" y="1513236"/>
              <a:ext cx="5673" cy="6625"/>
            </a:xfrm>
            <a:custGeom>
              <a:avLst/>
              <a:gdLst/>
              <a:ahLst/>
              <a:cxnLst/>
              <a:rect l="l" t="t" r="r" b="b"/>
              <a:pathLst>
                <a:path w="268" h="313" extrusionOk="0">
                  <a:moveTo>
                    <a:pt x="150" y="0"/>
                  </a:moveTo>
                  <a:cubicBezTo>
                    <a:pt x="134" y="0"/>
                    <a:pt x="117" y="4"/>
                    <a:pt x="101" y="13"/>
                  </a:cubicBezTo>
                  <a:cubicBezTo>
                    <a:pt x="34" y="13"/>
                    <a:pt x="1" y="79"/>
                    <a:pt x="1" y="146"/>
                  </a:cubicBezTo>
                  <a:lnTo>
                    <a:pt x="1" y="213"/>
                  </a:lnTo>
                  <a:cubicBezTo>
                    <a:pt x="1" y="280"/>
                    <a:pt x="67" y="313"/>
                    <a:pt x="134" y="313"/>
                  </a:cubicBezTo>
                  <a:cubicBezTo>
                    <a:pt x="234" y="280"/>
                    <a:pt x="268" y="213"/>
                    <a:pt x="268" y="146"/>
                  </a:cubicBezTo>
                  <a:lnTo>
                    <a:pt x="268" y="113"/>
                  </a:lnTo>
                  <a:cubicBezTo>
                    <a:pt x="243" y="38"/>
                    <a:pt x="199" y="0"/>
                    <a:pt x="15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0" name="Google Shape;1320;p46"/>
            <p:cNvSpPr/>
            <p:nvPr/>
          </p:nvSpPr>
          <p:spPr>
            <a:xfrm>
              <a:off x="7494695" y="1565753"/>
              <a:ext cx="6371" cy="6562"/>
            </a:xfrm>
            <a:custGeom>
              <a:avLst/>
              <a:gdLst/>
              <a:ahLst/>
              <a:cxnLst/>
              <a:rect l="l" t="t" r="r" b="b"/>
              <a:pathLst>
                <a:path w="301" h="310" extrusionOk="0">
                  <a:moveTo>
                    <a:pt x="134" y="0"/>
                  </a:moveTo>
                  <a:cubicBezTo>
                    <a:pt x="67" y="0"/>
                    <a:pt x="1" y="67"/>
                    <a:pt x="34" y="167"/>
                  </a:cubicBezTo>
                  <a:lnTo>
                    <a:pt x="34" y="200"/>
                  </a:lnTo>
                  <a:cubicBezTo>
                    <a:pt x="49" y="275"/>
                    <a:pt x="105" y="310"/>
                    <a:pt x="161" y="310"/>
                  </a:cubicBezTo>
                  <a:cubicBezTo>
                    <a:pt x="230" y="310"/>
                    <a:pt x="301" y="259"/>
                    <a:pt x="301" y="167"/>
                  </a:cubicBezTo>
                  <a:lnTo>
                    <a:pt x="301" y="100"/>
                  </a:lnTo>
                  <a:cubicBezTo>
                    <a:pt x="267"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1" name="Google Shape;1321;p46"/>
            <p:cNvSpPr/>
            <p:nvPr/>
          </p:nvSpPr>
          <p:spPr>
            <a:xfrm>
              <a:off x="7537073" y="1829627"/>
              <a:ext cx="6371" cy="6562"/>
            </a:xfrm>
            <a:custGeom>
              <a:avLst/>
              <a:gdLst/>
              <a:ahLst/>
              <a:cxnLst/>
              <a:rect l="l" t="t" r="r" b="b"/>
              <a:pathLst>
                <a:path w="301" h="310" extrusionOk="0">
                  <a:moveTo>
                    <a:pt x="170" y="1"/>
                  </a:moveTo>
                  <a:cubicBezTo>
                    <a:pt x="158" y="1"/>
                    <a:pt x="146" y="4"/>
                    <a:pt x="133" y="10"/>
                  </a:cubicBezTo>
                  <a:cubicBezTo>
                    <a:pt x="67" y="10"/>
                    <a:pt x="0" y="76"/>
                    <a:pt x="0" y="143"/>
                  </a:cubicBezTo>
                  <a:lnTo>
                    <a:pt x="0" y="210"/>
                  </a:lnTo>
                  <a:cubicBezTo>
                    <a:pt x="33" y="277"/>
                    <a:pt x="100" y="310"/>
                    <a:pt x="167" y="310"/>
                  </a:cubicBezTo>
                  <a:cubicBezTo>
                    <a:pt x="234" y="310"/>
                    <a:pt x="300" y="243"/>
                    <a:pt x="267" y="177"/>
                  </a:cubicBezTo>
                  <a:lnTo>
                    <a:pt x="267" y="110"/>
                  </a:lnTo>
                  <a:cubicBezTo>
                    <a:pt x="267" y="55"/>
                    <a:pt x="222"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2" name="Google Shape;1322;p46"/>
            <p:cNvSpPr/>
            <p:nvPr/>
          </p:nvSpPr>
          <p:spPr>
            <a:xfrm>
              <a:off x="7528585" y="1776856"/>
              <a:ext cx="6371" cy="6583"/>
            </a:xfrm>
            <a:custGeom>
              <a:avLst/>
              <a:gdLst/>
              <a:ahLst/>
              <a:cxnLst/>
              <a:rect l="l" t="t" r="r" b="b"/>
              <a:pathLst>
                <a:path w="301" h="311" extrusionOk="0">
                  <a:moveTo>
                    <a:pt x="134" y="1"/>
                  </a:moveTo>
                  <a:cubicBezTo>
                    <a:pt x="67" y="1"/>
                    <a:pt x="1" y="68"/>
                    <a:pt x="1" y="168"/>
                  </a:cubicBezTo>
                  <a:lnTo>
                    <a:pt x="1" y="201"/>
                  </a:lnTo>
                  <a:cubicBezTo>
                    <a:pt x="28" y="256"/>
                    <a:pt x="77" y="310"/>
                    <a:pt x="131" y="310"/>
                  </a:cubicBezTo>
                  <a:cubicBezTo>
                    <a:pt x="143" y="310"/>
                    <a:pt x="155" y="307"/>
                    <a:pt x="168" y="301"/>
                  </a:cubicBezTo>
                  <a:cubicBezTo>
                    <a:pt x="234" y="301"/>
                    <a:pt x="301" y="234"/>
                    <a:pt x="268" y="168"/>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3" name="Google Shape;1323;p46"/>
            <p:cNvSpPr/>
            <p:nvPr/>
          </p:nvSpPr>
          <p:spPr>
            <a:xfrm>
              <a:off x="7503162" y="1618692"/>
              <a:ext cx="6393" cy="6393"/>
            </a:xfrm>
            <a:custGeom>
              <a:avLst/>
              <a:gdLst/>
              <a:ahLst/>
              <a:cxnLst/>
              <a:rect l="l" t="t" r="r" b="b"/>
              <a:pathLst>
                <a:path w="302" h="302" extrusionOk="0">
                  <a:moveTo>
                    <a:pt x="134" y="1"/>
                  </a:moveTo>
                  <a:cubicBezTo>
                    <a:pt x="68" y="1"/>
                    <a:pt x="1" y="68"/>
                    <a:pt x="34" y="134"/>
                  </a:cubicBezTo>
                  <a:lnTo>
                    <a:pt x="34" y="201"/>
                  </a:lnTo>
                  <a:cubicBezTo>
                    <a:pt x="34" y="268"/>
                    <a:pt x="101" y="301"/>
                    <a:pt x="168" y="301"/>
                  </a:cubicBezTo>
                  <a:cubicBezTo>
                    <a:pt x="234" y="301"/>
                    <a:pt x="301" y="234"/>
                    <a:pt x="301" y="168"/>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4" name="Google Shape;1324;p46"/>
            <p:cNvSpPr/>
            <p:nvPr/>
          </p:nvSpPr>
          <p:spPr>
            <a:xfrm>
              <a:off x="7585779" y="1767690"/>
              <a:ext cx="5673" cy="6562"/>
            </a:xfrm>
            <a:custGeom>
              <a:avLst/>
              <a:gdLst/>
              <a:ahLst/>
              <a:cxnLst/>
              <a:rect l="l" t="t" r="r" b="b"/>
              <a:pathLst>
                <a:path w="268" h="310" extrusionOk="0">
                  <a:moveTo>
                    <a:pt x="101" y="0"/>
                  </a:moveTo>
                  <a:cubicBezTo>
                    <a:pt x="34" y="34"/>
                    <a:pt x="1" y="67"/>
                    <a:pt x="1" y="167"/>
                  </a:cubicBezTo>
                  <a:lnTo>
                    <a:pt x="1" y="200"/>
                  </a:lnTo>
                  <a:cubicBezTo>
                    <a:pt x="1" y="255"/>
                    <a:pt x="45" y="309"/>
                    <a:pt x="116" y="309"/>
                  </a:cubicBezTo>
                  <a:cubicBezTo>
                    <a:pt x="132" y="309"/>
                    <a:pt x="149" y="307"/>
                    <a:pt x="167" y="301"/>
                  </a:cubicBezTo>
                  <a:cubicBezTo>
                    <a:pt x="234" y="301"/>
                    <a:pt x="268" y="234"/>
                    <a:pt x="268" y="167"/>
                  </a:cubicBezTo>
                  <a:lnTo>
                    <a:pt x="268" y="100"/>
                  </a:lnTo>
                  <a:cubicBezTo>
                    <a:pt x="234" y="34"/>
                    <a:pt x="167" y="0"/>
                    <a:pt x="10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5" name="Google Shape;1325;p46"/>
            <p:cNvSpPr/>
            <p:nvPr/>
          </p:nvSpPr>
          <p:spPr>
            <a:xfrm>
              <a:off x="7560357" y="1609527"/>
              <a:ext cx="6393" cy="6562"/>
            </a:xfrm>
            <a:custGeom>
              <a:avLst/>
              <a:gdLst/>
              <a:ahLst/>
              <a:cxnLst/>
              <a:rect l="l" t="t" r="r" b="b"/>
              <a:pathLst>
                <a:path w="302" h="310" extrusionOk="0">
                  <a:moveTo>
                    <a:pt x="134" y="0"/>
                  </a:moveTo>
                  <a:cubicBezTo>
                    <a:pt x="68" y="0"/>
                    <a:pt x="1" y="67"/>
                    <a:pt x="1" y="134"/>
                  </a:cubicBezTo>
                  <a:lnTo>
                    <a:pt x="1" y="200"/>
                  </a:lnTo>
                  <a:cubicBezTo>
                    <a:pt x="28" y="255"/>
                    <a:pt x="78" y="309"/>
                    <a:pt x="131" y="309"/>
                  </a:cubicBezTo>
                  <a:cubicBezTo>
                    <a:pt x="143" y="309"/>
                    <a:pt x="155" y="307"/>
                    <a:pt x="168" y="301"/>
                  </a:cubicBezTo>
                  <a:cubicBezTo>
                    <a:pt x="234" y="301"/>
                    <a:pt x="301" y="234"/>
                    <a:pt x="268" y="167"/>
                  </a:cubicBezTo>
                  <a:lnTo>
                    <a:pt x="268" y="100"/>
                  </a:lnTo>
                  <a:cubicBezTo>
                    <a:pt x="268"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6" name="Google Shape;1326;p46"/>
            <p:cNvSpPr/>
            <p:nvPr/>
          </p:nvSpPr>
          <p:spPr>
            <a:xfrm>
              <a:off x="7551890" y="1556566"/>
              <a:ext cx="5673" cy="6583"/>
            </a:xfrm>
            <a:custGeom>
              <a:avLst/>
              <a:gdLst/>
              <a:ahLst/>
              <a:cxnLst/>
              <a:rect l="l" t="t" r="r" b="b"/>
              <a:pathLst>
                <a:path w="268" h="311" extrusionOk="0">
                  <a:moveTo>
                    <a:pt x="134" y="1"/>
                  </a:moveTo>
                  <a:cubicBezTo>
                    <a:pt x="67" y="34"/>
                    <a:pt x="1" y="101"/>
                    <a:pt x="1" y="167"/>
                  </a:cubicBezTo>
                  <a:lnTo>
                    <a:pt x="1" y="201"/>
                  </a:lnTo>
                  <a:cubicBezTo>
                    <a:pt x="31" y="276"/>
                    <a:pt x="88" y="310"/>
                    <a:pt x="141" y="310"/>
                  </a:cubicBezTo>
                  <a:cubicBezTo>
                    <a:pt x="207" y="310"/>
                    <a:pt x="267" y="259"/>
                    <a:pt x="267" y="167"/>
                  </a:cubicBezTo>
                  <a:lnTo>
                    <a:pt x="267" y="101"/>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7" name="Google Shape;1327;p46"/>
            <p:cNvSpPr/>
            <p:nvPr/>
          </p:nvSpPr>
          <p:spPr>
            <a:xfrm>
              <a:off x="7594246" y="1820376"/>
              <a:ext cx="5673" cy="6647"/>
            </a:xfrm>
            <a:custGeom>
              <a:avLst/>
              <a:gdLst/>
              <a:ahLst/>
              <a:cxnLst/>
              <a:rect l="l" t="t" r="r" b="b"/>
              <a:pathLst>
                <a:path w="268" h="314" extrusionOk="0">
                  <a:moveTo>
                    <a:pt x="155" y="1"/>
                  </a:moveTo>
                  <a:cubicBezTo>
                    <a:pt x="137" y="1"/>
                    <a:pt x="118" y="5"/>
                    <a:pt x="101" y="13"/>
                  </a:cubicBezTo>
                  <a:cubicBezTo>
                    <a:pt x="34" y="13"/>
                    <a:pt x="1" y="80"/>
                    <a:pt x="1" y="147"/>
                  </a:cubicBezTo>
                  <a:lnTo>
                    <a:pt x="1" y="213"/>
                  </a:lnTo>
                  <a:cubicBezTo>
                    <a:pt x="1" y="280"/>
                    <a:pt x="68" y="313"/>
                    <a:pt x="168" y="313"/>
                  </a:cubicBezTo>
                  <a:cubicBezTo>
                    <a:pt x="234" y="280"/>
                    <a:pt x="268" y="213"/>
                    <a:pt x="268" y="147"/>
                  </a:cubicBezTo>
                  <a:lnTo>
                    <a:pt x="268" y="113"/>
                  </a:lnTo>
                  <a:cubicBezTo>
                    <a:pt x="268" y="38"/>
                    <a:pt x="212" y="1"/>
                    <a:pt x="155"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8" name="Google Shape;1328;p46"/>
            <p:cNvSpPr/>
            <p:nvPr/>
          </p:nvSpPr>
          <p:spPr>
            <a:xfrm>
              <a:off x="7543423" y="1504134"/>
              <a:ext cx="6371" cy="6562"/>
            </a:xfrm>
            <a:custGeom>
              <a:avLst/>
              <a:gdLst/>
              <a:ahLst/>
              <a:cxnLst/>
              <a:rect l="l" t="t" r="r" b="b"/>
              <a:pathLst>
                <a:path w="301" h="310" extrusionOk="0">
                  <a:moveTo>
                    <a:pt x="170" y="0"/>
                  </a:moveTo>
                  <a:cubicBezTo>
                    <a:pt x="158" y="0"/>
                    <a:pt x="146" y="3"/>
                    <a:pt x="134" y="9"/>
                  </a:cubicBezTo>
                  <a:cubicBezTo>
                    <a:pt x="67" y="9"/>
                    <a:pt x="0" y="76"/>
                    <a:pt x="0" y="143"/>
                  </a:cubicBezTo>
                  <a:lnTo>
                    <a:pt x="0" y="209"/>
                  </a:lnTo>
                  <a:cubicBezTo>
                    <a:pt x="34" y="276"/>
                    <a:pt x="100" y="309"/>
                    <a:pt x="167" y="309"/>
                  </a:cubicBezTo>
                  <a:cubicBezTo>
                    <a:pt x="234" y="276"/>
                    <a:pt x="300" y="243"/>
                    <a:pt x="300" y="143"/>
                  </a:cubicBezTo>
                  <a:lnTo>
                    <a:pt x="300" y="109"/>
                  </a:lnTo>
                  <a:cubicBezTo>
                    <a:pt x="273" y="55"/>
                    <a:pt x="224"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9" name="Google Shape;1329;p46"/>
            <p:cNvSpPr/>
            <p:nvPr/>
          </p:nvSpPr>
          <p:spPr>
            <a:xfrm>
              <a:off x="7577312" y="1715153"/>
              <a:ext cx="5673" cy="6668"/>
            </a:xfrm>
            <a:custGeom>
              <a:avLst/>
              <a:gdLst/>
              <a:ahLst/>
              <a:cxnLst/>
              <a:rect l="l" t="t" r="r" b="b"/>
              <a:pathLst>
                <a:path w="268" h="315" extrusionOk="0">
                  <a:moveTo>
                    <a:pt x="170" y="0"/>
                  </a:moveTo>
                  <a:cubicBezTo>
                    <a:pt x="156" y="0"/>
                    <a:pt x="144" y="4"/>
                    <a:pt x="134" y="14"/>
                  </a:cubicBezTo>
                  <a:cubicBezTo>
                    <a:pt x="67" y="14"/>
                    <a:pt x="34" y="47"/>
                    <a:pt x="0" y="81"/>
                  </a:cubicBezTo>
                  <a:cubicBezTo>
                    <a:pt x="0" y="114"/>
                    <a:pt x="0" y="114"/>
                    <a:pt x="0" y="147"/>
                  </a:cubicBezTo>
                  <a:lnTo>
                    <a:pt x="0" y="214"/>
                  </a:lnTo>
                  <a:cubicBezTo>
                    <a:pt x="34" y="281"/>
                    <a:pt x="100" y="314"/>
                    <a:pt x="167" y="314"/>
                  </a:cubicBezTo>
                  <a:cubicBezTo>
                    <a:pt x="234" y="281"/>
                    <a:pt x="267" y="247"/>
                    <a:pt x="267" y="147"/>
                  </a:cubicBezTo>
                  <a:lnTo>
                    <a:pt x="267" y="114"/>
                  </a:lnTo>
                  <a:cubicBezTo>
                    <a:pt x="267" y="81"/>
                    <a:pt x="267" y="81"/>
                    <a:pt x="267" y="47"/>
                  </a:cubicBezTo>
                  <a:cubicBezTo>
                    <a:pt x="244" y="24"/>
                    <a:pt x="20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0" name="Google Shape;1330;p46"/>
            <p:cNvSpPr/>
            <p:nvPr/>
          </p:nvSpPr>
          <p:spPr>
            <a:xfrm>
              <a:off x="7609085" y="1547824"/>
              <a:ext cx="5673" cy="6647"/>
            </a:xfrm>
            <a:custGeom>
              <a:avLst/>
              <a:gdLst/>
              <a:ahLst/>
              <a:cxnLst/>
              <a:rect l="l" t="t" r="r" b="b"/>
              <a:pathLst>
                <a:path w="268" h="314" extrusionOk="0">
                  <a:moveTo>
                    <a:pt x="169" y="1"/>
                  </a:moveTo>
                  <a:cubicBezTo>
                    <a:pt x="149" y="1"/>
                    <a:pt x="126" y="5"/>
                    <a:pt x="101" y="13"/>
                  </a:cubicBezTo>
                  <a:cubicBezTo>
                    <a:pt x="34" y="13"/>
                    <a:pt x="0" y="80"/>
                    <a:pt x="0" y="147"/>
                  </a:cubicBezTo>
                  <a:lnTo>
                    <a:pt x="0" y="213"/>
                  </a:lnTo>
                  <a:cubicBezTo>
                    <a:pt x="0" y="280"/>
                    <a:pt x="101" y="313"/>
                    <a:pt x="167" y="313"/>
                  </a:cubicBezTo>
                  <a:cubicBezTo>
                    <a:pt x="234" y="280"/>
                    <a:pt x="267" y="213"/>
                    <a:pt x="267" y="147"/>
                  </a:cubicBezTo>
                  <a:lnTo>
                    <a:pt x="267" y="113"/>
                  </a:lnTo>
                  <a:cubicBezTo>
                    <a:pt x="267" y="38"/>
                    <a:pt x="230" y="1"/>
                    <a:pt x="169"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1" name="Google Shape;1331;p46"/>
            <p:cNvSpPr/>
            <p:nvPr/>
          </p:nvSpPr>
          <p:spPr>
            <a:xfrm>
              <a:off x="7600618" y="1494947"/>
              <a:ext cx="5673" cy="6244"/>
            </a:xfrm>
            <a:custGeom>
              <a:avLst/>
              <a:gdLst/>
              <a:ahLst/>
              <a:cxnLst/>
              <a:rect l="l" t="t" r="r" b="b"/>
              <a:pathLst>
                <a:path w="268" h="295" extrusionOk="0">
                  <a:moveTo>
                    <a:pt x="170" y="1"/>
                  </a:moveTo>
                  <a:cubicBezTo>
                    <a:pt x="158" y="1"/>
                    <a:pt x="146" y="3"/>
                    <a:pt x="134" y="9"/>
                  </a:cubicBezTo>
                  <a:cubicBezTo>
                    <a:pt x="34" y="9"/>
                    <a:pt x="0" y="76"/>
                    <a:pt x="0" y="143"/>
                  </a:cubicBezTo>
                  <a:lnTo>
                    <a:pt x="0" y="210"/>
                  </a:lnTo>
                  <a:cubicBezTo>
                    <a:pt x="29" y="268"/>
                    <a:pt x="84" y="295"/>
                    <a:pt x="137" y="295"/>
                  </a:cubicBezTo>
                  <a:cubicBezTo>
                    <a:pt x="204" y="295"/>
                    <a:pt x="267" y="251"/>
                    <a:pt x="267" y="176"/>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2" name="Google Shape;1332;p46"/>
            <p:cNvSpPr/>
            <p:nvPr/>
          </p:nvSpPr>
          <p:spPr>
            <a:xfrm>
              <a:off x="7617552" y="1600340"/>
              <a:ext cx="5673" cy="6562"/>
            </a:xfrm>
            <a:custGeom>
              <a:avLst/>
              <a:gdLst/>
              <a:ahLst/>
              <a:cxnLst/>
              <a:rect l="l" t="t" r="r" b="b"/>
              <a:pathLst>
                <a:path w="268" h="310" extrusionOk="0">
                  <a:moveTo>
                    <a:pt x="101" y="1"/>
                  </a:moveTo>
                  <a:cubicBezTo>
                    <a:pt x="34" y="34"/>
                    <a:pt x="1" y="67"/>
                    <a:pt x="1" y="167"/>
                  </a:cubicBezTo>
                  <a:lnTo>
                    <a:pt x="1" y="201"/>
                  </a:lnTo>
                  <a:cubicBezTo>
                    <a:pt x="1" y="255"/>
                    <a:pt x="45" y="310"/>
                    <a:pt x="116" y="310"/>
                  </a:cubicBezTo>
                  <a:cubicBezTo>
                    <a:pt x="132" y="310"/>
                    <a:pt x="149" y="307"/>
                    <a:pt x="168" y="301"/>
                  </a:cubicBezTo>
                  <a:cubicBezTo>
                    <a:pt x="234" y="301"/>
                    <a:pt x="268" y="234"/>
                    <a:pt x="268" y="167"/>
                  </a:cubicBezTo>
                  <a:lnTo>
                    <a:pt x="268" y="101"/>
                  </a:lnTo>
                  <a:cubicBezTo>
                    <a:pt x="268" y="34"/>
                    <a:pt x="168" y="1"/>
                    <a:pt x="10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3" name="Google Shape;1333;p46"/>
            <p:cNvSpPr/>
            <p:nvPr/>
          </p:nvSpPr>
          <p:spPr>
            <a:xfrm>
              <a:off x="7128244" y="1461947"/>
              <a:ext cx="5673" cy="6350"/>
            </a:xfrm>
            <a:custGeom>
              <a:avLst/>
              <a:gdLst/>
              <a:ahLst/>
              <a:cxnLst/>
              <a:rect l="l" t="t" r="r" b="b"/>
              <a:pathLst>
                <a:path w="268" h="300" extrusionOk="0">
                  <a:moveTo>
                    <a:pt x="100" y="1"/>
                  </a:moveTo>
                  <a:cubicBezTo>
                    <a:pt x="34" y="1"/>
                    <a:pt x="0" y="67"/>
                    <a:pt x="0" y="167"/>
                  </a:cubicBezTo>
                  <a:lnTo>
                    <a:pt x="0" y="201"/>
                  </a:lnTo>
                  <a:cubicBezTo>
                    <a:pt x="14" y="271"/>
                    <a:pt x="64" y="300"/>
                    <a:pt x="116" y="300"/>
                  </a:cubicBezTo>
                  <a:cubicBezTo>
                    <a:pt x="189" y="300"/>
                    <a:pt x="267" y="245"/>
                    <a:pt x="267" y="167"/>
                  </a:cubicBezTo>
                  <a:lnTo>
                    <a:pt x="267" y="101"/>
                  </a:lnTo>
                  <a:cubicBezTo>
                    <a:pt x="234" y="34"/>
                    <a:pt x="167" y="1"/>
                    <a:pt x="10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4" name="Google Shape;1334;p46"/>
            <p:cNvSpPr/>
            <p:nvPr/>
          </p:nvSpPr>
          <p:spPr>
            <a:xfrm>
              <a:off x="7592129" y="1442177"/>
              <a:ext cx="5673" cy="6562"/>
            </a:xfrm>
            <a:custGeom>
              <a:avLst/>
              <a:gdLst/>
              <a:ahLst/>
              <a:cxnLst/>
              <a:rect l="l" t="t" r="r" b="b"/>
              <a:pathLst>
                <a:path w="268" h="310" extrusionOk="0">
                  <a:moveTo>
                    <a:pt x="134" y="1"/>
                  </a:moveTo>
                  <a:cubicBezTo>
                    <a:pt x="34" y="1"/>
                    <a:pt x="1" y="67"/>
                    <a:pt x="1" y="134"/>
                  </a:cubicBezTo>
                  <a:lnTo>
                    <a:pt x="1" y="201"/>
                  </a:lnTo>
                  <a:cubicBezTo>
                    <a:pt x="28" y="255"/>
                    <a:pt x="78" y="310"/>
                    <a:pt x="131" y="310"/>
                  </a:cubicBezTo>
                  <a:cubicBezTo>
                    <a:pt x="143" y="310"/>
                    <a:pt x="155" y="307"/>
                    <a:pt x="168" y="301"/>
                  </a:cubicBezTo>
                  <a:cubicBezTo>
                    <a:pt x="234" y="301"/>
                    <a:pt x="268" y="234"/>
                    <a:pt x="268" y="167"/>
                  </a:cubicBezTo>
                  <a:lnTo>
                    <a:pt x="268"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5" name="Google Shape;1335;p46"/>
            <p:cNvSpPr/>
            <p:nvPr/>
          </p:nvSpPr>
          <p:spPr>
            <a:xfrm>
              <a:off x="7650742" y="1811465"/>
              <a:ext cx="6371" cy="6562"/>
            </a:xfrm>
            <a:custGeom>
              <a:avLst/>
              <a:gdLst/>
              <a:ahLst/>
              <a:cxnLst/>
              <a:rect l="l" t="t" r="r" b="b"/>
              <a:pathLst>
                <a:path w="301" h="310" extrusionOk="0">
                  <a:moveTo>
                    <a:pt x="134" y="0"/>
                  </a:moveTo>
                  <a:cubicBezTo>
                    <a:pt x="67" y="0"/>
                    <a:pt x="1" y="67"/>
                    <a:pt x="34" y="134"/>
                  </a:cubicBezTo>
                  <a:lnTo>
                    <a:pt x="34" y="201"/>
                  </a:lnTo>
                  <a:cubicBezTo>
                    <a:pt x="34" y="255"/>
                    <a:pt x="78" y="310"/>
                    <a:pt x="131" y="310"/>
                  </a:cubicBezTo>
                  <a:cubicBezTo>
                    <a:pt x="143" y="310"/>
                    <a:pt x="155" y="307"/>
                    <a:pt x="167" y="301"/>
                  </a:cubicBezTo>
                  <a:cubicBezTo>
                    <a:pt x="234" y="301"/>
                    <a:pt x="301" y="234"/>
                    <a:pt x="301" y="167"/>
                  </a:cubicBezTo>
                  <a:lnTo>
                    <a:pt x="301" y="101"/>
                  </a:lnTo>
                  <a:cubicBezTo>
                    <a:pt x="267" y="34"/>
                    <a:pt x="201"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6" name="Google Shape;1336;p46"/>
            <p:cNvSpPr/>
            <p:nvPr/>
          </p:nvSpPr>
          <p:spPr>
            <a:xfrm>
              <a:off x="7583662" y="1389216"/>
              <a:ext cx="6054" cy="6583"/>
            </a:xfrm>
            <a:custGeom>
              <a:avLst/>
              <a:gdLst/>
              <a:ahLst/>
              <a:cxnLst/>
              <a:rect l="l" t="t" r="r" b="b"/>
              <a:pathLst>
                <a:path w="286" h="311" extrusionOk="0">
                  <a:moveTo>
                    <a:pt x="134" y="1"/>
                  </a:moveTo>
                  <a:cubicBezTo>
                    <a:pt x="67" y="34"/>
                    <a:pt x="1" y="68"/>
                    <a:pt x="1" y="168"/>
                  </a:cubicBezTo>
                  <a:lnTo>
                    <a:pt x="1" y="201"/>
                  </a:lnTo>
                  <a:cubicBezTo>
                    <a:pt x="16" y="276"/>
                    <a:pt x="78" y="311"/>
                    <a:pt x="139" y="311"/>
                  </a:cubicBezTo>
                  <a:cubicBezTo>
                    <a:pt x="213" y="311"/>
                    <a:pt x="286" y="259"/>
                    <a:pt x="267" y="168"/>
                  </a:cubicBezTo>
                  <a:lnTo>
                    <a:pt x="267" y="101"/>
                  </a:lnTo>
                  <a:cubicBezTo>
                    <a:pt x="267"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7" name="Google Shape;1337;p46"/>
            <p:cNvSpPr/>
            <p:nvPr/>
          </p:nvSpPr>
          <p:spPr>
            <a:xfrm>
              <a:off x="7634507" y="1705966"/>
              <a:ext cx="5673" cy="6668"/>
            </a:xfrm>
            <a:custGeom>
              <a:avLst/>
              <a:gdLst/>
              <a:ahLst/>
              <a:cxnLst/>
              <a:rect l="l" t="t" r="r" b="b"/>
              <a:pathLst>
                <a:path w="268" h="315" extrusionOk="0">
                  <a:moveTo>
                    <a:pt x="158" y="0"/>
                  </a:moveTo>
                  <a:cubicBezTo>
                    <a:pt x="140" y="0"/>
                    <a:pt x="120" y="5"/>
                    <a:pt x="100" y="14"/>
                  </a:cubicBezTo>
                  <a:cubicBezTo>
                    <a:pt x="67" y="14"/>
                    <a:pt x="0" y="48"/>
                    <a:pt x="0" y="114"/>
                  </a:cubicBezTo>
                  <a:cubicBezTo>
                    <a:pt x="0" y="114"/>
                    <a:pt x="0" y="148"/>
                    <a:pt x="0" y="148"/>
                  </a:cubicBezTo>
                  <a:lnTo>
                    <a:pt x="0" y="214"/>
                  </a:lnTo>
                  <a:cubicBezTo>
                    <a:pt x="0" y="281"/>
                    <a:pt x="67" y="314"/>
                    <a:pt x="134" y="314"/>
                  </a:cubicBezTo>
                  <a:cubicBezTo>
                    <a:pt x="234" y="314"/>
                    <a:pt x="267" y="248"/>
                    <a:pt x="267" y="181"/>
                  </a:cubicBezTo>
                  <a:lnTo>
                    <a:pt x="267" y="114"/>
                  </a:lnTo>
                  <a:cubicBezTo>
                    <a:pt x="267" y="81"/>
                    <a:pt x="267" y="81"/>
                    <a:pt x="267" y="48"/>
                  </a:cubicBezTo>
                  <a:cubicBezTo>
                    <a:pt x="244" y="24"/>
                    <a:pt x="203" y="0"/>
                    <a:pt x="158"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8" name="Google Shape;1338;p46"/>
            <p:cNvSpPr/>
            <p:nvPr/>
          </p:nvSpPr>
          <p:spPr>
            <a:xfrm>
              <a:off x="7642275" y="1758313"/>
              <a:ext cx="6054" cy="6774"/>
            </a:xfrm>
            <a:custGeom>
              <a:avLst/>
              <a:gdLst/>
              <a:ahLst/>
              <a:cxnLst/>
              <a:rect l="l" t="t" r="r" b="b"/>
              <a:pathLst>
                <a:path w="286" h="320" extrusionOk="0">
                  <a:moveTo>
                    <a:pt x="170" y="1"/>
                  </a:moveTo>
                  <a:cubicBezTo>
                    <a:pt x="158" y="1"/>
                    <a:pt x="146" y="4"/>
                    <a:pt x="134" y="10"/>
                  </a:cubicBezTo>
                  <a:cubicBezTo>
                    <a:pt x="34" y="10"/>
                    <a:pt x="0" y="76"/>
                    <a:pt x="0" y="143"/>
                  </a:cubicBezTo>
                  <a:lnTo>
                    <a:pt x="0" y="210"/>
                  </a:lnTo>
                  <a:cubicBezTo>
                    <a:pt x="15" y="285"/>
                    <a:pt x="78" y="320"/>
                    <a:pt x="139" y="320"/>
                  </a:cubicBezTo>
                  <a:cubicBezTo>
                    <a:pt x="213" y="320"/>
                    <a:pt x="285" y="268"/>
                    <a:pt x="267" y="176"/>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9" name="Google Shape;1339;p46"/>
            <p:cNvSpPr/>
            <p:nvPr/>
          </p:nvSpPr>
          <p:spPr>
            <a:xfrm>
              <a:off x="7526468" y="1398402"/>
              <a:ext cx="6371" cy="6562"/>
            </a:xfrm>
            <a:custGeom>
              <a:avLst/>
              <a:gdLst/>
              <a:ahLst/>
              <a:cxnLst/>
              <a:rect l="l" t="t" r="r" b="b"/>
              <a:pathLst>
                <a:path w="301" h="310" extrusionOk="0">
                  <a:moveTo>
                    <a:pt x="134" y="1"/>
                  </a:moveTo>
                  <a:cubicBezTo>
                    <a:pt x="67" y="1"/>
                    <a:pt x="1" y="67"/>
                    <a:pt x="34" y="167"/>
                  </a:cubicBezTo>
                  <a:lnTo>
                    <a:pt x="34" y="201"/>
                  </a:lnTo>
                  <a:cubicBezTo>
                    <a:pt x="34" y="255"/>
                    <a:pt x="79" y="310"/>
                    <a:pt x="131" y="310"/>
                  </a:cubicBezTo>
                  <a:cubicBezTo>
                    <a:pt x="143" y="310"/>
                    <a:pt x="155" y="307"/>
                    <a:pt x="167" y="301"/>
                  </a:cubicBezTo>
                  <a:cubicBezTo>
                    <a:pt x="234" y="301"/>
                    <a:pt x="301" y="234"/>
                    <a:pt x="301" y="167"/>
                  </a:cubicBezTo>
                  <a:lnTo>
                    <a:pt x="301" y="101"/>
                  </a:lnTo>
                  <a:cubicBezTo>
                    <a:pt x="268" y="34"/>
                    <a:pt x="201" y="1"/>
                    <a:pt x="13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0" name="Google Shape;1340;p46"/>
            <p:cNvSpPr/>
            <p:nvPr/>
          </p:nvSpPr>
          <p:spPr>
            <a:xfrm>
              <a:off x="7071049" y="1471134"/>
              <a:ext cx="6054" cy="6583"/>
            </a:xfrm>
            <a:custGeom>
              <a:avLst/>
              <a:gdLst/>
              <a:ahLst/>
              <a:cxnLst/>
              <a:rect l="l" t="t" r="r" b="b"/>
              <a:pathLst>
                <a:path w="286" h="311" extrusionOk="0">
                  <a:moveTo>
                    <a:pt x="134" y="0"/>
                  </a:moveTo>
                  <a:cubicBezTo>
                    <a:pt x="34" y="0"/>
                    <a:pt x="0" y="67"/>
                    <a:pt x="0" y="134"/>
                  </a:cubicBezTo>
                  <a:lnTo>
                    <a:pt x="0" y="200"/>
                  </a:lnTo>
                  <a:cubicBezTo>
                    <a:pt x="15" y="276"/>
                    <a:pt x="78" y="310"/>
                    <a:pt x="139" y="310"/>
                  </a:cubicBezTo>
                  <a:cubicBezTo>
                    <a:pt x="213" y="310"/>
                    <a:pt x="286" y="259"/>
                    <a:pt x="267" y="167"/>
                  </a:cubicBezTo>
                  <a:lnTo>
                    <a:pt x="267" y="100"/>
                  </a:lnTo>
                  <a:cubicBezTo>
                    <a:pt x="267" y="34"/>
                    <a:pt x="200" y="0"/>
                    <a:pt x="134"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1" name="Google Shape;1341;p46"/>
            <p:cNvSpPr/>
            <p:nvPr/>
          </p:nvSpPr>
          <p:spPr>
            <a:xfrm>
              <a:off x="7299108" y="1434853"/>
              <a:ext cx="5673" cy="6562"/>
            </a:xfrm>
            <a:custGeom>
              <a:avLst/>
              <a:gdLst/>
              <a:ahLst/>
              <a:cxnLst/>
              <a:rect l="l" t="t" r="r" b="b"/>
              <a:pathLst>
                <a:path w="268" h="310" extrusionOk="0">
                  <a:moveTo>
                    <a:pt x="155" y="1"/>
                  </a:moveTo>
                  <a:cubicBezTo>
                    <a:pt x="136" y="1"/>
                    <a:pt x="117" y="5"/>
                    <a:pt x="101" y="13"/>
                  </a:cubicBezTo>
                  <a:cubicBezTo>
                    <a:pt x="34" y="13"/>
                    <a:pt x="1" y="80"/>
                    <a:pt x="1" y="147"/>
                  </a:cubicBezTo>
                  <a:lnTo>
                    <a:pt x="1" y="213"/>
                  </a:lnTo>
                  <a:cubicBezTo>
                    <a:pt x="14" y="281"/>
                    <a:pt x="60" y="310"/>
                    <a:pt x="110" y="310"/>
                  </a:cubicBezTo>
                  <a:cubicBezTo>
                    <a:pt x="185" y="310"/>
                    <a:pt x="268" y="246"/>
                    <a:pt x="268" y="147"/>
                  </a:cubicBezTo>
                  <a:lnTo>
                    <a:pt x="268" y="113"/>
                  </a:lnTo>
                  <a:cubicBezTo>
                    <a:pt x="268" y="38"/>
                    <a:pt x="211" y="1"/>
                    <a:pt x="155"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2" name="Google Shape;1342;p46"/>
            <p:cNvSpPr/>
            <p:nvPr/>
          </p:nvSpPr>
          <p:spPr>
            <a:xfrm>
              <a:off x="7469993" y="1407589"/>
              <a:ext cx="5652" cy="6562"/>
            </a:xfrm>
            <a:custGeom>
              <a:avLst/>
              <a:gdLst/>
              <a:ahLst/>
              <a:cxnLst/>
              <a:rect l="l" t="t" r="r" b="b"/>
              <a:pathLst>
                <a:path w="267" h="310" extrusionOk="0">
                  <a:moveTo>
                    <a:pt x="100" y="0"/>
                  </a:moveTo>
                  <a:cubicBezTo>
                    <a:pt x="33" y="0"/>
                    <a:pt x="0" y="67"/>
                    <a:pt x="0" y="134"/>
                  </a:cubicBezTo>
                  <a:lnTo>
                    <a:pt x="0" y="200"/>
                  </a:lnTo>
                  <a:cubicBezTo>
                    <a:pt x="0" y="255"/>
                    <a:pt x="45" y="309"/>
                    <a:pt x="115" y="309"/>
                  </a:cubicBezTo>
                  <a:cubicBezTo>
                    <a:pt x="131" y="309"/>
                    <a:pt x="149" y="307"/>
                    <a:pt x="167" y="300"/>
                  </a:cubicBezTo>
                  <a:cubicBezTo>
                    <a:pt x="234" y="300"/>
                    <a:pt x="267" y="234"/>
                    <a:pt x="267" y="167"/>
                  </a:cubicBezTo>
                  <a:lnTo>
                    <a:pt x="267" y="100"/>
                  </a:lnTo>
                  <a:cubicBezTo>
                    <a:pt x="267" y="34"/>
                    <a:pt x="167" y="0"/>
                    <a:pt x="10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3" name="Google Shape;1343;p46"/>
            <p:cNvSpPr/>
            <p:nvPr/>
          </p:nvSpPr>
          <p:spPr>
            <a:xfrm>
              <a:off x="7412798" y="1416564"/>
              <a:ext cx="5673" cy="6583"/>
            </a:xfrm>
            <a:custGeom>
              <a:avLst/>
              <a:gdLst/>
              <a:ahLst/>
              <a:cxnLst/>
              <a:rect l="l" t="t" r="r" b="b"/>
              <a:pathLst>
                <a:path w="268" h="311" extrusionOk="0">
                  <a:moveTo>
                    <a:pt x="170" y="1"/>
                  </a:moveTo>
                  <a:cubicBezTo>
                    <a:pt x="158" y="1"/>
                    <a:pt x="146" y="4"/>
                    <a:pt x="134" y="10"/>
                  </a:cubicBezTo>
                  <a:cubicBezTo>
                    <a:pt x="34" y="10"/>
                    <a:pt x="0" y="77"/>
                    <a:pt x="0" y="143"/>
                  </a:cubicBezTo>
                  <a:lnTo>
                    <a:pt x="0" y="210"/>
                  </a:lnTo>
                  <a:cubicBezTo>
                    <a:pt x="34" y="277"/>
                    <a:pt x="100" y="310"/>
                    <a:pt x="167" y="310"/>
                  </a:cubicBezTo>
                  <a:cubicBezTo>
                    <a:pt x="234" y="310"/>
                    <a:pt x="267" y="243"/>
                    <a:pt x="267" y="177"/>
                  </a:cubicBezTo>
                  <a:lnTo>
                    <a:pt x="267" y="110"/>
                  </a:lnTo>
                  <a:cubicBezTo>
                    <a:pt x="267" y="55"/>
                    <a:pt x="223"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4" name="Google Shape;1344;p46"/>
            <p:cNvSpPr/>
            <p:nvPr/>
          </p:nvSpPr>
          <p:spPr>
            <a:xfrm>
              <a:off x="7241913" y="1444039"/>
              <a:ext cx="5673" cy="6266"/>
            </a:xfrm>
            <a:custGeom>
              <a:avLst/>
              <a:gdLst/>
              <a:ahLst/>
              <a:cxnLst/>
              <a:rect l="l" t="t" r="r" b="b"/>
              <a:pathLst>
                <a:path w="268" h="296" extrusionOk="0">
                  <a:moveTo>
                    <a:pt x="183" y="0"/>
                  </a:moveTo>
                  <a:cubicBezTo>
                    <a:pt x="168" y="0"/>
                    <a:pt x="151" y="4"/>
                    <a:pt x="134" y="13"/>
                  </a:cubicBezTo>
                  <a:cubicBezTo>
                    <a:pt x="67" y="13"/>
                    <a:pt x="1" y="79"/>
                    <a:pt x="1" y="146"/>
                  </a:cubicBezTo>
                  <a:lnTo>
                    <a:pt x="1" y="213"/>
                  </a:lnTo>
                  <a:cubicBezTo>
                    <a:pt x="29" y="269"/>
                    <a:pt x="80" y="295"/>
                    <a:pt x="130" y="295"/>
                  </a:cubicBezTo>
                  <a:cubicBezTo>
                    <a:pt x="200" y="295"/>
                    <a:pt x="268" y="243"/>
                    <a:pt x="268" y="146"/>
                  </a:cubicBezTo>
                  <a:lnTo>
                    <a:pt x="268" y="113"/>
                  </a:lnTo>
                  <a:cubicBezTo>
                    <a:pt x="268" y="38"/>
                    <a:pt x="230" y="0"/>
                    <a:pt x="18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5" name="Google Shape;1345;p46"/>
            <p:cNvSpPr/>
            <p:nvPr/>
          </p:nvSpPr>
          <p:spPr>
            <a:xfrm>
              <a:off x="7355604" y="1425751"/>
              <a:ext cx="6371" cy="6244"/>
            </a:xfrm>
            <a:custGeom>
              <a:avLst/>
              <a:gdLst/>
              <a:ahLst/>
              <a:cxnLst/>
              <a:rect l="l" t="t" r="r" b="b"/>
              <a:pathLst>
                <a:path w="301" h="295" extrusionOk="0">
                  <a:moveTo>
                    <a:pt x="170" y="1"/>
                  </a:moveTo>
                  <a:cubicBezTo>
                    <a:pt x="158" y="1"/>
                    <a:pt x="146" y="3"/>
                    <a:pt x="134" y="9"/>
                  </a:cubicBezTo>
                  <a:cubicBezTo>
                    <a:pt x="67" y="9"/>
                    <a:pt x="0" y="76"/>
                    <a:pt x="34" y="143"/>
                  </a:cubicBezTo>
                  <a:lnTo>
                    <a:pt x="34" y="210"/>
                  </a:lnTo>
                  <a:cubicBezTo>
                    <a:pt x="48" y="268"/>
                    <a:pt x="95" y="295"/>
                    <a:pt x="146" y="295"/>
                  </a:cubicBezTo>
                  <a:cubicBezTo>
                    <a:pt x="210" y="295"/>
                    <a:pt x="282" y="251"/>
                    <a:pt x="300" y="176"/>
                  </a:cubicBezTo>
                  <a:lnTo>
                    <a:pt x="300" y="110"/>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6" name="Google Shape;1346;p46"/>
            <p:cNvSpPr/>
            <p:nvPr/>
          </p:nvSpPr>
          <p:spPr>
            <a:xfrm>
              <a:off x="7079516" y="1523904"/>
              <a:ext cx="5673" cy="6562"/>
            </a:xfrm>
            <a:custGeom>
              <a:avLst/>
              <a:gdLst/>
              <a:ahLst/>
              <a:cxnLst/>
              <a:rect l="l" t="t" r="r" b="b"/>
              <a:pathLst>
                <a:path w="268" h="310" extrusionOk="0">
                  <a:moveTo>
                    <a:pt x="170" y="0"/>
                  </a:moveTo>
                  <a:cubicBezTo>
                    <a:pt x="159" y="0"/>
                    <a:pt x="146" y="3"/>
                    <a:pt x="134" y="9"/>
                  </a:cubicBezTo>
                  <a:cubicBezTo>
                    <a:pt x="34" y="9"/>
                    <a:pt x="1" y="76"/>
                    <a:pt x="1" y="143"/>
                  </a:cubicBezTo>
                  <a:lnTo>
                    <a:pt x="1" y="209"/>
                  </a:lnTo>
                  <a:cubicBezTo>
                    <a:pt x="1" y="276"/>
                    <a:pt x="67" y="309"/>
                    <a:pt x="167" y="309"/>
                  </a:cubicBezTo>
                  <a:cubicBezTo>
                    <a:pt x="234" y="309"/>
                    <a:pt x="267" y="243"/>
                    <a:pt x="267" y="176"/>
                  </a:cubicBezTo>
                  <a:lnTo>
                    <a:pt x="267" y="109"/>
                  </a:lnTo>
                  <a:cubicBezTo>
                    <a:pt x="267" y="55"/>
                    <a:pt x="223" y="0"/>
                    <a:pt x="170"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7" name="Google Shape;1347;p46"/>
            <p:cNvSpPr/>
            <p:nvPr/>
          </p:nvSpPr>
          <p:spPr>
            <a:xfrm>
              <a:off x="7136012" y="1514718"/>
              <a:ext cx="6371" cy="6562"/>
            </a:xfrm>
            <a:custGeom>
              <a:avLst/>
              <a:gdLst/>
              <a:ahLst/>
              <a:cxnLst/>
              <a:rect l="l" t="t" r="r" b="b"/>
              <a:pathLst>
                <a:path w="301" h="310" extrusionOk="0">
                  <a:moveTo>
                    <a:pt x="170" y="1"/>
                  </a:moveTo>
                  <a:cubicBezTo>
                    <a:pt x="158" y="1"/>
                    <a:pt x="146" y="3"/>
                    <a:pt x="134" y="9"/>
                  </a:cubicBezTo>
                  <a:cubicBezTo>
                    <a:pt x="67" y="9"/>
                    <a:pt x="0" y="76"/>
                    <a:pt x="34" y="143"/>
                  </a:cubicBezTo>
                  <a:lnTo>
                    <a:pt x="34" y="210"/>
                  </a:lnTo>
                  <a:cubicBezTo>
                    <a:pt x="34" y="276"/>
                    <a:pt x="100" y="310"/>
                    <a:pt x="167" y="310"/>
                  </a:cubicBezTo>
                  <a:cubicBezTo>
                    <a:pt x="267" y="310"/>
                    <a:pt x="300" y="243"/>
                    <a:pt x="300" y="176"/>
                  </a:cubicBezTo>
                  <a:lnTo>
                    <a:pt x="300" y="110"/>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8" name="Google Shape;1348;p46"/>
            <p:cNvSpPr/>
            <p:nvPr/>
          </p:nvSpPr>
          <p:spPr>
            <a:xfrm>
              <a:off x="7250401" y="1496556"/>
              <a:ext cx="6054" cy="6562"/>
            </a:xfrm>
            <a:custGeom>
              <a:avLst/>
              <a:gdLst/>
              <a:ahLst/>
              <a:cxnLst/>
              <a:rect l="l" t="t" r="r" b="b"/>
              <a:pathLst>
                <a:path w="286" h="310" extrusionOk="0">
                  <a:moveTo>
                    <a:pt x="133" y="0"/>
                  </a:moveTo>
                  <a:cubicBezTo>
                    <a:pt x="33" y="0"/>
                    <a:pt x="0" y="67"/>
                    <a:pt x="0" y="167"/>
                  </a:cubicBezTo>
                  <a:lnTo>
                    <a:pt x="0" y="200"/>
                  </a:lnTo>
                  <a:cubicBezTo>
                    <a:pt x="15" y="275"/>
                    <a:pt x="77" y="310"/>
                    <a:pt x="139" y="310"/>
                  </a:cubicBezTo>
                  <a:cubicBezTo>
                    <a:pt x="213" y="310"/>
                    <a:pt x="285" y="259"/>
                    <a:pt x="267" y="167"/>
                  </a:cubicBezTo>
                  <a:lnTo>
                    <a:pt x="267" y="100"/>
                  </a:lnTo>
                  <a:cubicBezTo>
                    <a:pt x="267" y="34"/>
                    <a:pt x="200" y="0"/>
                    <a:pt x="133"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9" name="Google Shape;1349;p46"/>
            <p:cNvSpPr/>
            <p:nvPr/>
          </p:nvSpPr>
          <p:spPr>
            <a:xfrm>
              <a:off x="7307575" y="1487369"/>
              <a:ext cx="5673" cy="6562"/>
            </a:xfrm>
            <a:custGeom>
              <a:avLst/>
              <a:gdLst/>
              <a:ahLst/>
              <a:cxnLst/>
              <a:rect l="l" t="t" r="r" b="b"/>
              <a:pathLst>
                <a:path w="268" h="310" extrusionOk="0">
                  <a:moveTo>
                    <a:pt x="101" y="1"/>
                  </a:moveTo>
                  <a:cubicBezTo>
                    <a:pt x="34" y="34"/>
                    <a:pt x="1" y="101"/>
                    <a:pt x="1" y="167"/>
                  </a:cubicBezTo>
                  <a:lnTo>
                    <a:pt x="1" y="201"/>
                  </a:lnTo>
                  <a:cubicBezTo>
                    <a:pt x="1" y="255"/>
                    <a:pt x="45" y="310"/>
                    <a:pt x="98" y="310"/>
                  </a:cubicBezTo>
                  <a:cubicBezTo>
                    <a:pt x="110" y="310"/>
                    <a:pt x="122" y="307"/>
                    <a:pt x="134" y="301"/>
                  </a:cubicBezTo>
                  <a:cubicBezTo>
                    <a:pt x="234" y="301"/>
                    <a:pt x="268" y="234"/>
                    <a:pt x="268" y="167"/>
                  </a:cubicBezTo>
                  <a:lnTo>
                    <a:pt x="268" y="101"/>
                  </a:lnTo>
                  <a:cubicBezTo>
                    <a:pt x="234" y="34"/>
                    <a:pt x="168" y="1"/>
                    <a:pt x="101"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0" name="Google Shape;1350;p46"/>
            <p:cNvSpPr/>
            <p:nvPr/>
          </p:nvSpPr>
          <p:spPr>
            <a:xfrm>
              <a:off x="7364071" y="1478627"/>
              <a:ext cx="6371" cy="6647"/>
            </a:xfrm>
            <a:custGeom>
              <a:avLst/>
              <a:gdLst/>
              <a:ahLst/>
              <a:cxnLst/>
              <a:rect l="l" t="t" r="r" b="b"/>
              <a:pathLst>
                <a:path w="301" h="314" extrusionOk="0">
                  <a:moveTo>
                    <a:pt x="184" y="1"/>
                  </a:moveTo>
                  <a:cubicBezTo>
                    <a:pt x="167" y="1"/>
                    <a:pt x="151" y="5"/>
                    <a:pt x="134" y="13"/>
                  </a:cubicBezTo>
                  <a:cubicBezTo>
                    <a:pt x="67" y="13"/>
                    <a:pt x="1" y="80"/>
                    <a:pt x="34" y="147"/>
                  </a:cubicBezTo>
                  <a:lnTo>
                    <a:pt x="34" y="213"/>
                  </a:lnTo>
                  <a:cubicBezTo>
                    <a:pt x="34" y="280"/>
                    <a:pt x="101" y="313"/>
                    <a:pt x="167" y="313"/>
                  </a:cubicBezTo>
                  <a:cubicBezTo>
                    <a:pt x="234" y="280"/>
                    <a:pt x="301" y="213"/>
                    <a:pt x="301" y="147"/>
                  </a:cubicBezTo>
                  <a:lnTo>
                    <a:pt x="301" y="113"/>
                  </a:lnTo>
                  <a:cubicBezTo>
                    <a:pt x="276" y="38"/>
                    <a:pt x="232" y="1"/>
                    <a:pt x="184"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1" name="Google Shape;1351;p46"/>
            <p:cNvSpPr/>
            <p:nvPr/>
          </p:nvSpPr>
          <p:spPr>
            <a:xfrm>
              <a:off x="7421265" y="1469525"/>
              <a:ext cx="6371" cy="6562"/>
            </a:xfrm>
            <a:custGeom>
              <a:avLst/>
              <a:gdLst/>
              <a:ahLst/>
              <a:cxnLst/>
              <a:rect l="l" t="t" r="r" b="b"/>
              <a:pathLst>
                <a:path w="301" h="310" extrusionOk="0">
                  <a:moveTo>
                    <a:pt x="170" y="1"/>
                  </a:moveTo>
                  <a:cubicBezTo>
                    <a:pt x="158" y="1"/>
                    <a:pt x="146" y="3"/>
                    <a:pt x="134" y="10"/>
                  </a:cubicBezTo>
                  <a:cubicBezTo>
                    <a:pt x="67" y="10"/>
                    <a:pt x="0" y="76"/>
                    <a:pt x="34" y="143"/>
                  </a:cubicBezTo>
                  <a:lnTo>
                    <a:pt x="34" y="210"/>
                  </a:lnTo>
                  <a:cubicBezTo>
                    <a:pt x="34" y="276"/>
                    <a:pt x="101" y="310"/>
                    <a:pt x="167" y="310"/>
                  </a:cubicBezTo>
                  <a:cubicBezTo>
                    <a:pt x="234" y="276"/>
                    <a:pt x="301" y="243"/>
                    <a:pt x="301" y="143"/>
                  </a:cubicBezTo>
                  <a:lnTo>
                    <a:pt x="301" y="110"/>
                  </a:lnTo>
                  <a:cubicBezTo>
                    <a:pt x="273" y="55"/>
                    <a:pt x="224" y="1"/>
                    <a:pt x="170" y="1"/>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2" name="Google Shape;1352;p46"/>
            <p:cNvSpPr/>
            <p:nvPr/>
          </p:nvSpPr>
          <p:spPr>
            <a:xfrm>
              <a:off x="7478460" y="1460360"/>
              <a:ext cx="5673" cy="6244"/>
            </a:xfrm>
            <a:custGeom>
              <a:avLst/>
              <a:gdLst/>
              <a:ahLst/>
              <a:cxnLst/>
              <a:rect l="l" t="t" r="r" b="b"/>
              <a:pathLst>
                <a:path w="268" h="295" extrusionOk="0">
                  <a:moveTo>
                    <a:pt x="137" y="0"/>
                  </a:moveTo>
                  <a:cubicBezTo>
                    <a:pt x="125" y="0"/>
                    <a:pt x="113" y="3"/>
                    <a:pt x="100" y="9"/>
                  </a:cubicBezTo>
                  <a:cubicBezTo>
                    <a:pt x="34" y="9"/>
                    <a:pt x="0" y="76"/>
                    <a:pt x="0" y="142"/>
                  </a:cubicBezTo>
                  <a:lnTo>
                    <a:pt x="0" y="209"/>
                  </a:lnTo>
                  <a:cubicBezTo>
                    <a:pt x="15" y="268"/>
                    <a:pt x="68" y="294"/>
                    <a:pt x="123" y="294"/>
                  </a:cubicBezTo>
                  <a:cubicBezTo>
                    <a:pt x="194" y="294"/>
                    <a:pt x="267" y="251"/>
                    <a:pt x="267" y="176"/>
                  </a:cubicBezTo>
                  <a:lnTo>
                    <a:pt x="267" y="109"/>
                  </a:lnTo>
                  <a:cubicBezTo>
                    <a:pt x="240" y="55"/>
                    <a:pt x="191" y="0"/>
                    <a:pt x="137"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3" name="Google Shape;1353;p46"/>
            <p:cNvSpPr/>
            <p:nvPr/>
          </p:nvSpPr>
          <p:spPr>
            <a:xfrm>
              <a:off x="7534935" y="1451173"/>
              <a:ext cx="6393" cy="6562"/>
            </a:xfrm>
            <a:custGeom>
              <a:avLst/>
              <a:gdLst/>
              <a:ahLst/>
              <a:cxnLst/>
              <a:rect l="l" t="t" r="r" b="b"/>
              <a:pathLst>
                <a:path w="302" h="310" extrusionOk="0">
                  <a:moveTo>
                    <a:pt x="171" y="0"/>
                  </a:moveTo>
                  <a:cubicBezTo>
                    <a:pt x="159" y="0"/>
                    <a:pt x="147" y="3"/>
                    <a:pt x="134" y="9"/>
                  </a:cubicBezTo>
                  <a:cubicBezTo>
                    <a:pt x="68" y="9"/>
                    <a:pt x="1" y="76"/>
                    <a:pt x="34" y="143"/>
                  </a:cubicBezTo>
                  <a:lnTo>
                    <a:pt x="34" y="209"/>
                  </a:lnTo>
                  <a:cubicBezTo>
                    <a:pt x="34" y="276"/>
                    <a:pt x="101" y="310"/>
                    <a:pt x="168" y="310"/>
                  </a:cubicBezTo>
                  <a:cubicBezTo>
                    <a:pt x="234" y="310"/>
                    <a:pt x="301" y="243"/>
                    <a:pt x="301" y="176"/>
                  </a:cubicBezTo>
                  <a:lnTo>
                    <a:pt x="301" y="109"/>
                  </a:lnTo>
                  <a:cubicBezTo>
                    <a:pt x="274" y="55"/>
                    <a:pt x="224" y="0"/>
                    <a:pt x="171" y="0"/>
                  </a:cubicBezTo>
                  <a:close/>
                </a:path>
              </a:pathLst>
            </a:custGeom>
            <a:solidFill>
              <a:srgbClr val="FAFFF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54" name="Google Shape;1354;p46"/>
          <p:cNvSpPr/>
          <p:nvPr/>
        </p:nvSpPr>
        <p:spPr>
          <a:xfrm rot="-4609379">
            <a:off x="817789" y="290599"/>
            <a:ext cx="543355" cy="706876"/>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C4F150">
              <a:alpha val="4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59" name="Google Shape;1359;p46"/>
          <p:cNvGrpSpPr/>
          <p:nvPr/>
        </p:nvGrpSpPr>
        <p:grpSpPr>
          <a:xfrm rot="-1816342" flipH="1">
            <a:off x="2387967" y="1239953"/>
            <a:ext cx="330355" cy="489818"/>
            <a:chOff x="4508863" y="1528200"/>
            <a:chExt cx="318850" cy="472800"/>
          </a:xfrm>
        </p:grpSpPr>
        <p:sp>
          <p:nvSpPr>
            <p:cNvPr id="1360" name="Google Shape;1360;p46"/>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1" name="Google Shape;1361;p46"/>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2" name="Google Shape;1362;p46"/>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3" name="Google Shape;1363;p46"/>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64" name="Google Shape;1364;p46"/>
          <p:cNvGrpSpPr/>
          <p:nvPr/>
        </p:nvGrpSpPr>
        <p:grpSpPr>
          <a:xfrm>
            <a:off x="899686" y="3855409"/>
            <a:ext cx="705752" cy="863191"/>
            <a:chOff x="767327" y="3695683"/>
            <a:chExt cx="554662" cy="678396"/>
          </a:xfrm>
        </p:grpSpPr>
        <p:sp>
          <p:nvSpPr>
            <p:cNvPr id="1365" name="Google Shape;1365;p46"/>
            <p:cNvSpPr/>
            <p:nvPr/>
          </p:nvSpPr>
          <p:spPr>
            <a:xfrm>
              <a:off x="768196" y="3697421"/>
              <a:ext cx="419242" cy="658487"/>
            </a:xfrm>
            <a:custGeom>
              <a:avLst/>
              <a:gdLst/>
              <a:ahLst/>
              <a:cxnLst/>
              <a:rect l="l" t="t" r="r" b="b"/>
              <a:pathLst>
                <a:path w="32324" h="50770" extrusionOk="0">
                  <a:moveTo>
                    <a:pt x="30722" y="0"/>
                  </a:moveTo>
                  <a:lnTo>
                    <a:pt x="0" y="1501"/>
                  </a:lnTo>
                  <a:lnTo>
                    <a:pt x="1602" y="50770"/>
                  </a:lnTo>
                  <a:lnTo>
                    <a:pt x="32324" y="49269"/>
                  </a:lnTo>
                  <a:lnTo>
                    <a:pt x="30722" y="0"/>
                  </a:lnTo>
                  <a:close/>
                </a:path>
              </a:pathLst>
            </a:cu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6" name="Google Shape;1366;p46"/>
            <p:cNvSpPr/>
            <p:nvPr/>
          </p:nvSpPr>
          <p:spPr>
            <a:xfrm>
              <a:off x="767327" y="3695683"/>
              <a:ext cx="554662" cy="678396"/>
            </a:xfrm>
            <a:custGeom>
              <a:avLst/>
              <a:gdLst/>
              <a:ahLst/>
              <a:cxnLst/>
              <a:rect l="l" t="t" r="r" b="b"/>
              <a:pathLst>
                <a:path w="42765" h="52305" extrusionOk="0">
                  <a:moveTo>
                    <a:pt x="34425" y="1"/>
                  </a:moveTo>
                  <a:lnTo>
                    <a:pt x="67" y="1635"/>
                  </a:lnTo>
                  <a:cubicBezTo>
                    <a:pt x="67" y="1635"/>
                    <a:pt x="1" y="44433"/>
                    <a:pt x="8407" y="52305"/>
                  </a:cubicBezTo>
                  <a:lnTo>
                    <a:pt x="42765" y="50670"/>
                  </a:lnTo>
                  <a:cubicBezTo>
                    <a:pt x="34859" y="43232"/>
                    <a:pt x="34425" y="1"/>
                    <a:pt x="3442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7" name="Google Shape;1367;p46"/>
            <p:cNvSpPr/>
            <p:nvPr/>
          </p:nvSpPr>
          <p:spPr>
            <a:xfrm>
              <a:off x="768196" y="3696124"/>
              <a:ext cx="449527" cy="136289"/>
            </a:xfrm>
            <a:custGeom>
              <a:avLst/>
              <a:gdLst/>
              <a:ahLst/>
              <a:cxnLst/>
              <a:rect l="l" t="t" r="r" b="b"/>
              <a:pathLst>
                <a:path w="34659" h="10508" extrusionOk="0">
                  <a:moveTo>
                    <a:pt x="34358" y="0"/>
                  </a:moveTo>
                  <a:lnTo>
                    <a:pt x="0" y="1601"/>
                  </a:lnTo>
                  <a:lnTo>
                    <a:pt x="267" y="10508"/>
                  </a:lnTo>
                  <a:lnTo>
                    <a:pt x="34659" y="8873"/>
                  </a:lnTo>
                  <a:lnTo>
                    <a:pt x="34358" y="0"/>
                  </a:lnTo>
                  <a:close/>
                </a:path>
              </a:pathLst>
            </a:custGeom>
            <a:solidFill>
              <a:srgbClr val="EDD63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68" name="Google Shape;1368;p46"/>
          <p:cNvGrpSpPr/>
          <p:nvPr/>
        </p:nvGrpSpPr>
        <p:grpSpPr>
          <a:xfrm rot="696983">
            <a:off x="1855749" y="3793233"/>
            <a:ext cx="705730" cy="863164"/>
            <a:chOff x="767327" y="3695683"/>
            <a:chExt cx="554662" cy="678396"/>
          </a:xfrm>
        </p:grpSpPr>
        <p:sp>
          <p:nvSpPr>
            <p:cNvPr id="1369" name="Google Shape;1369;p46"/>
            <p:cNvSpPr/>
            <p:nvPr/>
          </p:nvSpPr>
          <p:spPr>
            <a:xfrm>
              <a:off x="768196" y="3697421"/>
              <a:ext cx="419242" cy="658487"/>
            </a:xfrm>
            <a:custGeom>
              <a:avLst/>
              <a:gdLst/>
              <a:ahLst/>
              <a:cxnLst/>
              <a:rect l="l" t="t" r="r" b="b"/>
              <a:pathLst>
                <a:path w="32324" h="50770" extrusionOk="0">
                  <a:moveTo>
                    <a:pt x="30722" y="0"/>
                  </a:moveTo>
                  <a:lnTo>
                    <a:pt x="0" y="1501"/>
                  </a:lnTo>
                  <a:lnTo>
                    <a:pt x="1602" y="50770"/>
                  </a:lnTo>
                  <a:lnTo>
                    <a:pt x="32324" y="49269"/>
                  </a:lnTo>
                  <a:lnTo>
                    <a:pt x="30722" y="0"/>
                  </a:lnTo>
                  <a:close/>
                </a:path>
              </a:pathLst>
            </a:cu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0" name="Google Shape;1370;p46"/>
            <p:cNvSpPr/>
            <p:nvPr/>
          </p:nvSpPr>
          <p:spPr>
            <a:xfrm>
              <a:off x="767327" y="3695683"/>
              <a:ext cx="554662" cy="678396"/>
            </a:xfrm>
            <a:custGeom>
              <a:avLst/>
              <a:gdLst/>
              <a:ahLst/>
              <a:cxnLst/>
              <a:rect l="l" t="t" r="r" b="b"/>
              <a:pathLst>
                <a:path w="42765" h="52305" extrusionOk="0">
                  <a:moveTo>
                    <a:pt x="34425" y="1"/>
                  </a:moveTo>
                  <a:lnTo>
                    <a:pt x="67" y="1635"/>
                  </a:lnTo>
                  <a:cubicBezTo>
                    <a:pt x="67" y="1635"/>
                    <a:pt x="1" y="44433"/>
                    <a:pt x="8407" y="52305"/>
                  </a:cubicBezTo>
                  <a:lnTo>
                    <a:pt x="42765" y="50670"/>
                  </a:lnTo>
                  <a:cubicBezTo>
                    <a:pt x="34859" y="43232"/>
                    <a:pt x="34425" y="1"/>
                    <a:pt x="3442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1" name="Google Shape;1371;p46"/>
            <p:cNvSpPr/>
            <p:nvPr/>
          </p:nvSpPr>
          <p:spPr>
            <a:xfrm>
              <a:off x="768196" y="3696124"/>
              <a:ext cx="449527" cy="136289"/>
            </a:xfrm>
            <a:custGeom>
              <a:avLst/>
              <a:gdLst/>
              <a:ahLst/>
              <a:cxnLst/>
              <a:rect l="l" t="t" r="r" b="b"/>
              <a:pathLst>
                <a:path w="34659" h="10508" extrusionOk="0">
                  <a:moveTo>
                    <a:pt x="34358" y="0"/>
                  </a:moveTo>
                  <a:lnTo>
                    <a:pt x="0" y="1601"/>
                  </a:lnTo>
                  <a:lnTo>
                    <a:pt x="267" y="10508"/>
                  </a:lnTo>
                  <a:lnTo>
                    <a:pt x="34659" y="8873"/>
                  </a:lnTo>
                  <a:lnTo>
                    <a:pt x="34358" y="0"/>
                  </a:lnTo>
                  <a:close/>
                </a:path>
              </a:pathLst>
            </a:custGeom>
            <a:solidFill>
              <a:srgbClr val="60D6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72" name="Google Shape;1372;p46"/>
          <p:cNvGrpSpPr/>
          <p:nvPr/>
        </p:nvGrpSpPr>
        <p:grpSpPr>
          <a:xfrm rot="1274526">
            <a:off x="5902006" y="2317124"/>
            <a:ext cx="343433" cy="509253"/>
            <a:chOff x="4508863" y="1528200"/>
            <a:chExt cx="318850" cy="472800"/>
          </a:xfrm>
        </p:grpSpPr>
        <p:sp>
          <p:nvSpPr>
            <p:cNvPr id="1373" name="Google Shape;1373;p46"/>
            <p:cNvSpPr/>
            <p:nvPr/>
          </p:nvSpPr>
          <p:spPr>
            <a:xfrm>
              <a:off x="4508863" y="1742675"/>
              <a:ext cx="177525" cy="258325"/>
            </a:xfrm>
            <a:custGeom>
              <a:avLst/>
              <a:gdLst/>
              <a:ahLst/>
              <a:cxnLst/>
              <a:rect l="l" t="t" r="r" b="b"/>
              <a:pathLst>
                <a:path w="7101" h="10333" extrusionOk="0">
                  <a:moveTo>
                    <a:pt x="3939" y="0"/>
                  </a:moveTo>
                  <a:cubicBezTo>
                    <a:pt x="1292" y="6987"/>
                    <a:pt x="0" y="10332"/>
                    <a:pt x="511" y="10332"/>
                  </a:cubicBezTo>
                  <a:cubicBezTo>
                    <a:pt x="991" y="10332"/>
                    <a:pt x="3064" y="7374"/>
                    <a:pt x="7100" y="1703"/>
                  </a:cubicBezTo>
                  <a:lnTo>
                    <a:pt x="3939" y="0"/>
                  </a:ln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4" name="Google Shape;1374;p46"/>
            <p:cNvSpPr/>
            <p:nvPr/>
          </p:nvSpPr>
          <p:spPr>
            <a:xfrm>
              <a:off x="4562113" y="1528200"/>
              <a:ext cx="264850" cy="254775"/>
            </a:xfrm>
            <a:custGeom>
              <a:avLst/>
              <a:gdLst/>
              <a:ahLst/>
              <a:cxnLst/>
              <a:rect l="l" t="t" r="r" b="b"/>
              <a:pathLst>
                <a:path w="10594" h="10191" extrusionOk="0">
                  <a:moveTo>
                    <a:pt x="5301" y="0"/>
                  </a:moveTo>
                  <a:cubicBezTo>
                    <a:pt x="2652" y="0"/>
                    <a:pt x="0" y="1695"/>
                    <a:pt x="46" y="5084"/>
                  </a:cubicBezTo>
                  <a:cubicBezTo>
                    <a:pt x="0" y="8488"/>
                    <a:pt x="2645" y="10190"/>
                    <a:pt x="5289" y="10190"/>
                  </a:cubicBezTo>
                  <a:cubicBezTo>
                    <a:pt x="7934" y="10190"/>
                    <a:pt x="10578" y="8488"/>
                    <a:pt x="10532" y="5084"/>
                  </a:cubicBezTo>
                  <a:cubicBezTo>
                    <a:pt x="10593" y="1695"/>
                    <a:pt x="7949" y="0"/>
                    <a:pt x="530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5" name="Google Shape;1375;p46"/>
            <p:cNvSpPr/>
            <p:nvPr/>
          </p:nvSpPr>
          <p:spPr>
            <a:xfrm>
              <a:off x="4583013" y="1551175"/>
              <a:ext cx="244700" cy="231500"/>
            </a:xfrm>
            <a:custGeom>
              <a:avLst/>
              <a:gdLst/>
              <a:ahLst/>
              <a:cxnLst/>
              <a:rect l="l" t="t" r="r" b="b"/>
              <a:pathLst>
                <a:path w="9788" h="9260" extrusionOk="0">
                  <a:moveTo>
                    <a:pt x="7569" y="1"/>
                  </a:moveTo>
                  <a:lnTo>
                    <a:pt x="7569" y="1"/>
                  </a:lnTo>
                  <a:cubicBezTo>
                    <a:pt x="8116" y="852"/>
                    <a:pt x="8420" y="1825"/>
                    <a:pt x="8359" y="2858"/>
                  </a:cubicBezTo>
                  <a:cubicBezTo>
                    <a:pt x="8423" y="6235"/>
                    <a:pt x="5782" y="7929"/>
                    <a:pt x="3141" y="7929"/>
                  </a:cubicBezTo>
                  <a:cubicBezTo>
                    <a:pt x="2026" y="7929"/>
                    <a:pt x="912" y="7627"/>
                    <a:pt x="0" y="7022"/>
                  </a:cubicBezTo>
                  <a:lnTo>
                    <a:pt x="0" y="7022"/>
                  </a:lnTo>
                  <a:cubicBezTo>
                    <a:pt x="982" y="8513"/>
                    <a:pt x="2738" y="9260"/>
                    <a:pt x="4488" y="9260"/>
                  </a:cubicBezTo>
                  <a:cubicBezTo>
                    <a:pt x="7126" y="9260"/>
                    <a:pt x="9751" y="7564"/>
                    <a:pt x="9696" y="4165"/>
                  </a:cubicBezTo>
                  <a:cubicBezTo>
                    <a:pt x="9788" y="2493"/>
                    <a:pt x="8997" y="913"/>
                    <a:pt x="75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6" name="Google Shape;1376;p46"/>
            <p:cNvSpPr/>
            <p:nvPr/>
          </p:nvSpPr>
          <p:spPr>
            <a:xfrm>
              <a:off x="4647588" y="1535425"/>
              <a:ext cx="76400" cy="73525"/>
            </a:xfrm>
            <a:custGeom>
              <a:avLst/>
              <a:gdLst/>
              <a:ahLst/>
              <a:cxnLst/>
              <a:rect l="l" t="t" r="r" b="b"/>
              <a:pathLst>
                <a:path w="3056" h="2941" extrusionOk="0">
                  <a:moveTo>
                    <a:pt x="1532" y="0"/>
                  </a:moveTo>
                  <a:cubicBezTo>
                    <a:pt x="768" y="0"/>
                    <a:pt x="1" y="494"/>
                    <a:pt x="1" y="1482"/>
                  </a:cubicBezTo>
                  <a:cubicBezTo>
                    <a:pt x="1" y="2455"/>
                    <a:pt x="768" y="2941"/>
                    <a:pt x="1532" y="2941"/>
                  </a:cubicBezTo>
                  <a:cubicBezTo>
                    <a:pt x="2296" y="2941"/>
                    <a:pt x="3056" y="2455"/>
                    <a:pt x="3040" y="1482"/>
                  </a:cubicBezTo>
                  <a:cubicBezTo>
                    <a:pt x="3056" y="494"/>
                    <a:pt x="2296" y="0"/>
                    <a:pt x="1532" y="0"/>
                  </a:cubicBezTo>
                  <a:close/>
                </a:path>
              </a:pathLst>
            </a:custGeom>
            <a:solidFill>
              <a:srgbClr val="FFFFFF">
                <a:alpha val="4980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77" name="Google Shape;1377;p46"/>
          <p:cNvSpPr txBox="1"/>
          <p:nvPr/>
        </p:nvSpPr>
        <p:spPr>
          <a:xfrm>
            <a:off x="0" y="0"/>
            <a:ext cx="3000000" cy="357000"/>
          </a:xfrm>
          <a:prstGeom prst="rect">
            <a:avLst/>
          </a:prstGeom>
          <a:noFill/>
          <a:ln>
            <a:noFill/>
          </a:ln>
        </p:spPr>
        <p:txBody>
          <a:bodyPr spcFirstLastPara="1" wrap="square" lIns="91425" tIns="91425" rIns="91425" bIns="91425" anchor="t" anchorCtr="0">
            <a:spAutoFit/>
          </a:bodyPr>
          <a:lstStyle/>
          <a:p>
            <a:pPr marL="0" marR="0" lvl="0" indent="0" algn="ctr" rtl="0">
              <a:lnSpc>
                <a:spcPct val="8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Volicy Bulletin Board Thesis by Slidesgo">
  <a:themeElements>
    <a:clrScheme name="Simple Light">
      <a:dk1>
        <a:srgbClr val="000000"/>
      </a:dk1>
      <a:lt1>
        <a:srgbClr val="FFFFFF"/>
      </a:lt1>
      <a:dk2>
        <a:srgbClr val="595959"/>
      </a:dk2>
      <a:lt2>
        <a:srgbClr val="FDA421"/>
      </a:lt2>
      <a:accent1>
        <a:srgbClr val="C4F150"/>
      </a:accent1>
      <a:accent2>
        <a:srgbClr val="FFE638"/>
      </a:accent2>
      <a:accent3>
        <a:srgbClr val="5EA5F2"/>
      </a:accent3>
      <a:accent4>
        <a:srgbClr val="89E1D0"/>
      </a:accent4>
      <a:accent5>
        <a:srgbClr val="FFD1D1"/>
      </a:accent5>
      <a:accent6>
        <a:srgbClr val="FD4D8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561</Words>
  <Application>Microsoft Office PowerPoint</Application>
  <PresentationFormat>Presentación en pantalla (16:9)</PresentationFormat>
  <Paragraphs>82</Paragraphs>
  <Slides>15</Slides>
  <Notes>15</Notes>
  <HiddenSlides>0</HiddenSlides>
  <MMClips>2</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15</vt:i4>
      </vt:variant>
    </vt:vector>
  </HeadingPairs>
  <TitlesOfParts>
    <vt:vector size="26" baseType="lpstr">
      <vt:lpstr>Calibri</vt:lpstr>
      <vt:lpstr>Montserrat Medium</vt:lpstr>
      <vt:lpstr>Staatliches</vt:lpstr>
      <vt:lpstr>Livvic</vt:lpstr>
      <vt:lpstr>Roboto Condensed Light</vt:lpstr>
      <vt:lpstr>Just Another Hand</vt:lpstr>
      <vt:lpstr>Nunito</vt:lpstr>
      <vt:lpstr>Arial</vt:lpstr>
      <vt:lpstr>Roboto</vt:lpstr>
      <vt:lpstr>Montserrat</vt:lpstr>
      <vt:lpstr>Volicy Bulletin Board Thesis by Slidesgo</vt:lpstr>
      <vt:lpstr> LA RIQUEZA DE LAS PERSONAS CON AUTISMO EN LA FAMILIA Y LA SOCIEDAD</vt:lpstr>
      <vt:lpstr>Presentación de PowerPoint</vt:lpstr>
      <vt:lpstr>¿El Autismo es una enfermedad?</vt:lpstr>
      <vt:lpstr>Entendiendo el Autismo</vt:lpstr>
      <vt:lpstr>     </vt:lpstr>
      <vt:lpstr>Comportamientos y búsqueda sensorial  </vt:lpstr>
      <vt:lpstr>Respuesta a los estimulos recibidos</vt:lpstr>
      <vt:lpstr>Respuesta a los estimulos recibidos</vt:lpstr>
      <vt:lpstr>Diagnostico del trastorno del espectro del autismo</vt:lpstr>
      <vt:lpstr>DUELO</vt:lpstr>
      <vt:lpstr>Niveles del autismo segun el DSM V </vt:lpstr>
      <vt:lpstr>La realidad social según: </vt:lpstr>
      <vt:lpstr>Evolución del Autismo en el DSM (1/127 OMS) </vt:lpstr>
      <vt:lpstr>¿Que haces en favor de la inclusión?</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Ana</dc:creator>
  <cp:lastModifiedBy>Ana</cp:lastModifiedBy>
  <cp:revision>12</cp:revision>
  <dcterms:modified xsi:type="dcterms:W3CDTF">2025-11-06T05:17:40Z</dcterms:modified>
</cp:coreProperties>
</file>