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413" r:id="rId8"/>
    <p:sldId id="281" r:id="rId9"/>
    <p:sldId id="285" r:id="rId10"/>
    <p:sldId id="284" r:id="rId11"/>
    <p:sldId id="414" r:id="rId12"/>
    <p:sldId id="415" r:id="rId13"/>
    <p:sldId id="416" r:id="rId14"/>
    <p:sldId id="263" r:id="rId15"/>
    <p:sldId id="41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726"/>
  </p:normalViewPr>
  <p:slideViewPr>
    <p:cSldViewPr snapToGrid="0">
      <p:cViewPr varScale="1">
        <p:scale>
          <a:sx n="123" d="100"/>
          <a:sy n="123" d="100"/>
        </p:scale>
        <p:origin x="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F72736-BA7E-483C-BB8E-FB4B1FECAD9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8918EF1-3F07-471D-8A48-383CB526330B}">
      <dgm:prSet/>
      <dgm:spPr/>
      <dgm:t>
        <a:bodyPr/>
        <a:lstStyle/>
        <a:p>
          <a:r>
            <a:rPr lang="es-MX"/>
            <a:t>Diagnóstico comunitario</a:t>
          </a:r>
          <a:endParaRPr lang="en-US"/>
        </a:p>
      </dgm:t>
    </dgm:pt>
    <dgm:pt modelId="{FEA736FF-5BED-425E-888E-9CBC9684E1C8}" type="parTrans" cxnId="{B545633E-0F40-4630-8F67-5BC30F46234E}">
      <dgm:prSet/>
      <dgm:spPr/>
      <dgm:t>
        <a:bodyPr/>
        <a:lstStyle/>
        <a:p>
          <a:endParaRPr lang="en-US"/>
        </a:p>
      </dgm:t>
    </dgm:pt>
    <dgm:pt modelId="{20E63342-F5B7-4EC4-B906-1AE8C8772778}" type="sibTrans" cxnId="{B545633E-0F40-4630-8F67-5BC30F46234E}">
      <dgm:prSet/>
      <dgm:spPr/>
      <dgm:t>
        <a:bodyPr/>
        <a:lstStyle/>
        <a:p>
          <a:endParaRPr lang="en-US"/>
        </a:p>
      </dgm:t>
    </dgm:pt>
    <dgm:pt modelId="{6D8AD326-39E8-4722-A63D-D7E21F171E25}">
      <dgm:prSet/>
      <dgm:spPr/>
      <dgm:t>
        <a:bodyPr/>
        <a:lstStyle/>
        <a:p>
          <a:r>
            <a:rPr lang="es-MX"/>
            <a:t>El impacto en las familias</a:t>
          </a:r>
          <a:endParaRPr lang="en-US"/>
        </a:p>
      </dgm:t>
    </dgm:pt>
    <dgm:pt modelId="{223D36FE-52A6-4B90-A354-D26AA44092A8}" type="parTrans" cxnId="{7924041A-256A-4C9C-9122-145094E05C3E}">
      <dgm:prSet/>
      <dgm:spPr/>
      <dgm:t>
        <a:bodyPr/>
        <a:lstStyle/>
        <a:p>
          <a:endParaRPr lang="en-US"/>
        </a:p>
      </dgm:t>
    </dgm:pt>
    <dgm:pt modelId="{66A18025-A94F-442C-B62C-C3E058B1D982}" type="sibTrans" cxnId="{7924041A-256A-4C9C-9122-145094E05C3E}">
      <dgm:prSet/>
      <dgm:spPr/>
      <dgm:t>
        <a:bodyPr/>
        <a:lstStyle/>
        <a:p>
          <a:endParaRPr lang="en-US"/>
        </a:p>
      </dgm:t>
    </dgm:pt>
    <dgm:pt modelId="{4A8A9FDB-C34A-481B-BCCD-04C72E4ABA59}">
      <dgm:prSet/>
      <dgm:spPr/>
      <dgm:t>
        <a:bodyPr/>
        <a:lstStyle/>
        <a:p>
          <a:r>
            <a:rPr lang="es-MX"/>
            <a:t>La necesidad de atender la salud emocional</a:t>
          </a:r>
          <a:endParaRPr lang="en-US"/>
        </a:p>
      </dgm:t>
    </dgm:pt>
    <dgm:pt modelId="{463A24B2-5296-4A98-8B75-93F2B988C3C7}" type="parTrans" cxnId="{CE6DFD3A-3F02-46AC-8E2F-C1C722B16E8B}">
      <dgm:prSet/>
      <dgm:spPr/>
      <dgm:t>
        <a:bodyPr/>
        <a:lstStyle/>
        <a:p>
          <a:endParaRPr lang="en-US"/>
        </a:p>
      </dgm:t>
    </dgm:pt>
    <dgm:pt modelId="{EB68AE1E-9FE1-469F-A99A-3244EE0E573B}" type="sibTrans" cxnId="{CE6DFD3A-3F02-46AC-8E2F-C1C722B16E8B}">
      <dgm:prSet/>
      <dgm:spPr/>
      <dgm:t>
        <a:bodyPr/>
        <a:lstStyle/>
        <a:p>
          <a:endParaRPr lang="en-US"/>
        </a:p>
      </dgm:t>
    </dgm:pt>
    <dgm:pt modelId="{2587FBE6-3E2D-4062-8DFD-BB61D8143341}">
      <dgm:prSet/>
      <dgm:spPr/>
      <dgm:t>
        <a:bodyPr/>
        <a:lstStyle/>
        <a:p>
          <a:r>
            <a:rPr lang="es-MX"/>
            <a:t>Una pedagogía para sanar a las familias</a:t>
          </a:r>
          <a:endParaRPr lang="en-US"/>
        </a:p>
      </dgm:t>
    </dgm:pt>
    <dgm:pt modelId="{8BA820BF-0935-4FF1-A69F-4C66D48DC509}" type="parTrans" cxnId="{33E17011-315A-45E9-AC1B-DDCF303BDF5B}">
      <dgm:prSet/>
      <dgm:spPr/>
      <dgm:t>
        <a:bodyPr/>
        <a:lstStyle/>
        <a:p>
          <a:endParaRPr lang="en-US"/>
        </a:p>
      </dgm:t>
    </dgm:pt>
    <dgm:pt modelId="{F56D8E03-B76A-433D-AC2E-D4E880BE1E6C}" type="sibTrans" cxnId="{33E17011-315A-45E9-AC1B-DDCF303BDF5B}">
      <dgm:prSet/>
      <dgm:spPr/>
      <dgm:t>
        <a:bodyPr/>
        <a:lstStyle/>
        <a:p>
          <a:endParaRPr lang="en-US"/>
        </a:p>
      </dgm:t>
    </dgm:pt>
    <dgm:pt modelId="{E5ED11B8-7925-46A5-9E6C-E817FCC011F1}">
      <dgm:prSet/>
      <dgm:spPr/>
      <dgm:t>
        <a:bodyPr/>
        <a:lstStyle/>
        <a:p>
          <a:r>
            <a:rPr lang="es-MX"/>
            <a:t>Círculos Familiares</a:t>
          </a:r>
          <a:endParaRPr lang="en-US"/>
        </a:p>
      </dgm:t>
    </dgm:pt>
    <dgm:pt modelId="{49B1DF17-24C7-487B-92CE-F68E39A8A0CE}" type="parTrans" cxnId="{1A769DD3-DDDA-4326-BDC4-6FAE0577796C}">
      <dgm:prSet/>
      <dgm:spPr/>
      <dgm:t>
        <a:bodyPr/>
        <a:lstStyle/>
        <a:p>
          <a:endParaRPr lang="en-US"/>
        </a:p>
      </dgm:t>
    </dgm:pt>
    <dgm:pt modelId="{2AFC5925-EDA0-4D6D-BD50-E53E1E19280C}" type="sibTrans" cxnId="{1A769DD3-DDDA-4326-BDC4-6FAE0577796C}">
      <dgm:prSet/>
      <dgm:spPr/>
      <dgm:t>
        <a:bodyPr/>
        <a:lstStyle/>
        <a:p>
          <a:endParaRPr lang="en-US"/>
        </a:p>
      </dgm:t>
    </dgm:pt>
    <dgm:pt modelId="{B3A408CE-A5B1-439D-9853-4F899C6135B6}">
      <dgm:prSet/>
      <dgm:spPr/>
      <dgm:t>
        <a:bodyPr/>
        <a:lstStyle/>
        <a:p>
          <a:r>
            <a:rPr lang="es-MX" dirty="0"/>
            <a:t>Reconectar  y armonizar para tener un sistema de cuidados</a:t>
          </a:r>
          <a:endParaRPr lang="en-US" dirty="0"/>
        </a:p>
      </dgm:t>
    </dgm:pt>
    <dgm:pt modelId="{4EDCA8A0-90B3-4BCC-B350-DD6C499C5775}" type="parTrans" cxnId="{3E00EDBA-0805-48E5-8DD2-7E3046CC5618}">
      <dgm:prSet/>
      <dgm:spPr/>
      <dgm:t>
        <a:bodyPr/>
        <a:lstStyle/>
        <a:p>
          <a:endParaRPr lang="en-US"/>
        </a:p>
      </dgm:t>
    </dgm:pt>
    <dgm:pt modelId="{5FBFCD57-8371-4C3B-A81E-61EFE9894154}" type="sibTrans" cxnId="{3E00EDBA-0805-48E5-8DD2-7E3046CC5618}">
      <dgm:prSet/>
      <dgm:spPr/>
      <dgm:t>
        <a:bodyPr/>
        <a:lstStyle/>
        <a:p>
          <a:endParaRPr lang="en-US"/>
        </a:p>
      </dgm:t>
    </dgm:pt>
    <dgm:pt modelId="{157D6568-66D0-BA46-B085-AE5ED71EB337}" type="pres">
      <dgm:prSet presAssocID="{7BF72736-BA7E-483C-BB8E-FB4B1FECAD94}" presName="vert0" presStyleCnt="0">
        <dgm:presLayoutVars>
          <dgm:dir/>
          <dgm:animOne val="branch"/>
          <dgm:animLvl val="lvl"/>
        </dgm:presLayoutVars>
      </dgm:prSet>
      <dgm:spPr/>
    </dgm:pt>
    <dgm:pt modelId="{6EB7079C-4A61-624F-B5CC-A0B1036EDC57}" type="pres">
      <dgm:prSet presAssocID="{98918EF1-3F07-471D-8A48-383CB526330B}" presName="thickLine" presStyleLbl="alignNode1" presStyleIdx="0" presStyleCnt="6"/>
      <dgm:spPr/>
    </dgm:pt>
    <dgm:pt modelId="{C25D9BED-CB9D-A440-9F43-3D2700DA2974}" type="pres">
      <dgm:prSet presAssocID="{98918EF1-3F07-471D-8A48-383CB526330B}" presName="horz1" presStyleCnt="0"/>
      <dgm:spPr/>
    </dgm:pt>
    <dgm:pt modelId="{87E2AE52-5CB7-1C47-8D27-C0FD650F73CE}" type="pres">
      <dgm:prSet presAssocID="{98918EF1-3F07-471D-8A48-383CB526330B}" presName="tx1" presStyleLbl="revTx" presStyleIdx="0" presStyleCnt="6"/>
      <dgm:spPr/>
    </dgm:pt>
    <dgm:pt modelId="{6DA6E718-0641-A541-8991-9FA7DAEC04BE}" type="pres">
      <dgm:prSet presAssocID="{98918EF1-3F07-471D-8A48-383CB526330B}" presName="vert1" presStyleCnt="0"/>
      <dgm:spPr/>
    </dgm:pt>
    <dgm:pt modelId="{6E394499-8173-6643-9B5A-00A0EA3A4594}" type="pres">
      <dgm:prSet presAssocID="{6D8AD326-39E8-4722-A63D-D7E21F171E25}" presName="thickLine" presStyleLbl="alignNode1" presStyleIdx="1" presStyleCnt="6"/>
      <dgm:spPr/>
    </dgm:pt>
    <dgm:pt modelId="{06519A8E-2DE3-3D40-8234-88B1B42CFE46}" type="pres">
      <dgm:prSet presAssocID="{6D8AD326-39E8-4722-A63D-D7E21F171E25}" presName="horz1" presStyleCnt="0"/>
      <dgm:spPr/>
    </dgm:pt>
    <dgm:pt modelId="{D7FBE973-879F-234F-AA30-75F46B0F9F1C}" type="pres">
      <dgm:prSet presAssocID="{6D8AD326-39E8-4722-A63D-D7E21F171E25}" presName="tx1" presStyleLbl="revTx" presStyleIdx="1" presStyleCnt="6"/>
      <dgm:spPr/>
    </dgm:pt>
    <dgm:pt modelId="{588D1E72-A6E4-7E47-AFDD-7773DC05780C}" type="pres">
      <dgm:prSet presAssocID="{6D8AD326-39E8-4722-A63D-D7E21F171E25}" presName="vert1" presStyleCnt="0"/>
      <dgm:spPr/>
    </dgm:pt>
    <dgm:pt modelId="{356C4833-B2E4-0443-8C47-762843264D39}" type="pres">
      <dgm:prSet presAssocID="{4A8A9FDB-C34A-481B-BCCD-04C72E4ABA59}" presName="thickLine" presStyleLbl="alignNode1" presStyleIdx="2" presStyleCnt="6"/>
      <dgm:spPr/>
    </dgm:pt>
    <dgm:pt modelId="{F0144EA1-7E27-7D47-8E40-82346137BADC}" type="pres">
      <dgm:prSet presAssocID="{4A8A9FDB-C34A-481B-BCCD-04C72E4ABA59}" presName="horz1" presStyleCnt="0"/>
      <dgm:spPr/>
    </dgm:pt>
    <dgm:pt modelId="{494C0C02-DA89-9146-AC01-7216D6654FBA}" type="pres">
      <dgm:prSet presAssocID="{4A8A9FDB-C34A-481B-BCCD-04C72E4ABA59}" presName="tx1" presStyleLbl="revTx" presStyleIdx="2" presStyleCnt="6"/>
      <dgm:spPr/>
    </dgm:pt>
    <dgm:pt modelId="{9B6DD047-4A68-5440-9D4C-25EA81D7E43E}" type="pres">
      <dgm:prSet presAssocID="{4A8A9FDB-C34A-481B-BCCD-04C72E4ABA59}" presName="vert1" presStyleCnt="0"/>
      <dgm:spPr/>
    </dgm:pt>
    <dgm:pt modelId="{F6AAB049-DBAC-1048-A705-0BF78EF8A331}" type="pres">
      <dgm:prSet presAssocID="{2587FBE6-3E2D-4062-8DFD-BB61D8143341}" presName="thickLine" presStyleLbl="alignNode1" presStyleIdx="3" presStyleCnt="6"/>
      <dgm:spPr/>
    </dgm:pt>
    <dgm:pt modelId="{C1121F30-5C26-C748-972A-F7F4082417E4}" type="pres">
      <dgm:prSet presAssocID="{2587FBE6-3E2D-4062-8DFD-BB61D8143341}" presName="horz1" presStyleCnt="0"/>
      <dgm:spPr/>
    </dgm:pt>
    <dgm:pt modelId="{A7E8390C-4DB9-2E4E-B58C-B7613A539D57}" type="pres">
      <dgm:prSet presAssocID="{2587FBE6-3E2D-4062-8DFD-BB61D8143341}" presName="tx1" presStyleLbl="revTx" presStyleIdx="3" presStyleCnt="6"/>
      <dgm:spPr/>
    </dgm:pt>
    <dgm:pt modelId="{6B8D3656-1E28-F842-A3C9-71039EECFF0C}" type="pres">
      <dgm:prSet presAssocID="{2587FBE6-3E2D-4062-8DFD-BB61D8143341}" presName="vert1" presStyleCnt="0"/>
      <dgm:spPr/>
    </dgm:pt>
    <dgm:pt modelId="{4D0AF2A9-3422-9E45-9761-4353ECDE45A5}" type="pres">
      <dgm:prSet presAssocID="{E5ED11B8-7925-46A5-9E6C-E817FCC011F1}" presName="thickLine" presStyleLbl="alignNode1" presStyleIdx="4" presStyleCnt="6"/>
      <dgm:spPr/>
    </dgm:pt>
    <dgm:pt modelId="{806C9A7A-89EB-0946-9540-1BB14A5AA3B3}" type="pres">
      <dgm:prSet presAssocID="{E5ED11B8-7925-46A5-9E6C-E817FCC011F1}" presName="horz1" presStyleCnt="0"/>
      <dgm:spPr/>
    </dgm:pt>
    <dgm:pt modelId="{B513F3B0-6743-A74C-B0BA-F0EE75502573}" type="pres">
      <dgm:prSet presAssocID="{E5ED11B8-7925-46A5-9E6C-E817FCC011F1}" presName="tx1" presStyleLbl="revTx" presStyleIdx="4" presStyleCnt="6"/>
      <dgm:spPr/>
    </dgm:pt>
    <dgm:pt modelId="{A4419427-DD67-114E-871C-7FEDC66336E5}" type="pres">
      <dgm:prSet presAssocID="{E5ED11B8-7925-46A5-9E6C-E817FCC011F1}" presName="vert1" presStyleCnt="0"/>
      <dgm:spPr/>
    </dgm:pt>
    <dgm:pt modelId="{0347C663-63D3-8649-81B2-995D45F28B6D}" type="pres">
      <dgm:prSet presAssocID="{B3A408CE-A5B1-439D-9853-4F899C6135B6}" presName="thickLine" presStyleLbl="alignNode1" presStyleIdx="5" presStyleCnt="6"/>
      <dgm:spPr/>
    </dgm:pt>
    <dgm:pt modelId="{964C2231-90D6-464C-877F-92AC20B91402}" type="pres">
      <dgm:prSet presAssocID="{B3A408CE-A5B1-439D-9853-4F899C6135B6}" presName="horz1" presStyleCnt="0"/>
      <dgm:spPr/>
    </dgm:pt>
    <dgm:pt modelId="{BA9869E2-25A5-8D4F-A8C1-3D332EAAA577}" type="pres">
      <dgm:prSet presAssocID="{B3A408CE-A5B1-439D-9853-4F899C6135B6}" presName="tx1" presStyleLbl="revTx" presStyleIdx="5" presStyleCnt="6"/>
      <dgm:spPr/>
    </dgm:pt>
    <dgm:pt modelId="{27DE77A8-8D50-994A-A055-F3A04DD21A4A}" type="pres">
      <dgm:prSet presAssocID="{B3A408CE-A5B1-439D-9853-4F899C6135B6}" presName="vert1" presStyleCnt="0"/>
      <dgm:spPr/>
    </dgm:pt>
  </dgm:ptLst>
  <dgm:cxnLst>
    <dgm:cxn modelId="{33E17011-315A-45E9-AC1B-DDCF303BDF5B}" srcId="{7BF72736-BA7E-483C-BB8E-FB4B1FECAD94}" destId="{2587FBE6-3E2D-4062-8DFD-BB61D8143341}" srcOrd="3" destOrd="0" parTransId="{8BA820BF-0935-4FF1-A69F-4C66D48DC509}" sibTransId="{F56D8E03-B76A-433D-AC2E-D4E880BE1E6C}"/>
    <dgm:cxn modelId="{7924041A-256A-4C9C-9122-145094E05C3E}" srcId="{7BF72736-BA7E-483C-BB8E-FB4B1FECAD94}" destId="{6D8AD326-39E8-4722-A63D-D7E21F171E25}" srcOrd="1" destOrd="0" parTransId="{223D36FE-52A6-4B90-A354-D26AA44092A8}" sibTransId="{66A18025-A94F-442C-B62C-C3E058B1D982}"/>
    <dgm:cxn modelId="{CE6DFD3A-3F02-46AC-8E2F-C1C722B16E8B}" srcId="{7BF72736-BA7E-483C-BB8E-FB4B1FECAD94}" destId="{4A8A9FDB-C34A-481B-BCCD-04C72E4ABA59}" srcOrd="2" destOrd="0" parTransId="{463A24B2-5296-4A98-8B75-93F2B988C3C7}" sibTransId="{EB68AE1E-9FE1-469F-A99A-3244EE0E573B}"/>
    <dgm:cxn modelId="{B545633E-0F40-4630-8F67-5BC30F46234E}" srcId="{7BF72736-BA7E-483C-BB8E-FB4B1FECAD94}" destId="{98918EF1-3F07-471D-8A48-383CB526330B}" srcOrd="0" destOrd="0" parTransId="{FEA736FF-5BED-425E-888E-9CBC9684E1C8}" sibTransId="{20E63342-F5B7-4EC4-B906-1AE8C8772778}"/>
    <dgm:cxn modelId="{B48CC549-4F1A-FF47-A961-80AB1D5C5261}" type="presOf" srcId="{7BF72736-BA7E-483C-BB8E-FB4B1FECAD94}" destId="{157D6568-66D0-BA46-B085-AE5ED71EB337}" srcOrd="0" destOrd="0" presId="urn:microsoft.com/office/officeart/2008/layout/LinedList"/>
    <dgm:cxn modelId="{3BA60396-7174-4942-BF0E-2A91FA7A4B68}" type="presOf" srcId="{6D8AD326-39E8-4722-A63D-D7E21F171E25}" destId="{D7FBE973-879F-234F-AA30-75F46B0F9F1C}" srcOrd="0" destOrd="0" presId="urn:microsoft.com/office/officeart/2008/layout/LinedList"/>
    <dgm:cxn modelId="{4C4C63A9-CEC0-E04D-AFD8-3C745C7F5E32}" type="presOf" srcId="{B3A408CE-A5B1-439D-9853-4F899C6135B6}" destId="{BA9869E2-25A5-8D4F-A8C1-3D332EAAA577}" srcOrd="0" destOrd="0" presId="urn:microsoft.com/office/officeart/2008/layout/LinedList"/>
    <dgm:cxn modelId="{3E00EDBA-0805-48E5-8DD2-7E3046CC5618}" srcId="{7BF72736-BA7E-483C-BB8E-FB4B1FECAD94}" destId="{B3A408CE-A5B1-439D-9853-4F899C6135B6}" srcOrd="5" destOrd="0" parTransId="{4EDCA8A0-90B3-4BCC-B350-DD6C499C5775}" sibTransId="{5FBFCD57-8371-4C3B-A81E-61EFE9894154}"/>
    <dgm:cxn modelId="{1CA875BD-F232-454A-991E-968A5BDD4412}" type="presOf" srcId="{2587FBE6-3E2D-4062-8DFD-BB61D8143341}" destId="{A7E8390C-4DB9-2E4E-B58C-B7613A539D57}" srcOrd="0" destOrd="0" presId="urn:microsoft.com/office/officeart/2008/layout/LinedList"/>
    <dgm:cxn modelId="{B1B4B4C8-AA7C-F14D-A983-54A39934088E}" type="presOf" srcId="{98918EF1-3F07-471D-8A48-383CB526330B}" destId="{87E2AE52-5CB7-1C47-8D27-C0FD650F73CE}" srcOrd="0" destOrd="0" presId="urn:microsoft.com/office/officeart/2008/layout/LinedList"/>
    <dgm:cxn modelId="{F79D7BD2-5DDA-4149-9FD8-BD513B1980E5}" type="presOf" srcId="{E5ED11B8-7925-46A5-9E6C-E817FCC011F1}" destId="{B513F3B0-6743-A74C-B0BA-F0EE75502573}" srcOrd="0" destOrd="0" presId="urn:microsoft.com/office/officeart/2008/layout/LinedList"/>
    <dgm:cxn modelId="{1A769DD3-DDDA-4326-BDC4-6FAE0577796C}" srcId="{7BF72736-BA7E-483C-BB8E-FB4B1FECAD94}" destId="{E5ED11B8-7925-46A5-9E6C-E817FCC011F1}" srcOrd="4" destOrd="0" parTransId="{49B1DF17-24C7-487B-92CE-F68E39A8A0CE}" sibTransId="{2AFC5925-EDA0-4D6D-BD50-E53E1E19280C}"/>
    <dgm:cxn modelId="{CF23EAF9-4CAE-D545-82AB-00BF442B966B}" type="presOf" srcId="{4A8A9FDB-C34A-481B-BCCD-04C72E4ABA59}" destId="{494C0C02-DA89-9146-AC01-7216D6654FBA}" srcOrd="0" destOrd="0" presId="urn:microsoft.com/office/officeart/2008/layout/LinedList"/>
    <dgm:cxn modelId="{B4CFEB1F-63DE-2245-91D9-F7A933ACDE0B}" type="presParOf" srcId="{157D6568-66D0-BA46-B085-AE5ED71EB337}" destId="{6EB7079C-4A61-624F-B5CC-A0B1036EDC57}" srcOrd="0" destOrd="0" presId="urn:microsoft.com/office/officeart/2008/layout/LinedList"/>
    <dgm:cxn modelId="{A75F6A53-8CDC-F443-A506-E91E6CD7E81F}" type="presParOf" srcId="{157D6568-66D0-BA46-B085-AE5ED71EB337}" destId="{C25D9BED-CB9D-A440-9F43-3D2700DA2974}" srcOrd="1" destOrd="0" presId="urn:microsoft.com/office/officeart/2008/layout/LinedList"/>
    <dgm:cxn modelId="{411417E9-B01E-2747-B750-8CEBC32D5052}" type="presParOf" srcId="{C25D9BED-CB9D-A440-9F43-3D2700DA2974}" destId="{87E2AE52-5CB7-1C47-8D27-C0FD650F73CE}" srcOrd="0" destOrd="0" presId="urn:microsoft.com/office/officeart/2008/layout/LinedList"/>
    <dgm:cxn modelId="{809E5657-6044-8841-B808-40C695B88E21}" type="presParOf" srcId="{C25D9BED-CB9D-A440-9F43-3D2700DA2974}" destId="{6DA6E718-0641-A541-8991-9FA7DAEC04BE}" srcOrd="1" destOrd="0" presId="urn:microsoft.com/office/officeart/2008/layout/LinedList"/>
    <dgm:cxn modelId="{8D32571A-BC10-5545-8FB2-8AA1A7BA1F31}" type="presParOf" srcId="{157D6568-66D0-BA46-B085-AE5ED71EB337}" destId="{6E394499-8173-6643-9B5A-00A0EA3A4594}" srcOrd="2" destOrd="0" presId="urn:microsoft.com/office/officeart/2008/layout/LinedList"/>
    <dgm:cxn modelId="{98D44BCC-E023-0145-A23C-329ACC3F42E5}" type="presParOf" srcId="{157D6568-66D0-BA46-B085-AE5ED71EB337}" destId="{06519A8E-2DE3-3D40-8234-88B1B42CFE46}" srcOrd="3" destOrd="0" presId="urn:microsoft.com/office/officeart/2008/layout/LinedList"/>
    <dgm:cxn modelId="{31802902-B59A-DE4D-991D-B6A3B8B8A3DD}" type="presParOf" srcId="{06519A8E-2DE3-3D40-8234-88B1B42CFE46}" destId="{D7FBE973-879F-234F-AA30-75F46B0F9F1C}" srcOrd="0" destOrd="0" presId="urn:microsoft.com/office/officeart/2008/layout/LinedList"/>
    <dgm:cxn modelId="{6B340EF3-F000-7B4D-B3C3-1F12B4D065C8}" type="presParOf" srcId="{06519A8E-2DE3-3D40-8234-88B1B42CFE46}" destId="{588D1E72-A6E4-7E47-AFDD-7773DC05780C}" srcOrd="1" destOrd="0" presId="urn:microsoft.com/office/officeart/2008/layout/LinedList"/>
    <dgm:cxn modelId="{C78EA04C-53BD-6847-B144-58EB3F307C51}" type="presParOf" srcId="{157D6568-66D0-BA46-B085-AE5ED71EB337}" destId="{356C4833-B2E4-0443-8C47-762843264D39}" srcOrd="4" destOrd="0" presId="urn:microsoft.com/office/officeart/2008/layout/LinedList"/>
    <dgm:cxn modelId="{BD0B0555-BBE8-644A-B27E-B73831BAF899}" type="presParOf" srcId="{157D6568-66D0-BA46-B085-AE5ED71EB337}" destId="{F0144EA1-7E27-7D47-8E40-82346137BADC}" srcOrd="5" destOrd="0" presId="urn:microsoft.com/office/officeart/2008/layout/LinedList"/>
    <dgm:cxn modelId="{65D8AC07-FF38-EC41-9CC8-F22297775E79}" type="presParOf" srcId="{F0144EA1-7E27-7D47-8E40-82346137BADC}" destId="{494C0C02-DA89-9146-AC01-7216D6654FBA}" srcOrd="0" destOrd="0" presId="urn:microsoft.com/office/officeart/2008/layout/LinedList"/>
    <dgm:cxn modelId="{F3FA75A3-6F0E-F448-BFD2-FC9DFBCBFF02}" type="presParOf" srcId="{F0144EA1-7E27-7D47-8E40-82346137BADC}" destId="{9B6DD047-4A68-5440-9D4C-25EA81D7E43E}" srcOrd="1" destOrd="0" presId="urn:microsoft.com/office/officeart/2008/layout/LinedList"/>
    <dgm:cxn modelId="{D1181B9E-EFC3-7F42-8439-E279B92B6D4E}" type="presParOf" srcId="{157D6568-66D0-BA46-B085-AE5ED71EB337}" destId="{F6AAB049-DBAC-1048-A705-0BF78EF8A331}" srcOrd="6" destOrd="0" presId="urn:microsoft.com/office/officeart/2008/layout/LinedList"/>
    <dgm:cxn modelId="{22B5F22C-4084-4048-B2E7-BCB743BFD9E1}" type="presParOf" srcId="{157D6568-66D0-BA46-B085-AE5ED71EB337}" destId="{C1121F30-5C26-C748-972A-F7F4082417E4}" srcOrd="7" destOrd="0" presId="urn:microsoft.com/office/officeart/2008/layout/LinedList"/>
    <dgm:cxn modelId="{96ADDB1A-E649-1444-860A-B7FE1C6DAD50}" type="presParOf" srcId="{C1121F30-5C26-C748-972A-F7F4082417E4}" destId="{A7E8390C-4DB9-2E4E-B58C-B7613A539D57}" srcOrd="0" destOrd="0" presId="urn:microsoft.com/office/officeart/2008/layout/LinedList"/>
    <dgm:cxn modelId="{26CA07D0-DC1F-FD4A-946B-16F4896105F7}" type="presParOf" srcId="{C1121F30-5C26-C748-972A-F7F4082417E4}" destId="{6B8D3656-1E28-F842-A3C9-71039EECFF0C}" srcOrd="1" destOrd="0" presId="urn:microsoft.com/office/officeart/2008/layout/LinedList"/>
    <dgm:cxn modelId="{0AEDAFB9-815C-6F43-B466-FD31C6B23C08}" type="presParOf" srcId="{157D6568-66D0-BA46-B085-AE5ED71EB337}" destId="{4D0AF2A9-3422-9E45-9761-4353ECDE45A5}" srcOrd="8" destOrd="0" presId="urn:microsoft.com/office/officeart/2008/layout/LinedList"/>
    <dgm:cxn modelId="{2C47F105-872E-7944-89AD-7AC2F62EDCE9}" type="presParOf" srcId="{157D6568-66D0-BA46-B085-AE5ED71EB337}" destId="{806C9A7A-89EB-0946-9540-1BB14A5AA3B3}" srcOrd="9" destOrd="0" presId="urn:microsoft.com/office/officeart/2008/layout/LinedList"/>
    <dgm:cxn modelId="{262FF935-E060-8A40-BF1B-84F83A2E11DB}" type="presParOf" srcId="{806C9A7A-89EB-0946-9540-1BB14A5AA3B3}" destId="{B513F3B0-6743-A74C-B0BA-F0EE75502573}" srcOrd="0" destOrd="0" presId="urn:microsoft.com/office/officeart/2008/layout/LinedList"/>
    <dgm:cxn modelId="{27860E82-2F73-F645-A18A-80FECD8382B7}" type="presParOf" srcId="{806C9A7A-89EB-0946-9540-1BB14A5AA3B3}" destId="{A4419427-DD67-114E-871C-7FEDC66336E5}" srcOrd="1" destOrd="0" presId="urn:microsoft.com/office/officeart/2008/layout/LinedList"/>
    <dgm:cxn modelId="{797377F5-537A-684C-BF8C-AC6560E590FA}" type="presParOf" srcId="{157D6568-66D0-BA46-B085-AE5ED71EB337}" destId="{0347C663-63D3-8649-81B2-995D45F28B6D}" srcOrd="10" destOrd="0" presId="urn:microsoft.com/office/officeart/2008/layout/LinedList"/>
    <dgm:cxn modelId="{3199F402-7292-C64C-BA18-D0B6B1130BE9}" type="presParOf" srcId="{157D6568-66D0-BA46-B085-AE5ED71EB337}" destId="{964C2231-90D6-464C-877F-92AC20B91402}" srcOrd="11" destOrd="0" presId="urn:microsoft.com/office/officeart/2008/layout/LinedList"/>
    <dgm:cxn modelId="{AACBB657-EE9F-174C-8100-469F2CE395B1}" type="presParOf" srcId="{964C2231-90D6-464C-877F-92AC20B91402}" destId="{BA9869E2-25A5-8D4F-A8C1-3D332EAAA577}" srcOrd="0" destOrd="0" presId="urn:microsoft.com/office/officeart/2008/layout/LinedList"/>
    <dgm:cxn modelId="{3AAD2D91-F322-8C4C-ACE3-3F9F1C08F3B1}" type="presParOf" srcId="{964C2231-90D6-464C-877F-92AC20B91402}" destId="{27DE77A8-8D50-994A-A055-F3A04DD21A4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6C6498-9436-4484-94E4-D5E8902FE07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1258951-C452-4932-86FB-22FDA86D948F}">
      <dgm:prSet/>
      <dgm:spPr/>
      <dgm:t>
        <a:bodyPr/>
        <a:lstStyle/>
        <a:p>
          <a:r>
            <a:rPr lang="es-MX"/>
            <a:t>Un moderador del círculo.  </a:t>
          </a:r>
          <a:endParaRPr lang="en-US"/>
        </a:p>
      </dgm:t>
    </dgm:pt>
    <dgm:pt modelId="{C2FC542F-58C0-4255-9D13-DDC147D2008E}" type="parTrans" cxnId="{C64C5F2E-90E6-4E55-8CE8-819F7D772FEC}">
      <dgm:prSet/>
      <dgm:spPr/>
      <dgm:t>
        <a:bodyPr/>
        <a:lstStyle/>
        <a:p>
          <a:endParaRPr lang="en-US"/>
        </a:p>
      </dgm:t>
    </dgm:pt>
    <dgm:pt modelId="{AB5CC51F-CC83-4247-9D2E-D655ECF24EFA}" type="sibTrans" cxnId="{C64C5F2E-90E6-4E55-8CE8-819F7D772FEC}">
      <dgm:prSet/>
      <dgm:spPr/>
      <dgm:t>
        <a:bodyPr/>
        <a:lstStyle/>
        <a:p>
          <a:endParaRPr lang="en-US"/>
        </a:p>
      </dgm:t>
    </dgm:pt>
    <dgm:pt modelId="{834CE1EE-CDC0-45A5-B51F-5B5042188B37}">
      <dgm:prSet/>
      <dgm:spPr/>
      <dgm:t>
        <a:bodyPr/>
        <a:lstStyle/>
        <a:p>
          <a:r>
            <a:rPr lang="es-MX"/>
            <a:t>Preguntas a responder. </a:t>
          </a:r>
          <a:endParaRPr lang="en-US"/>
        </a:p>
      </dgm:t>
    </dgm:pt>
    <dgm:pt modelId="{8D4F5B72-D510-4492-A40D-5E63B89EC76A}" type="parTrans" cxnId="{D5E686E2-8CD5-41FE-B796-65022443BF14}">
      <dgm:prSet/>
      <dgm:spPr/>
      <dgm:t>
        <a:bodyPr/>
        <a:lstStyle/>
        <a:p>
          <a:endParaRPr lang="en-US"/>
        </a:p>
      </dgm:t>
    </dgm:pt>
    <dgm:pt modelId="{FCB82BF6-70FA-4620-879B-4B02E849F02F}" type="sibTrans" cxnId="{D5E686E2-8CD5-41FE-B796-65022443BF14}">
      <dgm:prSet/>
      <dgm:spPr/>
      <dgm:t>
        <a:bodyPr/>
        <a:lstStyle/>
        <a:p>
          <a:endParaRPr lang="en-US"/>
        </a:p>
      </dgm:t>
    </dgm:pt>
    <dgm:pt modelId="{5FBD1443-0E6D-45E2-8D00-FEA47574288C}">
      <dgm:prSet/>
      <dgm:spPr/>
      <dgm:t>
        <a:bodyPr/>
        <a:lstStyle/>
        <a:p>
          <a:r>
            <a:rPr lang="es-MX"/>
            <a:t>Un objeto que represente la palabra. </a:t>
          </a:r>
          <a:endParaRPr lang="en-US"/>
        </a:p>
      </dgm:t>
    </dgm:pt>
    <dgm:pt modelId="{A8916847-D42D-4C87-8F97-E5FC8CCBDD36}" type="parTrans" cxnId="{B809CB33-4AF8-48D9-B5E8-C04E9CC014AE}">
      <dgm:prSet/>
      <dgm:spPr/>
      <dgm:t>
        <a:bodyPr/>
        <a:lstStyle/>
        <a:p>
          <a:endParaRPr lang="en-US"/>
        </a:p>
      </dgm:t>
    </dgm:pt>
    <dgm:pt modelId="{174A4C5B-094C-4332-97AA-D8325E7B7D82}" type="sibTrans" cxnId="{B809CB33-4AF8-48D9-B5E8-C04E9CC014AE}">
      <dgm:prSet/>
      <dgm:spPr/>
      <dgm:t>
        <a:bodyPr/>
        <a:lstStyle/>
        <a:p>
          <a:endParaRPr lang="en-US"/>
        </a:p>
      </dgm:t>
    </dgm:pt>
    <dgm:pt modelId="{09E1F7FC-09F9-431B-BEEC-033CC4DF1A6F}">
      <dgm:prSet/>
      <dgm:spPr/>
      <dgm:t>
        <a:bodyPr/>
        <a:lstStyle/>
        <a:p>
          <a:r>
            <a:rPr lang="es-MX"/>
            <a:t>Sillas para todos los integrantes. </a:t>
          </a:r>
          <a:endParaRPr lang="en-US"/>
        </a:p>
      </dgm:t>
    </dgm:pt>
    <dgm:pt modelId="{20B139A4-DAE8-4284-B42C-B5C8D979CD38}" type="parTrans" cxnId="{BC23AA20-4ED6-43AA-9A6B-5489B3D5FDE6}">
      <dgm:prSet/>
      <dgm:spPr/>
      <dgm:t>
        <a:bodyPr/>
        <a:lstStyle/>
        <a:p>
          <a:endParaRPr lang="en-US"/>
        </a:p>
      </dgm:t>
    </dgm:pt>
    <dgm:pt modelId="{53E759B5-21AC-41BE-B2B8-AE1CE1C03877}" type="sibTrans" cxnId="{BC23AA20-4ED6-43AA-9A6B-5489B3D5FDE6}">
      <dgm:prSet/>
      <dgm:spPr/>
      <dgm:t>
        <a:bodyPr/>
        <a:lstStyle/>
        <a:p>
          <a:endParaRPr lang="en-US"/>
        </a:p>
      </dgm:t>
    </dgm:pt>
    <dgm:pt modelId="{FE82DBD2-B1CE-428F-8F1B-8BC2CA786657}">
      <dgm:prSet/>
      <dgm:spPr/>
      <dgm:t>
        <a:bodyPr/>
        <a:lstStyle/>
        <a:p>
          <a:r>
            <a:rPr lang="es-MX"/>
            <a:t>Capacitación del método. </a:t>
          </a:r>
          <a:endParaRPr lang="en-US"/>
        </a:p>
      </dgm:t>
    </dgm:pt>
    <dgm:pt modelId="{EB9DA97D-63D9-4C2D-A1F7-794C4F86076E}" type="parTrans" cxnId="{970573F6-4FA2-40C0-96C5-39EA3192CA20}">
      <dgm:prSet/>
      <dgm:spPr/>
      <dgm:t>
        <a:bodyPr/>
        <a:lstStyle/>
        <a:p>
          <a:endParaRPr lang="en-US"/>
        </a:p>
      </dgm:t>
    </dgm:pt>
    <dgm:pt modelId="{7D212F13-6DC0-4948-963C-81B6C17328CC}" type="sibTrans" cxnId="{970573F6-4FA2-40C0-96C5-39EA3192CA20}">
      <dgm:prSet/>
      <dgm:spPr/>
      <dgm:t>
        <a:bodyPr/>
        <a:lstStyle/>
        <a:p>
          <a:endParaRPr lang="en-US"/>
        </a:p>
      </dgm:t>
    </dgm:pt>
    <dgm:pt modelId="{39146F0D-30F3-C647-8F54-25D626D474F5}" type="pres">
      <dgm:prSet presAssocID="{D66C6498-9436-4484-94E4-D5E8902FE075}" presName="vert0" presStyleCnt="0">
        <dgm:presLayoutVars>
          <dgm:dir/>
          <dgm:animOne val="branch"/>
          <dgm:animLvl val="lvl"/>
        </dgm:presLayoutVars>
      </dgm:prSet>
      <dgm:spPr/>
    </dgm:pt>
    <dgm:pt modelId="{FE4C8916-52BF-F744-A23C-DB7A38E3D0C4}" type="pres">
      <dgm:prSet presAssocID="{41258951-C452-4932-86FB-22FDA86D948F}" presName="thickLine" presStyleLbl="alignNode1" presStyleIdx="0" presStyleCnt="5"/>
      <dgm:spPr/>
    </dgm:pt>
    <dgm:pt modelId="{6E6617B0-FB07-EF49-AA95-D8FA4760338B}" type="pres">
      <dgm:prSet presAssocID="{41258951-C452-4932-86FB-22FDA86D948F}" presName="horz1" presStyleCnt="0"/>
      <dgm:spPr/>
    </dgm:pt>
    <dgm:pt modelId="{72A842D3-FC70-9B45-B031-6BCF530C551D}" type="pres">
      <dgm:prSet presAssocID="{41258951-C452-4932-86FB-22FDA86D948F}" presName="tx1" presStyleLbl="revTx" presStyleIdx="0" presStyleCnt="5"/>
      <dgm:spPr/>
    </dgm:pt>
    <dgm:pt modelId="{58E17AD7-7928-5B42-9378-A376C1FF0CB4}" type="pres">
      <dgm:prSet presAssocID="{41258951-C452-4932-86FB-22FDA86D948F}" presName="vert1" presStyleCnt="0"/>
      <dgm:spPr/>
    </dgm:pt>
    <dgm:pt modelId="{C0CA457F-1857-2E4B-A2FA-300FEEB38016}" type="pres">
      <dgm:prSet presAssocID="{834CE1EE-CDC0-45A5-B51F-5B5042188B37}" presName="thickLine" presStyleLbl="alignNode1" presStyleIdx="1" presStyleCnt="5"/>
      <dgm:spPr/>
    </dgm:pt>
    <dgm:pt modelId="{C59DBF9A-E9B3-C24E-B9D6-B07E13D6E49C}" type="pres">
      <dgm:prSet presAssocID="{834CE1EE-CDC0-45A5-B51F-5B5042188B37}" presName="horz1" presStyleCnt="0"/>
      <dgm:spPr/>
    </dgm:pt>
    <dgm:pt modelId="{A551152A-5EBB-944C-AA6F-2FCCF849759B}" type="pres">
      <dgm:prSet presAssocID="{834CE1EE-CDC0-45A5-B51F-5B5042188B37}" presName="tx1" presStyleLbl="revTx" presStyleIdx="1" presStyleCnt="5"/>
      <dgm:spPr/>
    </dgm:pt>
    <dgm:pt modelId="{9909C1CE-652D-334D-B901-3A543FD846E4}" type="pres">
      <dgm:prSet presAssocID="{834CE1EE-CDC0-45A5-B51F-5B5042188B37}" presName="vert1" presStyleCnt="0"/>
      <dgm:spPr/>
    </dgm:pt>
    <dgm:pt modelId="{787743F3-45A1-CB4B-B1EA-FA038E808C8E}" type="pres">
      <dgm:prSet presAssocID="{5FBD1443-0E6D-45E2-8D00-FEA47574288C}" presName="thickLine" presStyleLbl="alignNode1" presStyleIdx="2" presStyleCnt="5"/>
      <dgm:spPr/>
    </dgm:pt>
    <dgm:pt modelId="{6B24987B-5809-DD4D-A44A-DA8B96CDEA23}" type="pres">
      <dgm:prSet presAssocID="{5FBD1443-0E6D-45E2-8D00-FEA47574288C}" presName="horz1" presStyleCnt="0"/>
      <dgm:spPr/>
    </dgm:pt>
    <dgm:pt modelId="{F5896285-C9AD-5E42-A0B1-D1EF5B984342}" type="pres">
      <dgm:prSet presAssocID="{5FBD1443-0E6D-45E2-8D00-FEA47574288C}" presName="tx1" presStyleLbl="revTx" presStyleIdx="2" presStyleCnt="5"/>
      <dgm:spPr/>
    </dgm:pt>
    <dgm:pt modelId="{64152C08-062C-C043-A5A7-38633BCAC8CF}" type="pres">
      <dgm:prSet presAssocID="{5FBD1443-0E6D-45E2-8D00-FEA47574288C}" presName="vert1" presStyleCnt="0"/>
      <dgm:spPr/>
    </dgm:pt>
    <dgm:pt modelId="{9CF7B709-37A9-BD48-B795-DB804A095151}" type="pres">
      <dgm:prSet presAssocID="{09E1F7FC-09F9-431B-BEEC-033CC4DF1A6F}" presName="thickLine" presStyleLbl="alignNode1" presStyleIdx="3" presStyleCnt="5"/>
      <dgm:spPr/>
    </dgm:pt>
    <dgm:pt modelId="{8D206746-E92B-6741-8640-9170B071A671}" type="pres">
      <dgm:prSet presAssocID="{09E1F7FC-09F9-431B-BEEC-033CC4DF1A6F}" presName="horz1" presStyleCnt="0"/>
      <dgm:spPr/>
    </dgm:pt>
    <dgm:pt modelId="{84F798A2-29C2-FA41-821F-E2F51027F84E}" type="pres">
      <dgm:prSet presAssocID="{09E1F7FC-09F9-431B-BEEC-033CC4DF1A6F}" presName="tx1" presStyleLbl="revTx" presStyleIdx="3" presStyleCnt="5"/>
      <dgm:spPr/>
    </dgm:pt>
    <dgm:pt modelId="{97B5BD8F-61F3-3E4C-90A8-439CB05C4058}" type="pres">
      <dgm:prSet presAssocID="{09E1F7FC-09F9-431B-BEEC-033CC4DF1A6F}" presName="vert1" presStyleCnt="0"/>
      <dgm:spPr/>
    </dgm:pt>
    <dgm:pt modelId="{C61201CC-49A1-4B4A-B326-FB27A77CC132}" type="pres">
      <dgm:prSet presAssocID="{FE82DBD2-B1CE-428F-8F1B-8BC2CA786657}" presName="thickLine" presStyleLbl="alignNode1" presStyleIdx="4" presStyleCnt="5"/>
      <dgm:spPr/>
    </dgm:pt>
    <dgm:pt modelId="{C57977A0-264F-4341-A672-445F87A98009}" type="pres">
      <dgm:prSet presAssocID="{FE82DBD2-B1CE-428F-8F1B-8BC2CA786657}" presName="horz1" presStyleCnt="0"/>
      <dgm:spPr/>
    </dgm:pt>
    <dgm:pt modelId="{C04B2AF0-B115-BA4A-8666-D83031B858B1}" type="pres">
      <dgm:prSet presAssocID="{FE82DBD2-B1CE-428F-8F1B-8BC2CA786657}" presName="tx1" presStyleLbl="revTx" presStyleIdx="4" presStyleCnt="5"/>
      <dgm:spPr/>
    </dgm:pt>
    <dgm:pt modelId="{FC16B4D4-F99B-9146-8224-EDDE825A334C}" type="pres">
      <dgm:prSet presAssocID="{FE82DBD2-B1CE-428F-8F1B-8BC2CA786657}" presName="vert1" presStyleCnt="0"/>
      <dgm:spPr/>
    </dgm:pt>
  </dgm:ptLst>
  <dgm:cxnLst>
    <dgm:cxn modelId="{252DE411-784F-5746-BA84-D49F5AD08095}" type="presOf" srcId="{D66C6498-9436-4484-94E4-D5E8902FE075}" destId="{39146F0D-30F3-C647-8F54-25D626D474F5}" srcOrd="0" destOrd="0" presId="urn:microsoft.com/office/officeart/2008/layout/LinedList"/>
    <dgm:cxn modelId="{BC23AA20-4ED6-43AA-9A6B-5489B3D5FDE6}" srcId="{D66C6498-9436-4484-94E4-D5E8902FE075}" destId="{09E1F7FC-09F9-431B-BEEC-033CC4DF1A6F}" srcOrd="3" destOrd="0" parTransId="{20B139A4-DAE8-4284-B42C-B5C8D979CD38}" sibTransId="{53E759B5-21AC-41BE-B2B8-AE1CE1C03877}"/>
    <dgm:cxn modelId="{C64C5F2E-90E6-4E55-8CE8-819F7D772FEC}" srcId="{D66C6498-9436-4484-94E4-D5E8902FE075}" destId="{41258951-C452-4932-86FB-22FDA86D948F}" srcOrd="0" destOrd="0" parTransId="{C2FC542F-58C0-4255-9D13-DDC147D2008E}" sibTransId="{AB5CC51F-CC83-4247-9D2E-D655ECF24EFA}"/>
    <dgm:cxn modelId="{B809CB33-4AF8-48D9-B5E8-C04E9CC014AE}" srcId="{D66C6498-9436-4484-94E4-D5E8902FE075}" destId="{5FBD1443-0E6D-45E2-8D00-FEA47574288C}" srcOrd="2" destOrd="0" parTransId="{A8916847-D42D-4C87-8F97-E5FC8CCBDD36}" sibTransId="{174A4C5B-094C-4332-97AA-D8325E7B7D82}"/>
    <dgm:cxn modelId="{50626536-EB97-474F-A36C-8E773CFA355A}" type="presOf" srcId="{5FBD1443-0E6D-45E2-8D00-FEA47574288C}" destId="{F5896285-C9AD-5E42-A0B1-D1EF5B984342}" srcOrd="0" destOrd="0" presId="urn:microsoft.com/office/officeart/2008/layout/LinedList"/>
    <dgm:cxn modelId="{1195636D-DB44-2F4E-BD4D-23D4BB711B5A}" type="presOf" srcId="{09E1F7FC-09F9-431B-BEEC-033CC4DF1A6F}" destId="{84F798A2-29C2-FA41-821F-E2F51027F84E}" srcOrd="0" destOrd="0" presId="urn:microsoft.com/office/officeart/2008/layout/LinedList"/>
    <dgm:cxn modelId="{3BD13184-CB15-0549-8E98-DEA7552D533C}" type="presOf" srcId="{834CE1EE-CDC0-45A5-B51F-5B5042188B37}" destId="{A551152A-5EBB-944C-AA6F-2FCCF849759B}" srcOrd="0" destOrd="0" presId="urn:microsoft.com/office/officeart/2008/layout/LinedList"/>
    <dgm:cxn modelId="{4CC1C6CA-D3CF-E44B-A8EA-79796E62B2D1}" type="presOf" srcId="{FE82DBD2-B1CE-428F-8F1B-8BC2CA786657}" destId="{C04B2AF0-B115-BA4A-8666-D83031B858B1}" srcOrd="0" destOrd="0" presId="urn:microsoft.com/office/officeart/2008/layout/LinedList"/>
    <dgm:cxn modelId="{D5E686E2-8CD5-41FE-B796-65022443BF14}" srcId="{D66C6498-9436-4484-94E4-D5E8902FE075}" destId="{834CE1EE-CDC0-45A5-B51F-5B5042188B37}" srcOrd="1" destOrd="0" parTransId="{8D4F5B72-D510-4492-A40D-5E63B89EC76A}" sibTransId="{FCB82BF6-70FA-4620-879B-4B02E849F02F}"/>
    <dgm:cxn modelId="{970573F6-4FA2-40C0-96C5-39EA3192CA20}" srcId="{D66C6498-9436-4484-94E4-D5E8902FE075}" destId="{FE82DBD2-B1CE-428F-8F1B-8BC2CA786657}" srcOrd="4" destOrd="0" parTransId="{EB9DA97D-63D9-4C2D-A1F7-794C4F86076E}" sibTransId="{7D212F13-6DC0-4948-963C-81B6C17328CC}"/>
    <dgm:cxn modelId="{57FE20FC-2B97-4D40-8906-813740086166}" type="presOf" srcId="{41258951-C452-4932-86FB-22FDA86D948F}" destId="{72A842D3-FC70-9B45-B031-6BCF530C551D}" srcOrd="0" destOrd="0" presId="urn:microsoft.com/office/officeart/2008/layout/LinedList"/>
    <dgm:cxn modelId="{A45065C6-3283-DF46-A6C1-1F8DD42A95B6}" type="presParOf" srcId="{39146F0D-30F3-C647-8F54-25D626D474F5}" destId="{FE4C8916-52BF-F744-A23C-DB7A38E3D0C4}" srcOrd="0" destOrd="0" presId="urn:microsoft.com/office/officeart/2008/layout/LinedList"/>
    <dgm:cxn modelId="{EDC8621C-2A99-AC46-AC69-9357AA107652}" type="presParOf" srcId="{39146F0D-30F3-C647-8F54-25D626D474F5}" destId="{6E6617B0-FB07-EF49-AA95-D8FA4760338B}" srcOrd="1" destOrd="0" presId="urn:microsoft.com/office/officeart/2008/layout/LinedList"/>
    <dgm:cxn modelId="{F4660824-31D9-2D4C-ACF5-0CBABCF62F84}" type="presParOf" srcId="{6E6617B0-FB07-EF49-AA95-D8FA4760338B}" destId="{72A842D3-FC70-9B45-B031-6BCF530C551D}" srcOrd="0" destOrd="0" presId="urn:microsoft.com/office/officeart/2008/layout/LinedList"/>
    <dgm:cxn modelId="{2502DF2D-130E-3846-8BF6-429EBC8B8C80}" type="presParOf" srcId="{6E6617B0-FB07-EF49-AA95-D8FA4760338B}" destId="{58E17AD7-7928-5B42-9378-A376C1FF0CB4}" srcOrd="1" destOrd="0" presId="urn:microsoft.com/office/officeart/2008/layout/LinedList"/>
    <dgm:cxn modelId="{A955B81C-7D86-484D-BDFF-2CE939AD34A5}" type="presParOf" srcId="{39146F0D-30F3-C647-8F54-25D626D474F5}" destId="{C0CA457F-1857-2E4B-A2FA-300FEEB38016}" srcOrd="2" destOrd="0" presId="urn:microsoft.com/office/officeart/2008/layout/LinedList"/>
    <dgm:cxn modelId="{6D94B396-54EF-2B4F-8079-46AF5A865739}" type="presParOf" srcId="{39146F0D-30F3-C647-8F54-25D626D474F5}" destId="{C59DBF9A-E9B3-C24E-B9D6-B07E13D6E49C}" srcOrd="3" destOrd="0" presId="urn:microsoft.com/office/officeart/2008/layout/LinedList"/>
    <dgm:cxn modelId="{E3F17DCF-B334-4C49-A7B4-E1D520DBACE1}" type="presParOf" srcId="{C59DBF9A-E9B3-C24E-B9D6-B07E13D6E49C}" destId="{A551152A-5EBB-944C-AA6F-2FCCF849759B}" srcOrd="0" destOrd="0" presId="urn:microsoft.com/office/officeart/2008/layout/LinedList"/>
    <dgm:cxn modelId="{C60A11B7-D433-3E43-BF45-E65D239D3968}" type="presParOf" srcId="{C59DBF9A-E9B3-C24E-B9D6-B07E13D6E49C}" destId="{9909C1CE-652D-334D-B901-3A543FD846E4}" srcOrd="1" destOrd="0" presId="urn:microsoft.com/office/officeart/2008/layout/LinedList"/>
    <dgm:cxn modelId="{83968A26-4B6D-3D49-8F16-9481757740F9}" type="presParOf" srcId="{39146F0D-30F3-C647-8F54-25D626D474F5}" destId="{787743F3-45A1-CB4B-B1EA-FA038E808C8E}" srcOrd="4" destOrd="0" presId="urn:microsoft.com/office/officeart/2008/layout/LinedList"/>
    <dgm:cxn modelId="{01253E9D-EC75-574C-86AE-6C3AFCDDF0FA}" type="presParOf" srcId="{39146F0D-30F3-C647-8F54-25D626D474F5}" destId="{6B24987B-5809-DD4D-A44A-DA8B96CDEA23}" srcOrd="5" destOrd="0" presId="urn:microsoft.com/office/officeart/2008/layout/LinedList"/>
    <dgm:cxn modelId="{51237391-59E0-0347-B68E-636A2A1A905E}" type="presParOf" srcId="{6B24987B-5809-DD4D-A44A-DA8B96CDEA23}" destId="{F5896285-C9AD-5E42-A0B1-D1EF5B984342}" srcOrd="0" destOrd="0" presId="urn:microsoft.com/office/officeart/2008/layout/LinedList"/>
    <dgm:cxn modelId="{6433D3B1-38B6-0B42-B4A7-46A7653D23C1}" type="presParOf" srcId="{6B24987B-5809-DD4D-A44A-DA8B96CDEA23}" destId="{64152C08-062C-C043-A5A7-38633BCAC8CF}" srcOrd="1" destOrd="0" presId="urn:microsoft.com/office/officeart/2008/layout/LinedList"/>
    <dgm:cxn modelId="{4007513D-57EB-C241-91AC-9CEF35187FE7}" type="presParOf" srcId="{39146F0D-30F3-C647-8F54-25D626D474F5}" destId="{9CF7B709-37A9-BD48-B795-DB804A095151}" srcOrd="6" destOrd="0" presId="urn:microsoft.com/office/officeart/2008/layout/LinedList"/>
    <dgm:cxn modelId="{86FC8072-595E-9B43-9DDD-015642E52252}" type="presParOf" srcId="{39146F0D-30F3-C647-8F54-25D626D474F5}" destId="{8D206746-E92B-6741-8640-9170B071A671}" srcOrd="7" destOrd="0" presId="urn:microsoft.com/office/officeart/2008/layout/LinedList"/>
    <dgm:cxn modelId="{50D5BE89-9FED-FA4C-B32F-8C665C7CB0DC}" type="presParOf" srcId="{8D206746-E92B-6741-8640-9170B071A671}" destId="{84F798A2-29C2-FA41-821F-E2F51027F84E}" srcOrd="0" destOrd="0" presId="urn:microsoft.com/office/officeart/2008/layout/LinedList"/>
    <dgm:cxn modelId="{07FB4EDC-95A9-D14F-AF6D-44E7BB70E092}" type="presParOf" srcId="{8D206746-E92B-6741-8640-9170B071A671}" destId="{97B5BD8F-61F3-3E4C-90A8-439CB05C4058}" srcOrd="1" destOrd="0" presId="urn:microsoft.com/office/officeart/2008/layout/LinedList"/>
    <dgm:cxn modelId="{F07E9464-10A2-B444-B434-F19979473DF7}" type="presParOf" srcId="{39146F0D-30F3-C647-8F54-25D626D474F5}" destId="{C61201CC-49A1-4B4A-B326-FB27A77CC132}" srcOrd="8" destOrd="0" presId="urn:microsoft.com/office/officeart/2008/layout/LinedList"/>
    <dgm:cxn modelId="{8CD3E93E-3182-204B-8561-91AECDB66FED}" type="presParOf" srcId="{39146F0D-30F3-C647-8F54-25D626D474F5}" destId="{C57977A0-264F-4341-A672-445F87A98009}" srcOrd="9" destOrd="0" presId="urn:microsoft.com/office/officeart/2008/layout/LinedList"/>
    <dgm:cxn modelId="{57BED583-AFB6-F640-82AD-9C37C2A449DB}" type="presParOf" srcId="{C57977A0-264F-4341-A672-445F87A98009}" destId="{C04B2AF0-B115-BA4A-8666-D83031B858B1}" srcOrd="0" destOrd="0" presId="urn:microsoft.com/office/officeart/2008/layout/LinedList"/>
    <dgm:cxn modelId="{44AA94C4-399E-BA48-A042-23E5B46AEFC0}" type="presParOf" srcId="{C57977A0-264F-4341-A672-445F87A98009}" destId="{FC16B4D4-F99B-9146-8224-EDDE825A334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9119A0-05D3-4FE8-81B2-5D23CDFF75C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170D31-C920-4898-816E-16B55C1B0438}">
      <dgm:prSet/>
      <dgm:spPr/>
      <dgm:t>
        <a:bodyPr/>
        <a:lstStyle/>
        <a:p>
          <a:pPr>
            <a:lnSpc>
              <a:spcPct val="100000"/>
            </a:lnSpc>
          </a:pPr>
          <a:r>
            <a:rPr lang="es-MX"/>
            <a:t>Sensibilización: diagnóstico / disposición</a:t>
          </a:r>
          <a:endParaRPr lang="en-US"/>
        </a:p>
      </dgm:t>
    </dgm:pt>
    <dgm:pt modelId="{EE8FA2B2-7D0F-435C-B1FE-3DEC4006E838}" type="parTrans" cxnId="{7FE6DB5C-47F1-4799-9E4F-BF908BAC2BAE}">
      <dgm:prSet/>
      <dgm:spPr/>
      <dgm:t>
        <a:bodyPr/>
        <a:lstStyle/>
        <a:p>
          <a:endParaRPr lang="en-US"/>
        </a:p>
      </dgm:t>
    </dgm:pt>
    <dgm:pt modelId="{DFDC86B7-CA17-444C-B0ED-4836A017E205}" type="sibTrans" cxnId="{7FE6DB5C-47F1-4799-9E4F-BF908BAC2BAE}">
      <dgm:prSet/>
      <dgm:spPr/>
      <dgm:t>
        <a:bodyPr/>
        <a:lstStyle/>
        <a:p>
          <a:endParaRPr lang="en-US"/>
        </a:p>
      </dgm:t>
    </dgm:pt>
    <dgm:pt modelId="{E95BA072-400E-48C2-9B1C-C55C690E3CD0}">
      <dgm:prSet/>
      <dgm:spPr/>
      <dgm:t>
        <a:bodyPr/>
        <a:lstStyle/>
        <a:p>
          <a:pPr>
            <a:lnSpc>
              <a:spcPct val="100000"/>
            </a:lnSpc>
          </a:pPr>
          <a:r>
            <a:rPr lang="es-MX"/>
            <a:t>Sanación: encuentros significativos</a:t>
          </a:r>
          <a:endParaRPr lang="en-US"/>
        </a:p>
      </dgm:t>
    </dgm:pt>
    <dgm:pt modelId="{6699B7A5-1E6F-46B3-9226-DAD85BFB18B3}" type="parTrans" cxnId="{E2B9A509-FA77-480C-B085-9425E386101D}">
      <dgm:prSet/>
      <dgm:spPr/>
      <dgm:t>
        <a:bodyPr/>
        <a:lstStyle/>
        <a:p>
          <a:endParaRPr lang="en-US"/>
        </a:p>
      </dgm:t>
    </dgm:pt>
    <dgm:pt modelId="{DDFD7D03-8827-494C-86B4-BDB2ED75E5C9}" type="sibTrans" cxnId="{E2B9A509-FA77-480C-B085-9425E386101D}">
      <dgm:prSet/>
      <dgm:spPr/>
      <dgm:t>
        <a:bodyPr/>
        <a:lstStyle/>
        <a:p>
          <a:endParaRPr lang="en-US"/>
        </a:p>
      </dgm:t>
    </dgm:pt>
    <dgm:pt modelId="{3CF05734-522D-4790-AA4A-E393B0B48B2F}">
      <dgm:prSet/>
      <dgm:spPr/>
      <dgm:t>
        <a:bodyPr/>
        <a:lstStyle/>
        <a:p>
          <a:pPr>
            <a:lnSpc>
              <a:spcPct val="100000"/>
            </a:lnSpc>
          </a:pPr>
          <a:r>
            <a:rPr lang="es-MX" dirty="0"/>
            <a:t>Compromiso: valorar recursos y asumir responsabilidad</a:t>
          </a:r>
          <a:endParaRPr lang="en-US" dirty="0"/>
        </a:p>
      </dgm:t>
    </dgm:pt>
    <dgm:pt modelId="{E467DEE5-F28F-4EF3-846C-A98546DB6720}" type="parTrans" cxnId="{89AD087F-22B7-472E-9DEC-423E980C314D}">
      <dgm:prSet/>
      <dgm:spPr/>
      <dgm:t>
        <a:bodyPr/>
        <a:lstStyle/>
        <a:p>
          <a:endParaRPr lang="en-US"/>
        </a:p>
      </dgm:t>
    </dgm:pt>
    <dgm:pt modelId="{265D961D-D421-473F-89A8-E6D722BE5F01}" type="sibTrans" cxnId="{89AD087F-22B7-472E-9DEC-423E980C314D}">
      <dgm:prSet/>
      <dgm:spPr/>
      <dgm:t>
        <a:bodyPr/>
        <a:lstStyle/>
        <a:p>
          <a:endParaRPr lang="en-US"/>
        </a:p>
      </dgm:t>
    </dgm:pt>
    <dgm:pt modelId="{3C155FCC-0166-469B-91E8-988307D13925}">
      <dgm:prSet/>
      <dgm:spPr/>
      <dgm:t>
        <a:bodyPr/>
        <a:lstStyle/>
        <a:p>
          <a:pPr>
            <a:lnSpc>
              <a:spcPct val="100000"/>
            </a:lnSpc>
          </a:pPr>
          <a:r>
            <a:rPr lang="es-MX" dirty="0"/>
            <a:t>Formación: motivación a capacitarse</a:t>
          </a:r>
          <a:endParaRPr lang="en-US" dirty="0"/>
        </a:p>
      </dgm:t>
    </dgm:pt>
    <dgm:pt modelId="{02FD3A2D-BEDC-46CA-84E4-1A33E2D36E3E}" type="parTrans" cxnId="{D9DB579B-02D1-4C63-B21E-F4F0A5DAA7A1}">
      <dgm:prSet/>
      <dgm:spPr/>
      <dgm:t>
        <a:bodyPr/>
        <a:lstStyle/>
        <a:p>
          <a:endParaRPr lang="en-US"/>
        </a:p>
      </dgm:t>
    </dgm:pt>
    <dgm:pt modelId="{CEF22F8A-4A74-45D2-AF75-D44B933A6B2B}" type="sibTrans" cxnId="{D9DB579B-02D1-4C63-B21E-F4F0A5DAA7A1}">
      <dgm:prSet/>
      <dgm:spPr/>
      <dgm:t>
        <a:bodyPr/>
        <a:lstStyle/>
        <a:p>
          <a:endParaRPr lang="en-US"/>
        </a:p>
      </dgm:t>
    </dgm:pt>
    <dgm:pt modelId="{2914838A-0419-41CC-89E5-EFC7F5D6A619}">
      <dgm:prSet/>
      <dgm:spPr/>
      <dgm:t>
        <a:bodyPr/>
        <a:lstStyle/>
        <a:p>
          <a:pPr>
            <a:lnSpc>
              <a:spcPct val="100000"/>
            </a:lnSpc>
          </a:pPr>
          <a:r>
            <a:rPr lang="es-MX"/>
            <a:t>Socialización: interacción con nuevas personas</a:t>
          </a:r>
          <a:endParaRPr lang="en-US"/>
        </a:p>
      </dgm:t>
    </dgm:pt>
    <dgm:pt modelId="{3E88FFBE-99B8-4146-B347-FFEE8DD13A82}" type="parTrans" cxnId="{2E28C144-ACE7-409D-8FE7-F5910922FB0B}">
      <dgm:prSet/>
      <dgm:spPr/>
      <dgm:t>
        <a:bodyPr/>
        <a:lstStyle/>
        <a:p>
          <a:endParaRPr lang="en-US"/>
        </a:p>
      </dgm:t>
    </dgm:pt>
    <dgm:pt modelId="{70FB03E3-5968-4C7E-98EA-635FB23A94BB}" type="sibTrans" cxnId="{2E28C144-ACE7-409D-8FE7-F5910922FB0B}">
      <dgm:prSet/>
      <dgm:spPr/>
      <dgm:t>
        <a:bodyPr/>
        <a:lstStyle/>
        <a:p>
          <a:endParaRPr lang="en-US"/>
        </a:p>
      </dgm:t>
    </dgm:pt>
    <dgm:pt modelId="{0A5B6AC0-43F6-4DA5-813A-B7EAF668B724}">
      <dgm:prSet/>
      <dgm:spPr/>
      <dgm:t>
        <a:bodyPr/>
        <a:lstStyle/>
        <a:p>
          <a:pPr>
            <a:lnSpc>
              <a:spcPct val="100000"/>
            </a:lnSpc>
          </a:pPr>
          <a:r>
            <a:rPr lang="es-MX" dirty="0"/>
            <a:t>Reconexión: redes de apoyo / proyecto de familia </a:t>
          </a:r>
          <a:endParaRPr lang="en-US" dirty="0"/>
        </a:p>
      </dgm:t>
    </dgm:pt>
    <dgm:pt modelId="{DA7D635C-5604-4476-82F5-B10CA45B62FC}" type="parTrans" cxnId="{6F7D56D6-B4ED-4B19-8197-C102D3E5F3A8}">
      <dgm:prSet/>
      <dgm:spPr/>
      <dgm:t>
        <a:bodyPr/>
        <a:lstStyle/>
        <a:p>
          <a:endParaRPr lang="en-US"/>
        </a:p>
      </dgm:t>
    </dgm:pt>
    <dgm:pt modelId="{203AE736-2AF2-4CDA-A7C4-6B83566AEA3A}" type="sibTrans" cxnId="{6F7D56D6-B4ED-4B19-8197-C102D3E5F3A8}">
      <dgm:prSet/>
      <dgm:spPr/>
      <dgm:t>
        <a:bodyPr/>
        <a:lstStyle/>
        <a:p>
          <a:endParaRPr lang="en-US"/>
        </a:p>
      </dgm:t>
    </dgm:pt>
    <dgm:pt modelId="{EBFE1265-7ADB-4F49-A051-3FC1F07C05C5}" type="pres">
      <dgm:prSet presAssocID="{AE9119A0-05D3-4FE8-81B2-5D23CDFF75C4}" presName="root" presStyleCnt="0">
        <dgm:presLayoutVars>
          <dgm:dir/>
          <dgm:resizeHandles val="exact"/>
        </dgm:presLayoutVars>
      </dgm:prSet>
      <dgm:spPr/>
    </dgm:pt>
    <dgm:pt modelId="{5F5267D5-E4F3-4476-8D24-B4B8CAE4EFED}" type="pres">
      <dgm:prSet presAssocID="{37170D31-C920-4898-816E-16B55C1B0438}" presName="compNode" presStyleCnt="0"/>
      <dgm:spPr/>
    </dgm:pt>
    <dgm:pt modelId="{E4CB81F1-DA3A-46FF-BC36-0A1F534E244E}" type="pres">
      <dgm:prSet presAssocID="{37170D31-C920-4898-816E-16B55C1B0438}" presName="bgRect" presStyleLbl="bgShp" presStyleIdx="0" presStyleCnt="6"/>
      <dgm:spPr/>
    </dgm:pt>
    <dgm:pt modelId="{0232DFAA-0135-4409-AAFE-156419CAF9AB}" type="pres">
      <dgm:prSet presAssocID="{37170D31-C920-4898-816E-16B55C1B0438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stetoscopio"/>
        </a:ext>
      </dgm:extLst>
    </dgm:pt>
    <dgm:pt modelId="{FD2AF91F-C768-40BB-B14C-EFC9057AE263}" type="pres">
      <dgm:prSet presAssocID="{37170D31-C920-4898-816E-16B55C1B0438}" presName="spaceRect" presStyleCnt="0"/>
      <dgm:spPr/>
    </dgm:pt>
    <dgm:pt modelId="{2EDFF91A-66F2-4244-82A9-408FC0116EE7}" type="pres">
      <dgm:prSet presAssocID="{37170D31-C920-4898-816E-16B55C1B0438}" presName="parTx" presStyleLbl="revTx" presStyleIdx="0" presStyleCnt="6">
        <dgm:presLayoutVars>
          <dgm:chMax val="0"/>
          <dgm:chPref val="0"/>
        </dgm:presLayoutVars>
      </dgm:prSet>
      <dgm:spPr/>
    </dgm:pt>
    <dgm:pt modelId="{9EB4D881-F3F0-43CF-8A25-3869A5056E4A}" type="pres">
      <dgm:prSet presAssocID="{DFDC86B7-CA17-444C-B0ED-4836A017E205}" presName="sibTrans" presStyleCnt="0"/>
      <dgm:spPr/>
    </dgm:pt>
    <dgm:pt modelId="{77546620-DF49-423E-A61A-81F5BBE530FD}" type="pres">
      <dgm:prSet presAssocID="{E95BA072-400E-48C2-9B1C-C55C690E3CD0}" presName="compNode" presStyleCnt="0"/>
      <dgm:spPr/>
    </dgm:pt>
    <dgm:pt modelId="{8E9FC8E8-3AA9-4A43-8A03-D73E1E22F042}" type="pres">
      <dgm:prSet presAssocID="{E95BA072-400E-48C2-9B1C-C55C690E3CD0}" presName="bgRect" presStyleLbl="bgShp" presStyleIdx="1" presStyleCnt="6"/>
      <dgm:spPr/>
    </dgm:pt>
    <dgm:pt modelId="{036C775D-6AF0-40BD-B5D2-3F8A2DE3BAB0}" type="pres">
      <dgm:prSet presAssocID="{E95BA072-400E-48C2-9B1C-C55C690E3CD0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nta"/>
        </a:ext>
      </dgm:extLst>
    </dgm:pt>
    <dgm:pt modelId="{D97DCF82-2199-4919-91ED-F364B740C679}" type="pres">
      <dgm:prSet presAssocID="{E95BA072-400E-48C2-9B1C-C55C690E3CD0}" presName="spaceRect" presStyleCnt="0"/>
      <dgm:spPr/>
    </dgm:pt>
    <dgm:pt modelId="{157062E5-E263-40C0-AE14-61F3FBBEBE44}" type="pres">
      <dgm:prSet presAssocID="{E95BA072-400E-48C2-9B1C-C55C690E3CD0}" presName="parTx" presStyleLbl="revTx" presStyleIdx="1" presStyleCnt="6">
        <dgm:presLayoutVars>
          <dgm:chMax val="0"/>
          <dgm:chPref val="0"/>
        </dgm:presLayoutVars>
      </dgm:prSet>
      <dgm:spPr/>
    </dgm:pt>
    <dgm:pt modelId="{4F6864E2-3B8B-4C0B-A94D-059CAF53F3C1}" type="pres">
      <dgm:prSet presAssocID="{DDFD7D03-8827-494C-86B4-BDB2ED75E5C9}" presName="sibTrans" presStyleCnt="0"/>
      <dgm:spPr/>
    </dgm:pt>
    <dgm:pt modelId="{E61338F3-7F21-460A-801A-F53DBF908F1F}" type="pres">
      <dgm:prSet presAssocID="{3CF05734-522D-4790-AA4A-E393B0B48B2F}" presName="compNode" presStyleCnt="0"/>
      <dgm:spPr/>
    </dgm:pt>
    <dgm:pt modelId="{6DB1A5BA-A804-4EB9-B462-FAF107278FDC}" type="pres">
      <dgm:prSet presAssocID="{3CF05734-522D-4790-AA4A-E393B0B48B2F}" presName="bgRect" presStyleLbl="bgShp" presStyleIdx="2" presStyleCnt="6"/>
      <dgm:spPr/>
    </dgm:pt>
    <dgm:pt modelId="{862019C8-4450-4E3E-A0D6-36C7F8518D1F}" type="pres">
      <dgm:prSet presAssocID="{3CF05734-522D-4790-AA4A-E393B0B48B2F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2E8C05B7-9440-4DA1-A21E-6E2A129590EC}" type="pres">
      <dgm:prSet presAssocID="{3CF05734-522D-4790-AA4A-E393B0B48B2F}" presName="spaceRect" presStyleCnt="0"/>
      <dgm:spPr/>
    </dgm:pt>
    <dgm:pt modelId="{18D23D4A-D145-45BD-995D-236C3E2BB7EC}" type="pres">
      <dgm:prSet presAssocID="{3CF05734-522D-4790-AA4A-E393B0B48B2F}" presName="parTx" presStyleLbl="revTx" presStyleIdx="2" presStyleCnt="6">
        <dgm:presLayoutVars>
          <dgm:chMax val="0"/>
          <dgm:chPref val="0"/>
        </dgm:presLayoutVars>
      </dgm:prSet>
      <dgm:spPr/>
    </dgm:pt>
    <dgm:pt modelId="{AE70313C-92C4-4311-ACBA-6C43B8483B8A}" type="pres">
      <dgm:prSet presAssocID="{265D961D-D421-473F-89A8-E6D722BE5F01}" presName="sibTrans" presStyleCnt="0"/>
      <dgm:spPr/>
    </dgm:pt>
    <dgm:pt modelId="{17277857-8980-440C-A8FC-C4321BF01989}" type="pres">
      <dgm:prSet presAssocID="{3C155FCC-0166-469B-91E8-988307D13925}" presName="compNode" presStyleCnt="0"/>
      <dgm:spPr/>
    </dgm:pt>
    <dgm:pt modelId="{BAA4E9DC-350D-42DA-9BF5-1C461D982B13}" type="pres">
      <dgm:prSet presAssocID="{3C155FCC-0166-469B-91E8-988307D13925}" presName="bgRect" presStyleLbl="bgShp" presStyleIdx="3" presStyleCnt="6"/>
      <dgm:spPr/>
    </dgm:pt>
    <dgm:pt modelId="{ECD1FFEE-9B8C-4625-A9BE-4A30E6AA5420}" type="pres">
      <dgm:prSet presAssocID="{3C155FCC-0166-469B-91E8-988307D13925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ile"/>
        </a:ext>
      </dgm:extLst>
    </dgm:pt>
    <dgm:pt modelId="{A49DF4FC-A294-4EB9-B6BC-A9B692F22C27}" type="pres">
      <dgm:prSet presAssocID="{3C155FCC-0166-469B-91E8-988307D13925}" presName="spaceRect" presStyleCnt="0"/>
      <dgm:spPr/>
    </dgm:pt>
    <dgm:pt modelId="{4D66739C-1556-4286-AF4A-80F05F6977D1}" type="pres">
      <dgm:prSet presAssocID="{3C155FCC-0166-469B-91E8-988307D13925}" presName="parTx" presStyleLbl="revTx" presStyleIdx="3" presStyleCnt="6">
        <dgm:presLayoutVars>
          <dgm:chMax val="0"/>
          <dgm:chPref val="0"/>
        </dgm:presLayoutVars>
      </dgm:prSet>
      <dgm:spPr/>
    </dgm:pt>
    <dgm:pt modelId="{B7F89FDB-ADA3-4A42-B2DD-D948AAB5F453}" type="pres">
      <dgm:prSet presAssocID="{CEF22F8A-4A74-45D2-AF75-D44B933A6B2B}" presName="sibTrans" presStyleCnt="0"/>
      <dgm:spPr/>
    </dgm:pt>
    <dgm:pt modelId="{C18F18A0-B07E-475D-AB6A-296CBE8105F9}" type="pres">
      <dgm:prSet presAssocID="{2914838A-0419-41CC-89E5-EFC7F5D6A619}" presName="compNode" presStyleCnt="0"/>
      <dgm:spPr/>
    </dgm:pt>
    <dgm:pt modelId="{89ECE331-202F-4D76-AEF9-BA7A3C56765C}" type="pres">
      <dgm:prSet presAssocID="{2914838A-0419-41CC-89E5-EFC7F5D6A619}" presName="bgRect" presStyleLbl="bgShp" presStyleIdx="4" presStyleCnt="6"/>
      <dgm:spPr/>
    </dgm:pt>
    <dgm:pt modelId="{603ABB6D-A20B-4F8E-95F8-BD1B3A25A60A}" type="pres">
      <dgm:prSet presAssocID="{2914838A-0419-41CC-89E5-EFC7F5D6A619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FF679A66-5E1A-4506-A6BD-B1192D9F1639}" type="pres">
      <dgm:prSet presAssocID="{2914838A-0419-41CC-89E5-EFC7F5D6A619}" presName="spaceRect" presStyleCnt="0"/>
      <dgm:spPr/>
    </dgm:pt>
    <dgm:pt modelId="{974A9365-CB94-48C6-8B5E-6DF34D3C5526}" type="pres">
      <dgm:prSet presAssocID="{2914838A-0419-41CC-89E5-EFC7F5D6A619}" presName="parTx" presStyleLbl="revTx" presStyleIdx="4" presStyleCnt="6">
        <dgm:presLayoutVars>
          <dgm:chMax val="0"/>
          <dgm:chPref val="0"/>
        </dgm:presLayoutVars>
      </dgm:prSet>
      <dgm:spPr/>
    </dgm:pt>
    <dgm:pt modelId="{522E988C-B1F1-4B84-AFCA-2FF5C465E234}" type="pres">
      <dgm:prSet presAssocID="{70FB03E3-5968-4C7E-98EA-635FB23A94BB}" presName="sibTrans" presStyleCnt="0"/>
      <dgm:spPr/>
    </dgm:pt>
    <dgm:pt modelId="{15B7F49C-3328-4CDE-A904-81D4CBE32FE3}" type="pres">
      <dgm:prSet presAssocID="{0A5B6AC0-43F6-4DA5-813A-B7EAF668B724}" presName="compNode" presStyleCnt="0"/>
      <dgm:spPr/>
    </dgm:pt>
    <dgm:pt modelId="{81DD5D55-C2CD-4A93-A958-BD695FD71341}" type="pres">
      <dgm:prSet presAssocID="{0A5B6AC0-43F6-4DA5-813A-B7EAF668B724}" presName="bgRect" presStyleLbl="bgShp" presStyleIdx="5" presStyleCnt="6"/>
      <dgm:spPr/>
    </dgm:pt>
    <dgm:pt modelId="{D79B8C99-142F-4048-95AA-C02202A1225C}" type="pres">
      <dgm:prSet presAssocID="{0A5B6AC0-43F6-4DA5-813A-B7EAF668B72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d"/>
        </a:ext>
      </dgm:extLst>
    </dgm:pt>
    <dgm:pt modelId="{0DB8E014-7594-495E-A67D-E79DE4486071}" type="pres">
      <dgm:prSet presAssocID="{0A5B6AC0-43F6-4DA5-813A-B7EAF668B724}" presName="spaceRect" presStyleCnt="0"/>
      <dgm:spPr/>
    </dgm:pt>
    <dgm:pt modelId="{E4408750-F4E3-44EA-B413-D6CEA270BAEA}" type="pres">
      <dgm:prSet presAssocID="{0A5B6AC0-43F6-4DA5-813A-B7EAF668B72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E2B9A509-FA77-480C-B085-9425E386101D}" srcId="{AE9119A0-05D3-4FE8-81B2-5D23CDFF75C4}" destId="{E95BA072-400E-48C2-9B1C-C55C690E3CD0}" srcOrd="1" destOrd="0" parTransId="{6699B7A5-1E6F-46B3-9226-DAD85BFB18B3}" sibTransId="{DDFD7D03-8827-494C-86B4-BDB2ED75E5C9}"/>
    <dgm:cxn modelId="{58C20618-0340-450A-AEDB-6E4A3F1246E9}" type="presOf" srcId="{E95BA072-400E-48C2-9B1C-C55C690E3CD0}" destId="{157062E5-E263-40C0-AE14-61F3FBBEBE44}" srcOrd="0" destOrd="0" presId="urn:microsoft.com/office/officeart/2018/2/layout/IconVerticalSolidList"/>
    <dgm:cxn modelId="{0EA8332C-0E87-4782-9BA5-BBE06AED492A}" type="presOf" srcId="{3CF05734-522D-4790-AA4A-E393B0B48B2F}" destId="{18D23D4A-D145-45BD-995D-236C3E2BB7EC}" srcOrd="0" destOrd="0" presId="urn:microsoft.com/office/officeart/2018/2/layout/IconVerticalSolidList"/>
    <dgm:cxn modelId="{45075A2F-CB22-4DBE-B2B8-956BF0D912B0}" type="presOf" srcId="{AE9119A0-05D3-4FE8-81B2-5D23CDFF75C4}" destId="{EBFE1265-7ADB-4F49-A051-3FC1F07C05C5}" srcOrd="0" destOrd="0" presId="urn:microsoft.com/office/officeart/2018/2/layout/IconVerticalSolidList"/>
    <dgm:cxn modelId="{91BD0C33-1E1B-4E86-A4C9-2B2B295552C9}" type="presOf" srcId="{2914838A-0419-41CC-89E5-EFC7F5D6A619}" destId="{974A9365-CB94-48C6-8B5E-6DF34D3C5526}" srcOrd="0" destOrd="0" presId="urn:microsoft.com/office/officeart/2018/2/layout/IconVerticalSolidList"/>
    <dgm:cxn modelId="{F6DF8B42-3E0A-4AF5-98FA-945993EA0682}" type="presOf" srcId="{37170D31-C920-4898-816E-16B55C1B0438}" destId="{2EDFF91A-66F2-4244-82A9-408FC0116EE7}" srcOrd="0" destOrd="0" presId="urn:microsoft.com/office/officeart/2018/2/layout/IconVerticalSolidList"/>
    <dgm:cxn modelId="{2E28C144-ACE7-409D-8FE7-F5910922FB0B}" srcId="{AE9119A0-05D3-4FE8-81B2-5D23CDFF75C4}" destId="{2914838A-0419-41CC-89E5-EFC7F5D6A619}" srcOrd="4" destOrd="0" parTransId="{3E88FFBE-99B8-4146-B347-FFEE8DD13A82}" sibTransId="{70FB03E3-5968-4C7E-98EA-635FB23A94BB}"/>
    <dgm:cxn modelId="{7FE6DB5C-47F1-4799-9E4F-BF908BAC2BAE}" srcId="{AE9119A0-05D3-4FE8-81B2-5D23CDFF75C4}" destId="{37170D31-C920-4898-816E-16B55C1B0438}" srcOrd="0" destOrd="0" parTransId="{EE8FA2B2-7D0F-435C-B1FE-3DEC4006E838}" sibTransId="{DFDC86B7-CA17-444C-B0ED-4836A017E205}"/>
    <dgm:cxn modelId="{89AD087F-22B7-472E-9DEC-423E980C314D}" srcId="{AE9119A0-05D3-4FE8-81B2-5D23CDFF75C4}" destId="{3CF05734-522D-4790-AA4A-E393B0B48B2F}" srcOrd="2" destOrd="0" parTransId="{E467DEE5-F28F-4EF3-846C-A98546DB6720}" sibTransId="{265D961D-D421-473F-89A8-E6D722BE5F01}"/>
    <dgm:cxn modelId="{D9DB579B-02D1-4C63-B21E-F4F0A5DAA7A1}" srcId="{AE9119A0-05D3-4FE8-81B2-5D23CDFF75C4}" destId="{3C155FCC-0166-469B-91E8-988307D13925}" srcOrd="3" destOrd="0" parTransId="{02FD3A2D-BEDC-46CA-84E4-1A33E2D36E3E}" sibTransId="{CEF22F8A-4A74-45D2-AF75-D44B933A6B2B}"/>
    <dgm:cxn modelId="{749C71A6-DD0C-4937-989C-A0E1560CBFBD}" type="presOf" srcId="{3C155FCC-0166-469B-91E8-988307D13925}" destId="{4D66739C-1556-4286-AF4A-80F05F6977D1}" srcOrd="0" destOrd="0" presId="urn:microsoft.com/office/officeart/2018/2/layout/IconVerticalSolidList"/>
    <dgm:cxn modelId="{3FDF3AC7-421D-40F3-9D23-60B4FD4E61BE}" type="presOf" srcId="{0A5B6AC0-43F6-4DA5-813A-B7EAF668B724}" destId="{E4408750-F4E3-44EA-B413-D6CEA270BAEA}" srcOrd="0" destOrd="0" presId="urn:microsoft.com/office/officeart/2018/2/layout/IconVerticalSolidList"/>
    <dgm:cxn modelId="{6F7D56D6-B4ED-4B19-8197-C102D3E5F3A8}" srcId="{AE9119A0-05D3-4FE8-81B2-5D23CDFF75C4}" destId="{0A5B6AC0-43F6-4DA5-813A-B7EAF668B724}" srcOrd="5" destOrd="0" parTransId="{DA7D635C-5604-4476-82F5-B10CA45B62FC}" sibTransId="{203AE736-2AF2-4CDA-A7C4-6B83566AEA3A}"/>
    <dgm:cxn modelId="{F284F6F1-3272-4DBE-AA09-2D60D693E43F}" type="presParOf" srcId="{EBFE1265-7ADB-4F49-A051-3FC1F07C05C5}" destId="{5F5267D5-E4F3-4476-8D24-B4B8CAE4EFED}" srcOrd="0" destOrd="0" presId="urn:microsoft.com/office/officeart/2018/2/layout/IconVerticalSolidList"/>
    <dgm:cxn modelId="{EB318770-B73F-480E-8FF3-1A852D317600}" type="presParOf" srcId="{5F5267D5-E4F3-4476-8D24-B4B8CAE4EFED}" destId="{E4CB81F1-DA3A-46FF-BC36-0A1F534E244E}" srcOrd="0" destOrd="0" presId="urn:microsoft.com/office/officeart/2018/2/layout/IconVerticalSolidList"/>
    <dgm:cxn modelId="{F480440C-FAD9-4895-AFBD-D44C312089CC}" type="presParOf" srcId="{5F5267D5-E4F3-4476-8D24-B4B8CAE4EFED}" destId="{0232DFAA-0135-4409-AAFE-156419CAF9AB}" srcOrd="1" destOrd="0" presId="urn:microsoft.com/office/officeart/2018/2/layout/IconVerticalSolidList"/>
    <dgm:cxn modelId="{BCC13CDF-905F-4521-9150-7A709844BEEF}" type="presParOf" srcId="{5F5267D5-E4F3-4476-8D24-B4B8CAE4EFED}" destId="{FD2AF91F-C768-40BB-B14C-EFC9057AE263}" srcOrd="2" destOrd="0" presId="urn:microsoft.com/office/officeart/2018/2/layout/IconVerticalSolidList"/>
    <dgm:cxn modelId="{624CCA2D-4BBE-48FC-98BE-52A5A8B6EB11}" type="presParOf" srcId="{5F5267D5-E4F3-4476-8D24-B4B8CAE4EFED}" destId="{2EDFF91A-66F2-4244-82A9-408FC0116EE7}" srcOrd="3" destOrd="0" presId="urn:microsoft.com/office/officeart/2018/2/layout/IconVerticalSolidList"/>
    <dgm:cxn modelId="{0A65E33F-DC61-472C-8933-F04D51271BC4}" type="presParOf" srcId="{EBFE1265-7ADB-4F49-A051-3FC1F07C05C5}" destId="{9EB4D881-F3F0-43CF-8A25-3869A5056E4A}" srcOrd="1" destOrd="0" presId="urn:microsoft.com/office/officeart/2018/2/layout/IconVerticalSolidList"/>
    <dgm:cxn modelId="{FF459B0E-395D-4BCA-BA11-7C1FC7673FED}" type="presParOf" srcId="{EBFE1265-7ADB-4F49-A051-3FC1F07C05C5}" destId="{77546620-DF49-423E-A61A-81F5BBE530FD}" srcOrd="2" destOrd="0" presId="urn:microsoft.com/office/officeart/2018/2/layout/IconVerticalSolidList"/>
    <dgm:cxn modelId="{8C2073B5-A10F-4C1D-BF0E-83A435B4B405}" type="presParOf" srcId="{77546620-DF49-423E-A61A-81F5BBE530FD}" destId="{8E9FC8E8-3AA9-4A43-8A03-D73E1E22F042}" srcOrd="0" destOrd="0" presId="urn:microsoft.com/office/officeart/2018/2/layout/IconVerticalSolidList"/>
    <dgm:cxn modelId="{3CF5F817-7D68-4B1E-BDD2-53372D9100CA}" type="presParOf" srcId="{77546620-DF49-423E-A61A-81F5BBE530FD}" destId="{036C775D-6AF0-40BD-B5D2-3F8A2DE3BAB0}" srcOrd="1" destOrd="0" presId="urn:microsoft.com/office/officeart/2018/2/layout/IconVerticalSolidList"/>
    <dgm:cxn modelId="{B5029DD1-DEFD-4BCD-BD81-76EC13988B4D}" type="presParOf" srcId="{77546620-DF49-423E-A61A-81F5BBE530FD}" destId="{D97DCF82-2199-4919-91ED-F364B740C679}" srcOrd="2" destOrd="0" presId="urn:microsoft.com/office/officeart/2018/2/layout/IconVerticalSolidList"/>
    <dgm:cxn modelId="{2F8B5EC2-12AF-4A18-80F6-5D209A661B53}" type="presParOf" srcId="{77546620-DF49-423E-A61A-81F5BBE530FD}" destId="{157062E5-E263-40C0-AE14-61F3FBBEBE44}" srcOrd="3" destOrd="0" presId="urn:microsoft.com/office/officeart/2018/2/layout/IconVerticalSolidList"/>
    <dgm:cxn modelId="{1A0A23AC-40C6-48E0-BC80-0C46F9228F6F}" type="presParOf" srcId="{EBFE1265-7ADB-4F49-A051-3FC1F07C05C5}" destId="{4F6864E2-3B8B-4C0B-A94D-059CAF53F3C1}" srcOrd="3" destOrd="0" presId="urn:microsoft.com/office/officeart/2018/2/layout/IconVerticalSolidList"/>
    <dgm:cxn modelId="{2EB3C2A6-B9DE-4307-A7AE-40648D7F7793}" type="presParOf" srcId="{EBFE1265-7ADB-4F49-A051-3FC1F07C05C5}" destId="{E61338F3-7F21-460A-801A-F53DBF908F1F}" srcOrd="4" destOrd="0" presId="urn:microsoft.com/office/officeart/2018/2/layout/IconVerticalSolidList"/>
    <dgm:cxn modelId="{C4A18DBD-6E88-4AB8-94A4-43C9F84C4B10}" type="presParOf" srcId="{E61338F3-7F21-460A-801A-F53DBF908F1F}" destId="{6DB1A5BA-A804-4EB9-B462-FAF107278FDC}" srcOrd="0" destOrd="0" presId="urn:microsoft.com/office/officeart/2018/2/layout/IconVerticalSolidList"/>
    <dgm:cxn modelId="{5BDEE157-D45E-4421-99CB-A49345C78B16}" type="presParOf" srcId="{E61338F3-7F21-460A-801A-F53DBF908F1F}" destId="{862019C8-4450-4E3E-A0D6-36C7F8518D1F}" srcOrd="1" destOrd="0" presId="urn:microsoft.com/office/officeart/2018/2/layout/IconVerticalSolidList"/>
    <dgm:cxn modelId="{6AB98C55-C7EC-4B35-B85E-EEE0407BD862}" type="presParOf" srcId="{E61338F3-7F21-460A-801A-F53DBF908F1F}" destId="{2E8C05B7-9440-4DA1-A21E-6E2A129590EC}" srcOrd="2" destOrd="0" presId="urn:microsoft.com/office/officeart/2018/2/layout/IconVerticalSolidList"/>
    <dgm:cxn modelId="{63A58794-2C65-4C4C-A220-D34BD3E6E412}" type="presParOf" srcId="{E61338F3-7F21-460A-801A-F53DBF908F1F}" destId="{18D23D4A-D145-45BD-995D-236C3E2BB7EC}" srcOrd="3" destOrd="0" presId="urn:microsoft.com/office/officeart/2018/2/layout/IconVerticalSolidList"/>
    <dgm:cxn modelId="{F8FCDC5E-8B91-41F8-A1C4-8CCFF5E9C4AC}" type="presParOf" srcId="{EBFE1265-7ADB-4F49-A051-3FC1F07C05C5}" destId="{AE70313C-92C4-4311-ACBA-6C43B8483B8A}" srcOrd="5" destOrd="0" presId="urn:microsoft.com/office/officeart/2018/2/layout/IconVerticalSolidList"/>
    <dgm:cxn modelId="{AA1FF3A5-CE15-437D-9CB9-B000F664819B}" type="presParOf" srcId="{EBFE1265-7ADB-4F49-A051-3FC1F07C05C5}" destId="{17277857-8980-440C-A8FC-C4321BF01989}" srcOrd="6" destOrd="0" presId="urn:microsoft.com/office/officeart/2018/2/layout/IconVerticalSolidList"/>
    <dgm:cxn modelId="{AC12B63B-4F5B-448F-B909-412018927C1A}" type="presParOf" srcId="{17277857-8980-440C-A8FC-C4321BF01989}" destId="{BAA4E9DC-350D-42DA-9BF5-1C461D982B13}" srcOrd="0" destOrd="0" presId="urn:microsoft.com/office/officeart/2018/2/layout/IconVerticalSolidList"/>
    <dgm:cxn modelId="{9EEE6171-15C4-4E14-9A4C-6E22ED50F8C9}" type="presParOf" srcId="{17277857-8980-440C-A8FC-C4321BF01989}" destId="{ECD1FFEE-9B8C-4625-A9BE-4A30E6AA5420}" srcOrd="1" destOrd="0" presId="urn:microsoft.com/office/officeart/2018/2/layout/IconVerticalSolidList"/>
    <dgm:cxn modelId="{C2AB3E2B-D6C8-4074-848A-A78C81C50749}" type="presParOf" srcId="{17277857-8980-440C-A8FC-C4321BF01989}" destId="{A49DF4FC-A294-4EB9-B6BC-A9B692F22C27}" srcOrd="2" destOrd="0" presId="urn:microsoft.com/office/officeart/2018/2/layout/IconVerticalSolidList"/>
    <dgm:cxn modelId="{8E33D286-CB32-48B5-9117-43B69B51D31E}" type="presParOf" srcId="{17277857-8980-440C-A8FC-C4321BF01989}" destId="{4D66739C-1556-4286-AF4A-80F05F6977D1}" srcOrd="3" destOrd="0" presId="urn:microsoft.com/office/officeart/2018/2/layout/IconVerticalSolidList"/>
    <dgm:cxn modelId="{B93A2D47-AAC4-4400-B5FF-46E0072FD5BE}" type="presParOf" srcId="{EBFE1265-7ADB-4F49-A051-3FC1F07C05C5}" destId="{B7F89FDB-ADA3-4A42-B2DD-D948AAB5F453}" srcOrd="7" destOrd="0" presId="urn:microsoft.com/office/officeart/2018/2/layout/IconVerticalSolidList"/>
    <dgm:cxn modelId="{D440024E-1171-40F2-953B-0DE25EE242E0}" type="presParOf" srcId="{EBFE1265-7ADB-4F49-A051-3FC1F07C05C5}" destId="{C18F18A0-B07E-475D-AB6A-296CBE8105F9}" srcOrd="8" destOrd="0" presId="urn:microsoft.com/office/officeart/2018/2/layout/IconVerticalSolidList"/>
    <dgm:cxn modelId="{EC42A5B2-70E5-47C4-AEDD-AEEC4747163F}" type="presParOf" srcId="{C18F18A0-B07E-475D-AB6A-296CBE8105F9}" destId="{89ECE331-202F-4D76-AEF9-BA7A3C56765C}" srcOrd="0" destOrd="0" presId="urn:microsoft.com/office/officeart/2018/2/layout/IconVerticalSolidList"/>
    <dgm:cxn modelId="{2D694BFE-D698-40A8-BD93-E65AAC963599}" type="presParOf" srcId="{C18F18A0-B07E-475D-AB6A-296CBE8105F9}" destId="{603ABB6D-A20B-4F8E-95F8-BD1B3A25A60A}" srcOrd="1" destOrd="0" presId="urn:microsoft.com/office/officeart/2018/2/layout/IconVerticalSolidList"/>
    <dgm:cxn modelId="{FA2AB1C7-D806-462D-AEF9-0BAEE1A1A75B}" type="presParOf" srcId="{C18F18A0-B07E-475D-AB6A-296CBE8105F9}" destId="{FF679A66-5E1A-4506-A6BD-B1192D9F1639}" srcOrd="2" destOrd="0" presId="urn:microsoft.com/office/officeart/2018/2/layout/IconVerticalSolidList"/>
    <dgm:cxn modelId="{BBF59ABF-DFA9-4B22-9C4B-6165E93D15C6}" type="presParOf" srcId="{C18F18A0-B07E-475D-AB6A-296CBE8105F9}" destId="{974A9365-CB94-48C6-8B5E-6DF34D3C5526}" srcOrd="3" destOrd="0" presId="urn:microsoft.com/office/officeart/2018/2/layout/IconVerticalSolidList"/>
    <dgm:cxn modelId="{0D68FAA7-D2D0-437D-9550-F5C3B52BBE15}" type="presParOf" srcId="{EBFE1265-7ADB-4F49-A051-3FC1F07C05C5}" destId="{522E988C-B1F1-4B84-AFCA-2FF5C465E234}" srcOrd="9" destOrd="0" presId="urn:microsoft.com/office/officeart/2018/2/layout/IconVerticalSolidList"/>
    <dgm:cxn modelId="{EDDAF898-58A6-4E41-9400-2DAE7D7F6FFC}" type="presParOf" srcId="{EBFE1265-7ADB-4F49-A051-3FC1F07C05C5}" destId="{15B7F49C-3328-4CDE-A904-81D4CBE32FE3}" srcOrd="10" destOrd="0" presId="urn:microsoft.com/office/officeart/2018/2/layout/IconVerticalSolidList"/>
    <dgm:cxn modelId="{F5C42677-B132-4876-80F0-154497BB57AF}" type="presParOf" srcId="{15B7F49C-3328-4CDE-A904-81D4CBE32FE3}" destId="{81DD5D55-C2CD-4A93-A958-BD695FD71341}" srcOrd="0" destOrd="0" presId="urn:microsoft.com/office/officeart/2018/2/layout/IconVerticalSolidList"/>
    <dgm:cxn modelId="{54448CE7-39C5-4262-8EAC-AE06BBE2A3D0}" type="presParOf" srcId="{15B7F49C-3328-4CDE-A904-81D4CBE32FE3}" destId="{D79B8C99-142F-4048-95AA-C02202A1225C}" srcOrd="1" destOrd="0" presId="urn:microsoft.com/office/officeart/2018/2/layout/IconVerticalSolidList"/>
    <dgm:cxn modelId="{DACF0720-B939-41F5-BF90-64A06F9B3DD0}" type="presParOf" srcId="{15B7F49C-3328-4CDE-A904-81D4CBE32FE3}" destId="{0DB8E014-7594-495E-A67D-E79DE4486071}" srcOrd="2" destOrd="0" presId="urn:microsoft.com/office/officeart/2018/2/layout/IconVerticalSolidList"/>
    <dgm:cxn modelId="{8137F1F1-81F0-4AD7-8D4D-78992528FC4D}" type="presParOf" srcId="{15B7F49C-3328-4CDE-A904-81D4CBE32FE3}" destId="{E4408750-F4E3-44EA-B413-D6CEA270BAE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514415-EFC0-4202-9C04-E994EFB7E2B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E2D66B-1D1C-48EE-95D8-56D0AC49F12B}">
      <dgm:prSet/>
      <dgm:spPr/>
      <dgm:t>
        <a:bodyPr/>
        <a:lstStyle/>
        <a:p>
          <a:r>
            <a:rPr lang="es-MX"/>
            <a:t>Salud mental: orden / estructura </a:t>
          </a:r>
          <a:endParaRPr lang="en-US"/>
        </a:p>
      </dgm:t>
    </dgm:pt>
    <dgm:pt modelId="{098954FC-94BD-45F9-8946-086EA0E2888D}" type="parTrans" cxnId="{B5B3AF8E-581A-4CAC-8E11-2DCBD9496775}">
      <dgm:prSet/>
      <dgm:spPr/>
      <dgm:t>
        <a:bodyPr/>
        <a:lstStyle/>
        <a:p>
          <a:endParaRPr lang="en-US"/>
        </a:p>
      </dgm:t>
    </dgm:pt>
    <dgm:pt modelId="{86240A2C-531A-4DF8-8C74-854F521020E0}" type="sibTrans" cxnId="{B5B3AF8E-581A-4CAC-8E11-2DCBD9496775}">
      <dgm:prSet/>
      <dgm:spPr/>
      <dgm:t>
        <a:bodyPr/>
        <a:lstStyle/>
        <a:p>
          <a:endParaRPr lang="en-US"/>
        </a:p>
      </dgm:t>
    </dgm:pt>
    <dgm:pt modelId="{67595F9F-7408-4486-AE2A-7F150DB63BE8}">
      <dgm:prSet/>
      <dgm:spPr/>
      <dgm:t>
        <a:bodyPr/>
        <a:lstStyle/>
        <a:p>
          <a:r>
            <a:rPr lang="es-MX"/>
            <a:t>Salud física: alimentación / autocuidado</a:t>
          </a:r>
          <a:endParaRPr lang="en-US"/>
        </a:p>
      </dgm:t>
    </dgm:pt>
    <dgm:pt modelId="{09C6D797-230C-475D-A519-449C1FB5AA0F}" type="parTrans" cxnId="{EA9C28FD-9BEF-4728-8BE6-B121D6BC9D52}">
      <dgm:prSet/>
      <dgm:spPr/>
      <dgm:t>
        <a:bodyPr/>
        <a:lstStyle/>
        <a:p>
          <a:endParaRPr lang="en-US"/>
        </a:p>
      </dgm:t>
    </dgm:pt>
    <dgm:pt modelId="{B7102DB3-8812-4210-8C23-E131D23C1731}" type="sibTrans" cxnId="{EA9C28FD-9BEF-4728-8BE6-B121D6BC9D52}">
      <dgm:prSet/>
      <dgm:spPr/>
      <dgm:t>
        <a:bodyPr/>
        <a:lstStyle/>
        <a:p>
          <a:endParaRPr lang="en-US"/>
        </a:p>
      </dgm:t>
    </dgm:pt>
    <dgm:pt modelId="{7AC2F19D-CED6-4EC6-AC01-CFE46BBAA4EA}">
      <dgm:prSet/>
      <dgm:spPr/>
      <dgm:t>
        <a:bodyPr/>
        <a:lstStyle/>
        <a:p>
          <a:r>
            <a:rPr lang="es-MX"/>
            <a:t>Salud espiritual: resignificación del sufrimiento</a:t>
          </a:r>
          <a:endParaRPr lang="en-US"/>
        </a:p>
      </dgm:t>
    </dgm:pt>
    <dgm:pt modelId="{24C4B56F-8684-47C6-B085-95729FE60D4A}" type="parTrans" cxnId="{695DB0F7-658E-4C8C-83BB-029BCB7227DD}">
      <dgm:prSet/>
      <dgm:spPr/>
      <dgm:t>
        <a:bodyPr/>
        <a:lstStyle/>
        <a:p>
          <a:endParaRPr lang="en-US"/>
        </a:p>
      </dgm:t>
    </dgm:pt>
    <dgm:pt modelId="{5866495D-15BD-4818-BEA6-60831222244A}" type="sibTrans" cxnId="{695DB0F7-658E-4C8C-83BB-029BCB7227DD}">
      <dgm:prSet/>
      <dgm:spPr/>
      <dgm:t>
        <a:bodyPr/>
        <a:lstStyle/>
        <a:p>
          <a:endParaRPr lang="en-US"/>
        </a:p>
      </dgm:t>
    </dgm:pt>
    <dgm:pt modelId="{81A04D3C-F0F5-4E4E-A3BA-FB8AF2DF5A16}">
      <dgm:prSet/>
      <dgm:spPr/>
      <dgm:t>
        <a:bodyPr/>
        <a:lstStyle/>
        <a:p>
          <a:r>
            <a:rPr lang="es-MX"/>
            <a:t>Salud emocional: construir comunidad</a:t>
          </a:r>
          <a:endParaRPr lang="en-US"/>
        </a:p>
      </dgm:t>
    </dgm:pt>
    <dgm:pt modelId="{02BD170D-A876-4745-9DBE-E4E860F1015B}" type="parTrans" cxnId="{B3FCA2B7-B086-4C56-A620-6F0AC71D8DDE}">
      <dgm:prSet/>
      <dgm:spPr/>
      <dgm:t>
        <a:bodyPr/>
        <a:lstStyle/>
        <a:p>
          <a:endParaRPr lang="en-US"/>
        </a:p>
      </dgm:t>
    </dgm:pt>
    <dgm:pt modelId="{D7D6FBD4-7FB3-4C23-BA1C-EC212B2F6222}" type="sibTrans" cxnId="{B3FCA2B7-B086-4C56-A620-6F0AC71D8DDE}">
      <dgm:prSet/>
      <dgm:spPr/>
      <dgm:t>
        <a:bodyPr/>
        <a:lstStyle/>
        <a:p>
          <a:endParaRPr lang="en-US"/>
        </a:p>
      </dgm:t>
    </dgm:pt>
    <dgm:pt modelId="{5C003517-B323-E741-BA70-2078FD655293}" type="pres">
      <dgm:prSet presAssocID="{36514415-EFC0-4202-9C04-E994EFB7E2B7}" presName="vert0" presStyleCnt="0">
        <dgm:presLayoutVars>
          <dgm:dir/>
          <dgm:animOne val="branch"/>
          <dgm:animLvl val="lvl"/>
        </dgm:presLayoutVars>
      </dgm:prSet>
      <dgm:spPr/>
    </dgm:pt>
    <dgm:pt modelId="{41DDCDD3-C03B-744E-93FB-FF80AA91E00D}" type="pres">
      <dgm:prSet presAssocID="{95E2D66B-1D1C-48EE-95D8-56D0AC49F12B}" presName="thickLine" presStyleLbl="alignNode1" presStyleIdx="0" presStyleCnt="4"/>
      <dgm:spPr/>
    </dgm:pt>
    <dgm:pt modelId="{F667A4E0-2D7F-AD46-8956-99E0770E3FC9}" type="pres">
      <dgm:prSet presAssocID="{95E2D66B-1D1C-48EE-95D8-56D0AC49F12B}" presName="horz1" presStyleCnt="0"/>
      <dgm:spPr/>
    </dgm:pt>
    <dgm:pt modelId="{351490E0-F5A0-8746-A255-392749435115}" type="pres">
      <dgm:prSet presAssocID="{95E2D66B-1D1C-48EE-95D8-56D0AC49F12B}" presName="tx1" presStyleLbl="revTx" presStyleIdx="0" presStyleCnt="4"/>
      <dgm:spPr/>
    </dgm:pt>
    <dgm:pt modelId="{E27D76DE-4EDA-1A45-A456-2D60892286F6}" type="pres">
      <dgm:prSet presAssocID="{95E2D66B-1D1C-48EE-95D8-56D0AC49F12B}" presName="vert1" presStyleCnt="0"/>
      <dgm:spPr/>
    </dgm:pt>
    <dgm:pt modelId="{0B239720-CE35-8943-80A9-7B9CE55516A9}" type="pres">
      <dgm:prSet presAssocID="{67595F9F-7408-4486-AE2A-7F150DB63BE8}" presName="thickLine" presStyleLbl="alignNode1" presStyleIdx="1" presStyleCnt="4"/>
      <dgm:spPr/>
    </dgm:pt>
    <dgm:pt modelId="{D4087846-1AA4-664C-A331-3F40D261A37B}" type="pres">
      <dgm:prSet presAssocID="{67595F9F-7408-4486-AE2A-7F150DB63BE8}" presName="horz1" presStyleCnt="0"/>
      <dgm:spPr/>
    </dgm:pt>
    <dgm:pt modelId="{A97113A9-B41E-214E-B490-AC61C36828F1}" type="pres">
      <dgm:prSet presAssocID="{67595F9F-7408-4486-AE2A-7F150DB63BE8}" presName="tx1" presStyleLbl="revTx" presStyleIdx="1" presStyleCnt="4"/>
      <dgm:spPr/>
    </dgm:pt>
    <dgm:pt modelId="{1216BC83-CEE3-D040-8A13-25CDE7D19DB6}" type="pres">
      <dgm:prSet presAssocID="{67595F9F-7408-4486-AE2A-7F150DB63BE8}" presName="vert1" presStyleCnt="0"/>
      <dgm:spPr/>
    </dgm:pt>
    <dgm:pt modelId="{C47A77C2-C269-E945-98D5-5A1E63330516}" type="pres">
      <dgm:prSet presAssocID="{7AC2F19D-CED6-4EC6-AC01-CFE46BBAA4EA}" presName="thickLine" presStyleLbl="alignNode1" presStyleIdx="2" presStyleCnt="4"/>
      <dgm:spPr/>
    </dgm:pt>
    <dgm:pt modelId="{5B98B3F4-907A-EA4D-A01E-F6DC6D9061FF}" type="pres">
      <dgm:prSet presAssocID="{7AC2F19D-CED6-4EC6-AC01-CFE46BBAA4EA}" presName="horz1" presStyleCnt="0"/>
      <dgm:spPr/>
    </dgm:pt>
    <dgm:pt modelId="{F2BC1828-B7AF-874A-8B7C-14C18130BD9C}" type="pres">
      <dgm:prSet presAssocID="{7AC2F19D-CED6-4EC6-AC01-CFE46BBAA4EA}" presName="tx1" presStyleLbl="revTx" presStyleIdx="2" presStyleCnt="4"/>
      <dgm:spPr/>
    </dgm:pt>
    <dgm:pt modelId="{B7F9FC11-D85C-8F47-A13F-EDA2A8C88E37}" type="pres">
      <dgm:prSet presAssocID="{7AC2F19D-CED6-4EC6-AC01-CFE46BBAA4EA}" presName="vert1" presStyleCnt="0"/>
      <dgm:spPr/>
    </dgm:pt>
    <dgm:pt modelId="{E97F7FD3-168A-D54B-A998-ECB2EC57B03A}" type="pres">
      <dgm:prSet presAssocID="{81A04D3C-F0F5-4E4E-A3BA-FB8AF2DF5A16}" presName="thickLine" presStyleLbl="alignNode1" presStyleIdx="3" presStyleCnt="4"/>
      <dgm:spPr/>
    </dgm:pt>
    <dgm:pt modelId="{A444C18F-1295-5249-90D2-EACA23E16729}" type="pres">
      <dgm:prSet presAssocID="{81A04D3C-F0F5-4E4E-A3BA-FB8AF2DF5A16}" presName="horz1" presStyleCnt="0"/>
      <dgm:spPr/>
    </dgm:pt>
    <dgm:pt modelId="{74BCC7FA-7DCF-6747-9CE9-DB37BAE89C71}" type="pres">
      <dgm:prSet presAssocID="{81A04D3C-F0F5-4E4E-A3BA-FB8AF2DF5A16}" presName="tx1" presStyleLbl="revTx" presStyleIdx="3" presStyleCnt="4"/>
      <dgm:spPr/>
    </dgm:pt>
    <dgm:pt modelId="{08ED262D-6FD4-5B4E-BB35-9B13C451B3FE}" type="pres">
      <dgm:prSet presAssocID="{81A04D3C-F0F5-4E4E-A3BA-FB8AF2DF5A16}" presName="vert1" presStyleCnt="0"/>
      <dgm:spPr/>
    </dgm:pt>
  </dgm:ptLst>
  <dgm:cxnLst>
    <dgm:cxn modelId="{FF85FF08-8952-8A44-9657-C36E5B3E295B}" type="presOf" srcId="{95E2D66B-1D1C-48EE-95D8-56D0AC49F12B}" destId="{351490E0-F5A0-8746-A255-392749435115}" srcOrd="0" destOrd="0" presId="urn:microsoft.com/office/officeart/2008/layout/LinedList"/>
    <dgm:cxn modelId="{BE8D8348-08C7-4949-8B66-E12338DD73A0}" type="presOf" srcId="{36514415-EFC0-4202-9C04-E994EFB7E2B7}" destId="{5C003517-B323-E741-BA70-2078FD655293}" srcOrd="0" destOrd="0" presId="urn:microsoft.com/office/officeart/2008/layout/LinedList"/>
    <dgm:cxn modelId="{2A7CAC56-E3AF-8145-BEEB-5AB572C353B9}" type="presOf" srcId="{67595F9F-7408-4486-AE2A-7F150DB63BE8}" destId="{A97113A9-B41E-214E-B490-AC61C36828F1}" srcOrd="0" destOrd="0" presId="urn:microsoft.com/office/officeart/2008/layout/LinedList"/>
    <dgm:cxn modelId="{FD897F7A-4655-734C-8272-3CAA9B04CB6E}" type="presOf" srcId="{7AC2F19D-CED6-4EC6-AC01-CFE46BBAA4EA}" destId="{F2BC1828-B7AF-874A-8B7C-14C18130BD9C}" srcOrd="0" destOrd="0" presId="urn:microsoft.com/office/officeart/2008/layout/LinedList"/>
    <dgm:cxn modelId="{B5B3AF8E-581A-4CAC-8E11-2DCBD9496775}" srcId="{36514415-EFC0-4202-9C04-E994EFB7E2B7}" destId="{95E2D66B-1D1C-48EE-95D8-56D0AC49F12B}" srcOrd="0" destOrd="0" parTransId="{098954FC-94BD-45F9-8946-086EA0E2888D}" sibTransId="{86240A2C-531A-4DF8-8C74-854F521020E0}"/>
    <dgm:cxn modelId="{7A8238B6-A307-8B47-B559-8A960C459054}" type="presOf" srcId="{81A04D3C-F0F5-4E4E-A3BA-FB8AF2DF5A16}" destId="{74BCC7FA-7DCF-6747-9CE9-DB37BAE89C71}" srcOrd="0" destOrd="0" presId="urn:microsoft.com/office/officeart/2008/layout/LinedList"/>
    <dgm:cxn modelId="{B3FCA2B7-B086-4C56-A620-6F0AC71D8DDE}" srcId="{36514415-EFC0-4202-9C04-E994EFB7E2B7}" destId="{81A04D3C-F0F5-4E4E-A3BA-FB8AF2DF5A16}" srcOrd="3" destOrd="0" parTransId="{02BD170D-A876-4745-9DBE-E4E860F1015B}" sibTransId="{D7D6FBD4-7FB3-4C23-BA1C-EC212B2F6222}"/>
    <dgm:cxn modelId="{695DB0F7-658E-4C8C-83BB-029BCB7227DD}" srcId="{36514415-EFC0-4202-9C04-E994EFB7E2B7}" destId="{7AC2F19D-CED6-4EC6-AC01-CFE46BBAA4EA}" srcOrd="2" destOrd="0" parTransId="{24C4B56F-8684-47C6-B085-95729FE60D4A}" sibTransId="{5866495D-15BD-4818-BEA6-60831222244A}"/>
    <dgm:cxn modelId="{EA9C28FD-9BEF-4728-8BE6-B121D6BC9D52}" srcId="{36514415-EFC0-4202-9C04-E994EFB7E2B7}" destId="{67595F9F-7408-4486-AE2A-7F150DB63BE8}" srcOrd="1" destOrd="0" parTransId="{09C6D797-230C-475D-A519-449C1FB5AA0F}" sibTransId="{B7102DB3-8812-4210-8C23-E131D23C1731}"/>
    <dgm:cxn modelId="{36689942-7D8F-6D4F-957E-2396D495D898}" type="presParOf" srcId="{5C003517-B323-E741-BA70-2078FD655293}" destId="{41DDCDD3-C03B-744E-93FB-FF80AA91E00D}" srcOrd="0" destOrd="0" presId="urn:microsoft.com/office/officeart/2008/layout/LinedList"/>
    <dgm:cxn modelId="{ACFA34DC-2145-A640-A0E0-976A171B8975}" type="presParOf" srcId="{5C003517-B323-E741-BA70-2078FD655293}" destId="{F667A4E0-2D7F-AD46-8956-99E0770E3FC9}" srcOrd="1" destOrd="0" presId="urn:microsoft.com/office/officeart/2008/layout/LinedList"/>
    <dgm:cxn modelId="{459F62C8-FFB8-D441-B740-FF995D53BD71}" type="presParOf" srcId="{F667A4E0-2D7F-AD46-8956-99E0770E3FC9}" destId="{351490E0-F5A0-8746-A255-392749435115}" srcOrd="0" destOrd="0" presId="urn:microsoft.com/office/officeart/2008/layout/LinedList"/>
    <dgm:cxn modelId="{B1AB2405-5CFD-5B41-98C0-6B274AEFE0E3}" type="presParOf" srcId="{F667A4E0-2D7F-AD46-8956-99E0770E3FC9}" destId="{E27D76DE-4EDA-1A45-A456-2D60892286F6}" srcOrd="1" destOrd="0" presId="urn:microsoft.com/office/officeart/2008/layout/LinedList"/>
    <dgm:cxn modelId="{5B1C691F-416A-0F46-B3DE-1CBA6ED5D9BC}" type="presParOf" srcId="{5C003517-B323-E741-BA70-2078FD655293}" destId="{0B239720-CE35-8943-80A9-7B9CE55516A9}" srcOrd="2" destOrd="0" presId="urn:microsoft.com/office/officeart/2008/layout/LinedList"/>
    <dgm:cxn modelId="{4F0CB6A6-102D-6643-8F6A-2F5D95873F18}" type="presParOf" srcId="{5C003517-B323-E741-BA70-2078FD655293}" destId="{D4087846-1AA4-664C-A331-3F40D261A37B}" srcOrd="3" destOrd="0" presId="urn:microsoft.com/office/officeart/2008/layout/LinedList"/>
    <dgm:cxn modelId="{7C6BB23B-1E3B-C14E-96FD-55385F07B127}" type="presParOf" srcId="{D4087846-1AA4-664C-A331-3F40D261A37B}" destId="{A97113A9-B41E-214E-B490-AC61C36828F1}" srcOrd="0" destOrd="0" presId="urn:microsoft.com/office/officeart/2008/layout/LinedList"/>
    <dgm:cxn modelId="{E160B331-D890-C543-B622-8D607DCE4E71}" type="presParOf" srcId="{D4087846-1AA4-664C-A331-3F40D261A37B}" destId="{1216BC83-CEE3-D040-8A13-25CDE7D19DB6}" srcOrd="1" destOrd="0" presId="urn:microsoft.com/office/officeart/2008/layout/LinedList"/>
    <dgm:cxn modelId="{0A253855-A2DC-0340-A905-8F2CCA91DF07}" type="presParOf" srcId="{5C003517-B323-E741-BA70-2078FD655293}" destId="{C47A77C2-C269-E945-98D5-5A1E63330516}" srcOrd="4" destOrd="0" presId="urn:microsoft.com/office/officeart/2008/layout/LinedList"/>
    <dgm:cxn modelId="{2CA00E10-249C-E144-9FD4-BDD126FF0370}" type="presParOf" srcId="{5C003517-B323-E741-BA70-2078FD655293}" destId="{5B98B3F4-907A-EA4D-A01E-F6DC6D9061FF}" srcOrd="5" destOrd="0" presId="urn:microsoft.com/office/officeart/2008/layout/LinedList"/>
    <dgm:cxn modelId="{AFB02B2A-14CC-9F4B-9AE5-9FEB64B9B304}" type="presParOf" srcId="{5B98B3F4-907A-EA4D-A01E-F6DC6D9061FF}" destId="{F2BC1828-B7AF-874A-8B7C-14C18130BD9C}" srcOrd="0" destOrd="0" presId="urn:microsoft.com/office/officeart/2008/layout/LinedList"/>
    <dgm:cxn modelId="{8C071232-8890-6741-B457-69A4F6DDB9EE}" type="presParOf" srcId="{5B98B3F4-907A-EA4D-A01E-F6DC6D9061FF}" destId="{B7F9FC11-D85C-8F47-A13F-EDA2A8C88E37}" srcOrd="1" destOrd="0" presId="urn:microsoft.com/office/officeart/2008/layout/LinedList"/>
    <dgm:cxn modelId="{6E31F94A-EB4B-A041-AF20-63891011DA87}" type="presParOf" srcId="{5C003517-B323-E741-BA70-2078FD655293}" destId="{E97F7FD3-168A-D54B-A998-ECB2EC57B03A}" srcOrd="6" destOrd="0" presId="urn:microsoft.com/office/officeart/2008/layout/LinedList"/>
    <dgm:cxn modelId="{C4AFD275-5D6B-A54D-A2EF-88D985B33465}" type="presParOf" srcId="{5C003517-B323-E741-BA70-2078FD655293}" destId="{A444C18F-1295-5249-90D2-EACA23E16729}" srcOrd="7" destOrd="0" presId="urn:microsoft.com/office/officeart/2008/layout/LinedList"/>
    <dgm:cxn modelId="{D86FAB4C-9E48-EA4E-849F-2D4AB645968A}" type="presParOf" srcId="{A444C18F-1295-5249-90D2-EACA23E16729}" destId="{74BCC7FA-7DCF-6747-9CE9-DB37BAE89C71}" srcOrd="0" destOrd="0" presId="urn:microsoft.com/office/officeart/2008/layout/LinedList"/>
    <dgm:cxn modelId="{6ED950F8-FE1E-3F48-8758-BC2369C14DB3}" type="presParOf" srcId="{A444C18F-1295-5249-90D2-EACA23E16729}" destId="{08ED262D-6FD4-5B4E-BB35-9B13C451B3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C54AED-7ABD-48A6-9ADE-1941560D45F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7F500F8-2E81-4323-9F36-A176CD4A721A}">
      <dgm:prSet/>
      <dgm:spPr/>
      <dgm:t>
        <a:bodyPr/>
        <a:lstStyle/>
        <a:p>
          <a:r>
            <a:rPr lang="es-MX"/>
            <a:t>Persona: autoestima (sanar heridas)</a:t>
          </a:r>
          <a:endParaRPr lang="en-US"/>
        </a:p>
      </dgm:t>
    </dgm:pt>
    <dgm:pt modelId="{7C5A7E17-F317-44E2-BFBD-85245C49C74F}" type="parTrans" cxnId="{DA1A47F2-DF41-48F5-8C35-D93CEF18CBEA}">
      <dgm:prSet/>
      <dgm:spPr/>
      <dgm:t>
        <a:bodyPr/>
        <a:lstStyle/>
        <a:p>
          <a:endParaRPr lang="en-US"/>
        </a:p>
      </dgm:t>
    </dgm:pt>
    <dgm:pt modelId="{0142CC28-84F5-47E0-8324-C863CFB7780A}" type="sibTrans" cxnId="{DA1A47F2-DF41-48F5-8C35-D93CEF18CBEA}">
      <dgm:prSet/>
      <dgm:spPr/>
      <dgm:t>
        <a:bodyPr/>
        <a:lstStyle/>
        <a:p>
          <a:endParaRPr lang="en-US"/>
        </a:p>
      </dgm:t>
    </dgm:pt>
    <dgm:pt modelId="{C631E815-05AD-418D-9025-28ECD189292B}">
      <dgm:prSet/>
      <dgm:spPr/>
      <dgm:t>
        <a:bodyPr/>
        <a:lstStyle/>
        <a:p>
          <a:r>
            <a:rPr lang="es-MX"/>
            <a:t>Escuela: aprendizajes (criterio propio)</a:t>
          </a:r>
          <a:endParaRPr lang="en-US"/>
        </a:p>
      </dgm:t>
    </dgm:pt>
    <dgm:pt modelId="{C2A94618-B3B8-4CE5-82E7-7459C271BA50}" type="parTrans" cxnId="{EB2A0B2A-F287-4C11-A044-AD4779089096}">
      <dgm:prSet/>
      <dgm:spPr/>
      <dgm:t>
        <a:bodyPr/>
        <a:lstStyle/>
        <a:p>
          <a:endParaRPr lang="en-US"/>
        </a:p>
      </dgm:t>
    </dgm:pt>
    <dgm:pt modelId="{FA6334DB-3241-4E41-B6E8-38FA32E41723}" type="sibTrans" cxnId="{EB2A0B2A-F287-4C11-A044-AD4779089096}">
      <dgm:prSet/>
      <dgm:spPr/>
      <dgm:t>
        <a:bodyPr/>
        <a:lstStyle/>
        <a:p>
          <a:endParaRPr lang="en-US"/>
        </a:p>
      </dgm:t>
    </dgm:pt>
    <dgm:pt modelId="{F8CCF356-0C7D-4274-9EB4-2A992CCDD903}">
      <dgm:prSet/>
      <dgm:spPr/>
      <dgm:t>
        <a:bodyPr/>
        <a:lstStyle/>
        <a:p>
          <a:r>
            <a:rPr lang="es-MX"/>
            <a:t>Familia: socialización (vínculos nutricios)</a:t>
          </a:r>
          <a:endParaRPr lang="en-US"/>
        </a:p>
      </dgm:t>
    </dgm:pt>
    <dgm:pt modelId="{7C5B888C-7A6C-45E7-9573-49169AA30463}" type="parTrans" cxnId="{28E0B7AF-3035-4A22-9B84-834932F7FE3B}">
      <dgm:prSet/>
      <dgm:spPr/>
      <dgm:t>
        <a:bodyPr/>
        <a:lstStyle/>
        <a:p>
          <a:endParaRPr lang="en-US"/>
        </a:p>
      </dgm:t>
    </dgm:pt>
    <dgm:pt modelId="{38D3A25C-60AF-4CEA-B9FF-FDC8CF231C3B}" type="sibTrans" cxnId="{28E0B7AF-3035-4A22-9B84-834932F7FE3B}">
      <dgm:prSet/>
      <dgm:spPr/>
      <dgm:t>
        <a:bodyPr/>
        <a:lstStyle/>
        <a:p>
          <a:endParaRPr lang="en-US"/>
        </a:p>
      </dgm:t>
    </dgm:pt>
    <dgm:pt modelId="{B53553A6-05F2-425B-841B-81581B4AA10A}">
      <dgm:prSet/>
      <dgm:spPr/>
      <dgm:t>
        <a:bodyPr/>
        <a:lstStyle/>
        <a:p>
          <a:r>
            <a:rPr lang="es-MX"/>
            <a:t>Trabajo: corresponsabilidad (esfuerzo)</a:t>
          </a:r>
          <a:endParaRPr lang="en-US"/>
        </a:p>
      </dgm:t>
    </dgm:pt>
    <dgm:pt modelId="{19CF6B87-C3AA-48AC-BFD1-96DEEE72683B}" type="parTrans" cxnId="{315C26C7-B1C8-474B-AC1A-5C0988CF18E3}">
      <dgm:prSet/>
      <dgm:spPr/>
      <dgm:t>
        <a:bodyPr/>
        <a:lstStyle/>
        <a:p>
          <a:endParaRPr lang="en-US"/>
        </a:p>
      </dgm:t>
    </dgm:pt>
    <dgm:pt modelId="{1EB28871-EBB2-4E73-982F-820D587981CD}" type="sibTrans" cxnId="{315C26C7-B1C8-474B-AC1A-5C0988CF18E3}">
      <dgm:prSet/>
      <dgm:spPr/>
      <dgm:t>
        <a:bodyPr/>
        <a:lstStyle/>
        <a:p>
          <a:endParaRPr lang="en-US"/>
        </a:p>
      </dgm:t>
    </dgm:pt>
    <dgm:pt modelId="{C7E6EC6B-6A69-4B05-9D70-9AB22149DB9B}">
      <dgm:prSet/>
      <dgm:spPr/>
      <dgm:t>
        <a:bodyPr/>
        <a:lstStyle/>
        <a:p>
          <a:r>
            <a:rPr lang="es-MX"/>
            <a:t>Comunidad: servicio (solidaridad)</a:t>
          </a:r>
          <a:endParaRPr lang="en-US"/>
        </a:p>
      </dgm:t>
    </dgm:pt>
    <dgm:pt modelId="{CDD22357-D327-4165-81DA-980E593B5DD4}" type="parTrans" cxnId="{B43890FD-A3B8-4F08-8C92-E1484443463F}">
      <dgm:prSet/>
      <dgm:spPr/>
      <dgm:t>
        <a:bodyPr/>
        <a:lstStyle/>
        <a:p>
          <a:endParaRPr lang="en-US"/>
        </a:p>
      </dgm:t>
    </dgm:pt>
    <dgm:pt modelId="{D556E7DF-BD9B-4677-83A3-452D7BBDDFAA}" type="sibTrans" cxnId="{B43890FD-A3B8-4F08-8C92-E1484443463F}">
      <dgm:prSet/>
      <dgm:spPr/>
      <dgm:t>
        <a:bodyPr/>
        <a:lstStyle/>
        <a:p>
          <a:endParaRPr lang="en-US"/>
        </a:p>
      </dgm:t>
    </dgm:pt>
    <dgm:pt modelId="{239238EE-1D05-8146-A24E-D07850DB48ED}" type="pres">
      <dgm:prSet presAssocID="{21C54AED-7ABD-48A6-9ADE-1941560D45FB}" presName="vert0" presStyleCnt="0">
        <dgm:presLayoutVars>
          <dgm:dir/>
          <dgm:animOne val="branch"/>
          <dgm:animLvl val="lvl"/>
        </dgm:presLayoutVars>
      </dgm:prSet>
      <dgm:spPr/>
    </dgm:pt>
    <dgm:pt modelId="{12BF3485-4973-034A-A881-95B308CC40EF}" type="pres">
      <dgm:prSet presAssocID="{17F500F8-2E81-4323-9F36-A176CD4A721A}" presName="thickLine" presStyleLbl="alignNode1" presStyleIdx="0" presStyleCnt="5"/>
      <dgm:spPr/>
    </dgm:pt>
    <dgm:pt modelId="{F408F35B-FD13-9644-AE85-3C1B03D122ED}" type="pres">
      <dgm:prSet presAssocID="{17F500F8-2E81-4323-9F36-A176CD4A721A}" presName="horz1" presStyleCnt="0"/>
      <dgm:spPr/>
    </dgm:pt>
    <dgm:pt modelId="{59D73DF1-960E-D54D-8A30-4BACB9931E67}" type="pres">
      <dgm:prSet presAssocID="{17F500F8-2E81-4323-9F36-A176CD4A721A}" presName="tx1" presStyleLbl="revTx" presStyleIdx="0" presStyleCnt="5"/>
      <dgm:spPr/>
    </dgm:pt>
    <dgm:pt modelId="{0EBEF563-3D62-844E-B268-3517F9F589EB}" type="pres">
      <dgm:prSet presAssocID="{17F500F8-2E81-4323-9F36-A176CD4A721A}" presName="vert1" presStyleCnt="0"/>
      <dgm:spPr/>
    </dgm:pt>
    <dgm:pt modelId="{CD866C39-652B-B94B-A311-0C4B11D6490A}" type="pres">
      <dgm:prSet presAssocID="{C631E815-05AD-418D-9025-28ECD189292B}" presName="thickLine" presStyleLbl="alignNode1" presStyleIdx="1" presStyleCnt="5"/>
      <dgm:spPr/>
    </dgm:pt>
    <dgm:pt modelId="{7E36D00C-B7DF-984D-B91F-009521597447}" type="pres">
      <dgm:prSet presAssocID="{C631E815-05AD-418D-9025-28ECD189292B}" presName="horz1" presStyleCnt="0"/>
      <dgm:spPr/>
    </dgm:pt>
    <dgm:pt modelId="{2A516E60-F667-A84F-8DB7-71EF0B4920FB}" type="pres">
      <dgm:prSet presAssocID="{C631E815-05AD-418D-9025-28ECD189292B}" presName="tx1" presStyleLbl="revTx" presStyleIdx="1" presStyleCnt="5"/>
      <dgm:spPr/>
    </dgm:pt>
    <dgm:pt modelId="{D9783F3B-86BD-D946-ACBE-99D0AAEA0FDF}" type="pres">
      <dgm:prSet presAssocID="{C631E815-05AD-418D-9025-28ECD189292B}" presName="vert1" presStyleCnt="0"/>
      <dgm:spPr/>
    </dgm:pt>
    <dgm:pt modelId="{94CBD757-BBB6-C845-8A78-783A8137222F}" type="pres">
      <dgm:prSet presAssocID="{F8CCF356-0C7D-4274-9EB4-2A992CCDD903}" presName="thickLine" presStyleLbl="alignNode1" presStyleIdx="2" presStyleCnt="5"/>
      <dgm:spPr/>
    </dgm:pt>
    <dgm:pt modelId="{20B54612-9C8C-C94D-B1AC-302DB54F4633}" type="pres">
      <dgm:prSet presAssocID="{F8CCF356-0C7D-4274-9EB4-2A992CCDD903}" presName="horz1" presStyleCnt="0"/>
      <dgm:spPr/>
    </dgm:pt>
    <dgm:pt modelId="{BDB25694-3C56-904C-A5A8-34E30414A20A}" type="pres">
      <dgm:prSet presAssocID="{F8CCF356-0C7D-4274-9EB4-2A992CCDD903}" presName="tx1" presStyleLbl="revTx" presStyleIdx="2" presStyleCnt="5"/>
      <dgm:spPr/>
    </dgm:pt>
    <dgm:pt modelId="{21095851-04E7-FB46-8918-6F35F0DB30CC}" type="pres">
      <dgm:prSet presAssocID="{F8CCF356-0C7D-4274-9EB4-2A992CCDD903}" presName="vert1" presStyleCnt="0"/>
      <dgm:spPr/>
    </dgm:pt>
    <dgm:pt modelId="{7A0DD16C-20E7-ED48-848E-C056B2ECCC89}" type="pres">
      <dgm:prSet presAssocID="{B53553A6-05F2-425B-841B-81581B4AA10A}" presName="thickLine" presStyleLbl="alignNode1" presStyleIdx="3" presStyleCnt="5"/>
      <dgm:spPr/>
    </dgm:pt>
    <dgm:pt modelId="{02B77F8B-4922-5A4E-988D-1E0A8E153CBD}" type="pres">
      <dgm:prSet presAssocID="{B53553A6-05F2-425B-841B-81581B4AA10A}" presName="horz1" presStyleCnt="0"/>
      <dgm:spPr/>
    </dgm:pt>
    <dgm:pt modelId="{5690E1F4-389A-2B41-9CA4-C83627FE7CA7}" type="pres">
      <dgm:prSet presAssocID="{B53553A6-05F2-425B-841B-81581B4AA10A}" presName="tx1" presStyleLbl="revTx" presStyleIdx="3" presStyleCnt="5"/>
      <dgm:spPr/>
    </dgm:pt>
    <dgm:pt modelId="{97DB6B92-ABA3-A54C-9519-54FAFADFEFB6}" type="pres">
      <dgm:prSet presAssocID="{B53553A6-05F2-425B-841B-81581B4AA10A}" presName="vert1" presStyleCnt="0"/>
      <dgm:spPr/>
    </dgm:pt>
    <dgm:pt modelId="{C6FF1E02-D1D8-044C-8E4C-5A72B0AE4F5D}" type="pres">
      <dgm:prSet presAssocID="{C7E6EC6B-6A69-4B05-9D70-9AB22149DB9B}" presName="thickLine" presStyleLbl="alignNode1" presStyleIdx="4" presStyleCnt="5"/>
      <dgm:spPr/>
    </dgm:pt>
    <dgm:pt modelId="{4696E929-0677-B842-AAAA-ECDCC23EB72E}" type="pres">
      <dgm:prSet presAssocID="{C7E6EC6B-6A69-4B05-9D70-9AB22149DB9B}" presName="horz1" presStyleCnt="0"/>
      <dgm:spPr/>
    </dgm:pt>
    <dgm:pt modelId="{E43DB7AA-44EE-9D49-A007-B584E64B4021}" type="pres">
      <dgm:prSet presAssocID="{C7E6EC6B-6A69-4B05-9D70-9AB22149DB9B}" presName="tx1" presStyleLbl="revTx" presStyleIdx="4" presStyleCnt="5"/>
      <dgm:spPr/>
    </dgm:pt>
    <dgm:pt modelId="{EB267EF3-9A1C-1A46-A584-B7E507BBCE28}" type="pres">
      <dgm:prSet presAssocID="{C7E6EC6B-6A69-4B05-9D70-9AB22149DB9B}" presName="vert1" presStyleCnt="0"/>
      <dgm:spPr/>
    </dgm:pt>
  </dgm:ptLst>
  <dgm:cxnLst>
    <dgm:cxn modelId="{0A88FB02-EFEA-8642-A6A4-3FB4AE368EFB}" type="presOf" srcId="{21C54AED-7ABD-48A6-9ADE-1941560D45FB}" destId="{239238EE-1D05-8146-A24E-D07850DB48ED}" srcOrd="0" destOrd="0" presId="urn:microsoft.com/office/officeart/2008/layout/LinedList"/>
    <dgm:cxn modelId="{EB2A0B2A-F287-4C11-A044-AD4779089096}" srcId="{21C54AED-7ABD-48A6-9ADE-1941560D45FB}" destId="{C631E815-05AD-418D-9025-28ECD189292B}" srcOrd="1" destOrd="0" parTransId="{C2A94618-B3B8-4CE5-82E7-7459C271BA50}" sibTransId="{FA6334DB-3241-4E41-B6E8-38FA32E41723}"/>
    <dgm:cxn modelId="{8682083D-F187-7741-BC4B-B89A777007A3}" type="presOf" srcId="{C631E815-05AD-418D-9025-28ECD189292B}" destId="{2A516E60-F667-A84F-8DB7-71EF0B4920FB}" srcOrd="0" destOrd="0" presId="urn:microsoft.com/office/officeart/2008/layout/LinedList"/>
    <dgm:cxn modelId="{63B2C34E-B5BB-1C44-9C21-F874ADC47F1C}" type="presOf" srcId="{C7E6EC6B-6A69-4B05-9D70-9AB22149DB9B}" destId="{E43DB7AA-44EE-9D49-A007-B584E64B4021}" srcOrd="0" destOrd="0" presId="urn:microsoft.com/office/officeart/2008/layout/LinedList"/>
    <dgm:cxn modelId="{28E0B7AF-3035-4A22-9B84-834932F7FE3B}" srcId="{21C54AED-7ABD-48A6-9ADE-1941560D45FB}" destId="{F8CCF356-0C7D-4274-9EB4-2A992CCDD903}" srcOrd="2" destOrd="0" parTransId="{7C5B888C-7A6C-45E7-9573-49169AA30463}" sibTransId="{38D3A25C-60AF-4CEA-B9FF-FDC8CF231C3B}"/>
    <dgm:cxn modelId="{7A9067B7-AE18-0B48-8AC8-B8D3E0ABA311}" type="presOf" srcId="{17F500F8-2E81-4323-9F36-A176CD4A721A}" destId="{59D73DF1-960E-D54D-8A30-4BACB9931E67}" srcOrd="0" destOrd="0" presId="urn:microsoft.com/office/officeart/2008/layout/LinedList"/>
    <dgm:cxn modelId="{315C26C7-B1C8-474B-AC1A-5C0988CF18E3}" srcId="{21C54AED-7ABD-48A6-9ADE-1941560D45FB}" destId="{B53553A6-05F2-425B-841B-81581B4AA10A}" srcOrd="3" destOrd="0" parTransId="{19CF6B87-C3AA-48AC-BFD1-96DEEE72683B}" sibTransId="{1EB28871-EBB2-4E73-982F-820D587981CD}"/>
    <dgm:cxn modelId="{989E8ACF-5347-0844-A15A-A6D4B612DA69}" type="presOf" srcId="{F8CCF356-0C7D-4274-9EB4-2A992CCDD903}" destId="{BDB25694-3C56-904C-A5A8-34E30414A20A}" srcOrd="0" destOrd="0" presId="urn:microsoft.com/office/officeart/2008/layout/LinedList"/>
    <dgm:cxn modelId="{DA1A47F2-DF41-48F5-8C35-D93CEF18CBEA}" srcId="{21C54AED-7ABD-48A6-9ADE-1941560D45FB}" destId="{17F500F8-2E81-4323-9F36-A176CD4A721A}" srcOrd="0" destOrd="0" parTransId="{7C5A7E17-F317-44E2-BFBD-85245C49C74F}" sibTransId="{0142CC28-84F5-47E0-8324-C863CFB7780A}"/>
    <dgm:cxn modelId="{361AE6F6-2A85-044D-B329-8E876920E2DD}" type="presOf" srcId="{B53553A6-05F2-425B-841B-81581B4AA10A}" destId="{5690E1F4-389A-2B41-9CA4-C83627FE7CA7}" srcOrd="0" destOrd="0" presId="urn:microsoft.com/office/officeart/2008/layout/LinedList"/>
    <dgm:cxn modelId="{B43890FD-A3B8-4F08-8C92-E1484443463F}" srcId="{21C54AED-7ABD-48A6-9ADE-1941560D45FB}" destId="{C7E6EC6B-6A69-4B05-9D70-9AB22149DB9B}" srcOrd="4" destOrd="0" parTransId="{CDD22357-D327-4165-81DA-980E593B5DD4}" sibTransId="{D556E7DF-BD9B-4677-83A3-452D7BBDDFAA}"/>
    <dgm:cxn modelId="{348B4585-3890-7746-A9A9-7378889B5D46}" type="presParOf" srcId="{239238EE-1D05-8146-A24E-D07850DB48ED}" destId="{12BF3485-4973-034A-A881-95B308CC40EF}" srcOrd="0" destOrd="0" presId="urn:microsoft.com/office/officeart/2008/layout/LinedList"/>
    <dgm:cxn modelId="{D03EC799-BB97-1740-86CF-A9F3105C41E1}" type="presParOf" srcId="{239238EE-1D05-8146-A24E-D07850DB48ED}" destId="{F408F35B-FD13-9644-AE85-3C1B03D122ED}" srcOrd="1" destOrd="0" presId="urn:microsoft.com/office/officeart/2008/layout/LinedList"/>
    <dgm:cxn modelId="{C86DBCAB-0266-184E-9FAD-BC2E254B514B}" type="presParOf" srcId="{F408F35B-FD13-9644-AE85-3C1B03D122ED}" destId="{59D73DF1-960E-D54D-8A30-4BACB9931E67}" srcOrd="0" destOrd="0" presId="urn:microsoft.com/office/officeart/2008/layout/LinedList"/>
    <dgm:cxn modelId="{EB3AC0D5-2E6C-2344-A65F-03483F8EE1FB}" type="presParOf" srcId="{F408F35B-FD13-9644-AE85-3C1B03D122ED}" destId="{0EBEF563-3D62-844E-B268-3517F9F589EB}" srcOrd="1" destOrd="0" presId="urn:microsoft.com/office/officeart/2008/layout/LinedList"/>
    <dgm:cxn modelId="{7D426D19-BD6A-6046-94AF-BF922E585002}" type="presParOf" srcId="{239238EE-1D05-8146-A24E-D07850DB48ED}" destId="{CD866C39-652B-B94B-A311-0C4B11D6490A}" srcOrd="2" destOrd="0" presId="urn:microsoft.com/office/officeart/2008/layout/LinedList"/>
    <dgm:cxn modelId="{A8426916-635E-AD4A-96F0-4DC07378C5EA}" type="presParOf" srcId="{239238EE-1D05-8146-A24E-D07850DB48ED}" destId="{7E36D00C-B7DF-984D-B91F-009521597447}" srcOrd="3" destOrd="0" presId="urn:microsoft.com/office/officeart/2008/layout/LinedList"/>
    <dgm:cxn modelId="{88541ED4-FDD8-424B-92FE-1FA7211E5DED}" type="presParOf" srcId="{7E36D00C-B7DF-984D-B91F-009521597447}" destId="{2A516E60-F667-A84F-8DB7-71EF0B4920FB}" srcOrd="0" destOrd="0" presId="urn:microsoft.com/office/officeart/2008/layout/LinedList"/>
    <dgm:cxn modelId="{A7DCB071-6D06-174A-8D06-DA91D55E88B0}" type="presParOf" srcId="{7E36D00C-B7DF-984D-B91F-009521597447}" destId="{D9783F3B-86BD-D946-ACBE-99D0AAEA0FDF}" srcOrd="1" destOrd="0" presId="urn:microsoft.com/office/officeart/2008/layout/LinedList"/>
    <dgm:cxn modelId="{BB2F08B4-3BD5-144B-85B3-F449DFB91CC8}" type="presParOf" srcId="{239238EE-1D05-8146-A24E-D07850DB48ED}" destId="{94CBD757-BBB6-C845-8A78-783A8137222F}" srcOrd="4" destOrd="0" presId="urn:microsoft.com/office/officeart/2008/layout/LinedList"/>
    <dgm:cxn modelId="{B90808AE-D2A6-B842-BA21-91CB67E5C4AA}" type="presParOf" srcId="{239238EE-1D05-8146-A24E-D07850DB48ED}" destId="{20B54612-9C8C-C94D-B1AC-302DB54F4633}" srcOrd="5" destOrd="0" presId="urn:microsoft.com/office/officeart/2008/layout/LinedList"/>
    <dgm:cxn modelId="{6F455931-9876-D140-8809-F387EDF4EC21}" type="presParOf" srcId="{20B54612-9C8C-C94D-B1AC-302DB54F4633}" destId="{BDB25694-3C56-904C-A5A8-34E30414A20A}" srcOrd="0" destOrd="0" presId="urn:microsoft.com/office/officeart/2008/layout/LinedList"/>
    <dgm:cxn modelId="{A065E7B8-5E5E-F94D-BFC4-DABA53900341}" type="presParOf" srcId="{20B54612-9C8C-C94D-B1AC-302DB54F4633}" destId="{21095851-04E7-FB46-8918-6F35F0DB30CC}" srcOrd="1" destOrd="0" presId="urn:microsoft.com/office/officeart/2008/layout/LinedList"/>
    <dgm:cxn modelId="{69AE0A46-6688-5042-959F-EF9011DE0062}" type="presParOf" srcId="{239238EE-1D05-8146-A24E-D07850DB48ED}" destId="{7A0DD16C-20E7-ED48-848E-C056B2ECCC89}" srcOrd="6" destOrd="0" presId="urn:microsoft.com/office/officeart/2008/layout/LinedList"/>
    <dgm:cxn modelId="{4E704B43-FD0E-8F4E-8487-9B9B2BD1B6CD}" type="presParOf" srcId="{239238EE-1D05-8146-A24E-D07850DB48ED}" destId="{02B77F8B-4922-5A4E-988D-1E0A8E153CBD}" srcOrd="7" destOrd="0" presId="urn:microsoft.com/office/officeart/2008/layout/LinedList"/>
    <dgm:cxn modelId="{0E69EDD1-5F86-ED4F-B3B3-4C8D3A0FCF4F}" type="presParOf" srcId="{02B77F8B-4922-5A4E-988D-1E0A8E153CBD}" destId="{5690E1F4-389A-2B41-9CA4-C83627FE7CA7}" srcOrd="0" destOrd="0" presId="urn:microsoft.com/office/officeart/2008/layout/LinedList"/>
    <dgm:cxn modelId="{4E582206-048D-D94A-9863-AA75F92B71FB}" type="presParOf" srcId="{02B77F8B-4922-5A4E-988D-1E0A8E153CBD}" destId="{97DB6B92-ABA3-A54C-9519-54FAFADFEFB6}" srcOrd="1" destOrd="0" presId="urn:microsoft.com/office/officeart/2008/layout/LinedList"/>
    <dgm:cxn modelId="{DFE8D6E1-1BB1-6345-94BB-1E780B7AEF5A}" type="presParOf" srcId="{239238EE-1D05-8146-A24E-D07850DB48ED}" destId="{C6FF1E02-D1D8-044C-8E4C-5A72B0AE4F5D}" srcOrd="8" destOrd="0" presId="urn:microsoft.com/office/officeart/2008/layout/LinedList"/>
    <dgm:cxn modelId="{B0524332-A30E-F540-B0D8-AF4E0F097279}" type="presParOf" srcId="{239238EE-1D05-8146-A24E-D07850DB48ED}" destId="{4696E929-0677-B842-AAAA-ECDCC23EB72E}" srcOrd="9" destOrd="0" presId="urn:microsoft.com/office/officeart/2008/layout/LinedList"/>
    <dgm:cxn modelId="{C3690EC3-5F20-8C43-A250-930CA6D07CE9}" type="presParOf" srcId="{4696E929-0677-B842-AAAA-ECDCC23EB72E}" destId="{E43DB7AA-44EE-9D49-A007-B584E64B4021}" srcOrd="0" destOrd="0" presId="urn:microsoft.com/office/officeart/2008/layout/LinedList"/>
    <dgm:cxn modelId="{ED6531A8-830A-C847-8AEC-DFE9EDA15674}" type="presParOf" srcId="{4696E929-0677-B842-AAAA-ECDCC23EB72E}" destId="{EB267EF3-9A1C-1A46-A584-B7E507BBCE2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7079C-4A61-624F-B5CC-A0B1036EDC57}">
      <dsp:nvSpPr>
        <dsp:cNvPr id="0" name=""/>
        <dsp:cNvSpPr/>
      </dsp:nvSpPr>
      <dsp:spPr>
        <a:xfrm>
          <a:off x="0" y="2703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E2AE52-5CB7-1C47-8D27-C0FD650F73CE}">
      <dsp:nvSpPr>
        <dsp:cNvPr id="0" name=""/>
        <dsp:cNvSpPr/>
      </dsp:nvSpPr>
      <dsp:spPr>
        <a:xfrm>
          <a:off x="0" y="2703"/>
          <a:ext cx="5175384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Diagnóstico comunitario</a:t>
          </a:r>
          <a:endParaRPr lang="en-US" sz="2500" kern="1200"/>
        </a:p>
      </dsp:txBody>
      <dsp:txXfrm>
        <a:off x="0" y="2703"/>
        <a:ext cx="5175384" cy="921789"/>
      </dsp:txXfrm>
    </dsp:sp>
    <dsp:sp modelId="{6E394499-8173-6643-9B5A-00A0EA3A4594}">
      <dsp:nvSpPr>
        <dsp:cNvPr id="0" name=""/>
        <dsp:cNvSpPr/>
      </dsp:nvSpPr>
      <dsp:spPr>
        <a:xfrm>
          <a:off x="0" y="924492"/>
          <a:ext cx="5175384" cy="0"/>
        </a:xfrm>
        <a:prstGeom prst="line">
          <a:avLst/>
        </a:prstGeom>
        <a:solidFill>
          <a:schemeClr val="accent2">
            <a:hueOff val="1288722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2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BE973-879F-234F-AA30-75F46B0F9F1C}">
      <dsp:nvSpPr>
        <dsp:cNvPr id="0" name=""/>
        <dsp:cNvSpPr/>
      </dsp:nvSpPr>
      <dsp:spPr>
        <a:xfrm>
          <a:off x="0" y="924492"/>
          <a:ext cx="5175384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El impacto en las familias</a:t>
          </a:r>
          <a:endParaRPr lang="en-US" sz="2500" kern="1200"/>
        </a:p>
      </dsp:txBody>
      <dsp:txXfrm>
        <a:off x="0" y="924492"/>
        <a:ext cx="5175384" cy="921789"/>
      </dsp:txXfrm>
    </dsp:sp>
    <dsp:sp modelId="{356C4833-B2E4-0443-8C47-762843264D39}">
      <dsp:nvSpPr>
        <dsp:cNvPr id="0" name=""/>
        <dsp:cNvSpPr/>
      </dsp:nvSpPr>
      <dsp:spPr>
        <a:xfrm>
          <a:off x="0" y="1846281"/>
          <a:ext cx="5175384" cy="0"/>
        </a:xfrm>
        <a:prstGeom prst="line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4C0C02-DA89-9146-AC01-7216D6654FBA}">
      <dsp:nvSpPr>
        <dsp:cNvPr id="0" name=""/>
        <dsp:cNvSpPr/>
      </dsp:nvSpPr>
      <dsp:spPr>
        <a:xfrm>
          <a:off x="0" y="1846281"/>
          <a:ext cx="5175384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La necesidad de atender la salud emocional</a:t>
          </a:r>
          <a:endParaRPr lang="en-US" sz="2500" kern="1200"/>
        </a:p>
      </dsp:txBody>
      <dsp:txXfrm>
        <a:off x="0" y="1846281"/>
        <a:ext cx="5175384" cy="921789"/>
      </dsp:txXfrm>
    </dsp:sp>
    <dsp:sp modelId="{F6AAB049-DBAC-1048-A705-0BF78EF8A331}">
      <dsp:nvSpPr>
        <dsp:cNvPr id="0" name=""/>
        <dsp:cNvSpPr/>
      </dsp:nvSpPr>
      <dsp:spPr>
        <a:xfrm>
          <a:off x="0" y="2768070"/>
          <a:ext cx="5175384" cy="0"/>
        </a:xfrm>
        <a:prstGeom prst="line">
          <a:avLst/>
        </a:prstGeom>
        <a:solidFill>
          <a:schemeClr val="accent2">
            <a:hueOff val="3866168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8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8390C-4DB9-2E4E-B58C-B7613A539D57}">
      <dsp:nvSpPr>
        <dsp:cNvPr id="0" name=""/>
        <dsp:cNvSpPr/>
      </dsp:nvSpPr>
      <dsp:spPr>
        <a:xfrm>
          <a:off x="0" y="2768070"/>
          <a:ext cx="5175384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Una pedagogía para sanar a las familias</a:t>
          </a:r>
          <a:endParaRPr lang="en-US" sz="2500" kern="1200"/>
        </a:p>
      </dsp:txBody>
      <dsp:txXfrm>
        <a:off x="0" y="2768070"/>
        <a:ext cx="5175384" cy="921789"/>
      </dsp:txXfrm>
    </dsp:sp>
    <dsp:sp modelId="{4D0AF2A9-3422-9E45-9761-4353ECDE45A5}">
      <dsp:nvSpPr>
        <dsp:cNvPr id="0" name=""/>
        <dsp:cNvSpPr/>
      </dsp:nvSpPr>
      <dsp:spPr>
        <a:xfrm>
          <a:off x="0" y="3689859"/>
          <a:ext cx="5175384" cy="0"/>
        </a:xfrm>
        <a:prstGeom prst="line">
          <a:avLst/>
        </a:prstGeom>
        <a:solidFill>
          <a:schemeClr val="accent2">
            <a:hueOff val="5154890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0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13F3B0-6743-A74C-B0BA-F0EE75502573}">
      <dsp:nvSpPr>
        <dsp:cNvPr id="0" name=""/>
        <dsp:cNvSpPr/>
      </dsp:nvSpPr>
      <dsp:spPr>
        <a:xfrm>
          <a:off x="0" y="3689859"/>
          <a:ext cx="5175384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/>
            <a:t>Círculos Familiares</a:t>
          </a:r>
          <a:endParaRPr lang="en-US" sz="2500" kern="1200"/>
        </a:p>
      </dsp:txBody>
      <dsp:txXfrm>
        <a:off x="0" y="3689859"/>
        <a:ext cx="5175384" cy="921789"/>
      </dsp:txXfrm>
    </dsp:sp>
    <dsp:sp modelId="{0347C663-63D3-8649-81B2-995D45F28B6D}">
      <dsp:nvSpPr>
        <dsp:cNvPr id="0" name=""/>
        <dsp:cNvSpPr/>
      </dsp:nvSpPr>
      <dsp:spPr>
        <a:xfrm>
          <a:off x="0" y="4611648"/>
          <a:ext cx="5175384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9869E2-25A5-8D4F-A8C1-3D332EAAA577}">
      <dsp:nvSpPr>
        <dsp:cNvPr id="0" name=""/>
        <dsp:cNvSpPr/>
      </dsp:nvSpPr>
      <dsp:spPr>
        <a:xfrm>
          <a:off x="0" y="4611648"/>
          <a:ext cx="5175384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500" kern="1200" dirty="0"/>
            <a:t>Reconectar  y armonizar para tener un sistema de cuidados</a:t>
          </a:r>
          <a:endParaRPr lang="en-US" sz="2500" kern="1200" dirty="0"/>
        </a:p>
      </dsp:txBody>
      <dsp:txXfrm>
        <a:off x="0" y="4611648"/>
        <a:ext cx="5175384" cy="921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4C8916-52BF-F744-A23C-DB7A38E3D0C4}">
      <dsp:nvSpPr>
        <dsp:cNvPr id="0" name=""/>
        <dsp:cNvSpPr/>
      </dsp:nvSpPr>
      <dsp:spPr>
        <a:xfrm>
          <a:off x="0" y="675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842D3-FC70-9B45-B031-6BCF530C551D}">
      <dsp:nvSpPr>
        <dsp:cNvPr id="0" name=""/>
        <dsp:cNvSpPr/>
      </dsp:nvSpPr>
      <dsp:spPr>
        <a:xfrm>
          <a:off x="0" y="675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Un moderador del círculo.  </a:t>
          </a:r>
          <a:endParaRPr lang="en-US" sz="3100" kern="1200"/>
        </a:p>
      </dsp:txBody>
      <dsp:txXfrm>
        <a:off x="0" y="675"/>
        <a:ext cx="5175384" cy="1106957"/>
      </dsp:txXfrm>
    </dsp:sp>
    <dsp:sp modelId="{C0CA457F-1857-2E4B-A2FA-300FEEB38016}">
      <dsp:nvSpPr>
        <dsp:cNvPr id="0" name=""/>
        <dsp:cNvSpPr/>
      </dsp:nvSpPr>
      <dsp:spPr>
        <a:xfrm>
          <a:off x="0" y="1107633"/>
          <a:ext cx="5175384" cy="0"/>
        </a:xfrm>
        <a:prstGeom prst="line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1152A-5EBB-944C-AA6F-2FCCF849759B}">
      <dsp:nvSpPr>
        <dsp:cNvPr id="0" name=""/>
        <dsp:cNvSpPr/>
      </dsp:nvSpPr>
      <dsp:spPr>
        <a:xfrm>
          <a:off x="0" y="1107633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Preguntas a responder. </a:t>
          </a:r>
          <a:endParaRPr lang="en-US" sz="3100" kern="1200"/>
        </a:p>
      </dsp:txBody>
      <dsp:txXfrm>
        <a:off x="0" y="1107633"/>
        <a:ext cx="5175384" cy="1106957"/>
      </dsp:txXfrm>
    </dsp:sp>
    <dsp:sp modelId="{787743F3-45A1-CB4B-B1EA-FA038E808C8E}">
      <dsp:nvSpPr>
        <dsp:cNvPr id="0" name=""/>
        <dsp:cNvSpPr/>
      </dsp:nvSpPr>
      <dsp:spPr>
        <a:xfrm>
          <a:off x="0" y="2214591"/>
          <a:ext cx="5175384" cy="0"/>
        </a:xfrm>
        <a:prstGeom prst="line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896285-C9AD-5E42-A0B1-D1EF5B984342}">
      <dsp:nvSpPr>
        <dsp:cNvPr id="0" name=""/>
        <dsp:cNvSpPr/>
      </dsp:nvSpPr>
      <dsp:spPr>
        <a:xfrm>
          <a:off x="0" y="2214591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Un objeto que represente la palabra. </a:t>
          </a:r>
          <a:endParaRPr lang="en-US" sz="3100" kern="1200"/>
        </a:p>
      </dsp:txBody>
      <dsp:txXfrm>
        <a:off x="0" y="2214591"/>
        <a:ext cx="5175384" cy="1106957"/>
      </dsp:txXfrm>
    </dsp:sp>
    <dsp:sp modelId="{9CF7B709-37A9-BD48-B795-DB804A095151}">
      <dsp:nvSpPr>
        <dsp:cNvPr id="0" name=""/>
        <dsp:cNvSpPr/>
      </dsp:nvSpPr>
      <dsp:spPr>
        <a:xfrm>
          <a:off x="0" y="3321549"/>
          <a:ext cx="5175384" cy="0"/>
        </a:xfrm>
        <a:prstGeom prst="line">
          <a:avLst/>
        </a:prstGeom>
        <a:solidFill>
          <a:schemeClr val="accent2">
            <a:hueOff val="4832709"/>
            <a:satOff val="-13870"/>
            <a:lumOff val="-22207"/>
            <a:alphaOff val="0"/>
          </a:schemeClr>
        </a:solidFill>
        <a:ln w="19050" cap="flat" cmpd="sng" algn="ctr">
          <a:solidFill>
            <a:schemeClr val="accent2">
              <a:hueOff val="4832709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798A2-29C2-FA41-821F-E2F51027F84E}">
      <dsp:nvSpPr>
        <dsp:cNvPr id="0" name=""/>
        <dsp:cNvSpPr/>
      </dsp:nvSpPr>
      <dsp:spPr>
        <a:xfrm>
          <a:off x="0" y="3321549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Sillas para todos los integrantes. </a:t>
          </a:r>
          <a:endParaRPr lang="en-US" sz="3100" kern="1200"/>
        </a:p>
      </dsp:txBody>
      <dsp:txXfrm>
        <a:off x="0" y="3321549"/>
        <a:ext cx="5175384" cy="1106957"/>
      </dsp:txXfrm>
    </dsp:sp>
    <dsp:sp modelId="{C61201CC-49A1-4B4A-B326-FB27A77CC132}">
      <dsp:nvSpPr>
        <dsp:cNvPr id="0" name=""/>
        <dsp:cNvSpPr/>
      </dsp:nvSpPr>
      <dsp:spPr>
        <a:xfrm>
          <a:off x="0" y="4428507"/>
          <a:ext cx="5175384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4B2AF0-B115-BA4A-8666-D83031B858B1}">
      <dsp:nvSpPr>
        <dsp:cNvPr id="0" name=""/>
        <dsp:cNvSpPr/>
      </dsp:nvSpPr>
      <dsp:spPr>
        <a:xfrm>
          <a:off x="0" y="4428507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Capacitación del método. </a:t>
          </a:r>
          <a:endParaRPr lang="en-US" sz="3100" kern="1200"/>
        </a:p>
      </dsp:txBody>
      <dsp:txXfrm>
        <a:off x="0" y="4428507"/>
        <a:ext cx="5175384" cy="11069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CB81F1-DA3A-46FF-BC36-0A1F534E244E}">
      <dsp:nvSpPr>
        <dsp:cNvPr id="0" name=""/>
        <dsp:cNvSpPr/>
      </dsp:nvSpPr>
      <dsp:spPr>
        <a:xfrm>
          <a:off x="0" y="1407"/>
          <a:ext cx="78867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32DFAA-0135-4409-AAFE-156419CAF9AB}">
      <dsp:nvSpPr>
        <dsp:cNvPr id="0" name=""/>
        <dsp:cNvSpPr/>
      </dsp:nvSpPr>
      <dsp:spPr>
        <a:xfrm>
          <a:off x="181438" y="136361"/>
          <a:ext cx="329887" cy="3298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FF91A-66F2-4244-82A9-408FC0116EE7}">
      <dsp:nvSpPr>
        <dsp:cNvPr id="0" name=""/>
        <dsp:cNvSpPr/>
      </dsp:nvSpPr>
      <dsp:spPr>
        <a:xfrm>
          <a:off x="692764" y="1407"/>
          <a:ext cx="71939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Sensibilización: diagnóstico / disposición</a:t>
          </a:r>
          <a:endParaRPr lang="en-US" sz="1900" kern="1200"/>
        </a:p>
      </dsp:txBody>
      <dsp:txXfrm>
        <a:off x="692764" y="1407"/>
        <a:ext cx="7193935" cy="599796"/>
      </dsp:txXfrm>
    </dsp:sp>
    <dsp:sp modelId="{8E9FC8E8-3AA9-4A43-8A03-D73E1E22F042}">
      <dsp:nvSpPr>
        <dsp:cNvPr id="0" name=""/>
        <dsp:cNvSpPr/>
      </dsp:nvSpPr>
      <dsp:spPr>
        <a:xfrm>
          <a:off x="0" y="751152"/>
          <a:ext cx="78867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C775D-6AF0-40BD-B5D2-3F8A2DE3BAB0}">
      <dsp:nvSpPr>
        <dsp:cNvPr id="0" name=""/>
        <dsp:cNvSpPr/>
      </dsp:nvSpPr>
      <dsp:spPr>
        <a:xfrm>
          <a:off x="181438" y="886107"/>
          <a:ext cx="329887" cy="3298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062E5-E263-40C0-AE14-61F3FBBEBE44}">
      <dsp:nvSpPr>
        <dsp:cNvPr id="0" name=""/>
        <dsp:cNvSpPr/>
      </dsp:nvSpPr>
      <dsp:spPr>
        <a:xfrm>
          <a:off x="692764" y="751152"/>
          <a:ext cx="71939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Sanación: encuentros significativos</a:t>
          </a:r>
          <a:endParaRPr lang="en-US" sz="1900" kern="1200"/>
        </a:p>
      </dsp:txBody>
      <dsp:txXfrm>
        <a:off x="692764" y="751152"/>
        <a:ext cx="7193935" cy="599796"/>
      </dsp:txXfrm>
    </dsp:sp>
    <dsp:sp modelId="{6DB1A5BA-A804-4EB9-B462-FAF107278FDC}">
      <dsp:nvSpPr>
        <dsp:cNvPr id="0" name=""/>
        <dsp:cNvSpPr/>
      </dsp:nvSpPr>
      <dsp:spPr>
        <a:xfrm>
          <a:off x="0" y="1500898"/>
          <a:ext cx="78867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2019C8-4450-4E3E-A0D6-36C7F8518D1F}">
      <dsp:nvSpPr>
        <dsp:cNvPr id="0" name=""/>
        <dsp:cNvSpPr/>
      </dsp:nvSpPr>
      <dsp:spPr>
        <a:xfrm>
          <a:off x="181438" y="1635852"/>
          <a:ext cx="329887" cy="3298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23D4A-D145-45BD-995D-236C3E2BB7EC}">
      <dsp:nvSpPr>
        <dsp:cNvPr id="0" name=""/>
        <dsp:cNvSpPr/>
      </dsp:nvSpPr>
      <dsp:spPr>
        <a:xfrm>
          <a:off x="692764" y="1500898"/>
          <a:ext cx="71939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Compromiso: valorar recursos y asumir responsabilidad</a:t>
          </a:r>
          <a:endParaRPr lang="en-US" sz="1900" kern="1200" dirty="0"/>
        </a:p>
      </dsp:txBody>
      <dsp:txXfrm>
        <a:off x="692764" y="1500898"/>
        <a:ext cx="7193935" cy="599796"/>
      </dsp:txXfrm>
    </dsp:sp>
    <dsp:sp modelId="{BAA4E9DC-350D-42DA-9BF5-1C461D982B13}">
      <dsp:nvSpPr>
        <dsp:cNvPr id="0" name=""/>
        <dsp:cNvSpPr/>
      </dsp:nvSpPr>
      <dsp:spPr>
        <a:xfrm>
          <a:off x="0" y="2250643"/>
          <a:ext cx="78867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1FFEE-9B8C-4625-A9BE-4A30E6AA5420}">
      <dsp:nvSpPr>
        <dsp:cNvPr id="0" name=""/>
        <dsp:cNvSpPr/>
      </dsp:nvSpPr>
      <dsp:spPr>
        <a:xfrm>
          <a:off x="181438" y="2385597"/>
          <a:ext cx="329887" cy="32988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66739C-1556-4286-AF4A-80F05F6977D1}">
      <dsp:nvSpPr>
        <dsp:cNvPr id="0" name=""/>
        <dsp:cNvSpPr/>
      </dsp:nvSpPr>
      <dsp:spPr>
        <a:xfrm>
          <a:off x="692764" y="2250643"/>
          <a:ext cx="71939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Formación: motivación a capacitarse</a:t>
          </a:r>
          <a:endParaRPr lang="en-US" sz="1900" kern="1200" dirty="0"/>
        </a:p>
      </dsp:txBody>
      <dsp:txXfrm>
        <a:off x="692764" y="2250643"/>
        <a:ext cx="7193935" cy="599796"/>
      </dsp:txXfrm>
    </dsp:sp>
    <dsp:sp modelId="{89ECE331-202F-4D76-AEF9-BA7A3C56765C}">
      <dsp:nvSpPr>
        <dsp:cNvPr id="0" name=""/>
        <dsp:cNvSpPr/>
      </dsp:nvSpPr>
      <dsp:spPr>
        <a:xfrm>
          <a:off x="0" y="3000388"/>
          <a:ext cx="78867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3ABB6D-A20B-4F8E-95F8-BD1B3A25A60A}">
      <dsp:nvSpPr>
        <dsp:cNvPr id="0" name=""/>
        <dsp:cNvSpPr/>
      </dsp:nvSpPr>
      <dsp:spPr>
        <a:xfrm>
          <a:off x="181438" y="3135342"/>
          <a:ext cx="329887" cy="32988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4A9365-CB94-48C6-8B5E-6DF34D3C5526}">
      <dsp:nvSpPr>
        <dsp:cNvPr id="0" name=""/>
        <dsp:cNvSpPr/>
      </dsp:nvSpPr>
      <dsp:spPr>
        <a:xfrm>
          <a:off x="692764" y="3000388"/>
          <a:ext cx="71939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Socialización: interacción con nuevas personas</a:t>
          </a:r>
          <a:endParaRPr lang="en-US" sz="1900" kern="1200"/>
        </a:p>
      </dsp:txBody>
      <dsp:txXfrm>
        <a:off x="692764" y="3000388"/>
        <a:ext cx="7193935" cy="599796"/>
      </dsp:txXfrm>
    </dsp:sp>
    <dsp:sp modelId="{81DD5D55-C2CD-4A93-A958-BD695FD71341}">
      <dsp:nvSpPr>
        <dsp:cNvPr id="0" name=""/>
        <dsp:cNvSpPr/>
      </dsp:nvSpPr>
      <dsp:spPr>
        <a:xfrm>
          <a:off x="0" y="3750134"/>
          <a:ext cx="7886700" cy="5997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B8C99-142F-4048-95AA-C02202A1225C}">
      <dsp:nvSpPr>
        <dsp:cNvPr id="0" name=""/>
        <dsp:cNvSpPr/>
      </dsp:nvSpPr>
      <dsp:spPr>
        <a:xfrm>
          <a:off x="181438" y="3885088"/>
          <a:ext cx="329887" cy="32988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08750-F4E3-44EA-B413-D6CEA270BAEA}">
      <dsp:nvSpPr>
        <dsp:cNvPr id="0" name=""/>
        <dsp:cNvSpPr/>
      </dsp:nvSpPr>
      <dsp:spPr>
        <a:xfrm>
          <a:off x="692764" y="3750134"/>
          <a:ext cx="71939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Reconexión: redes de apoyo / proyecto de familia </a:t>
          </a:r>
          <a:endParaRPr lang="en-US" sz="1900" kern="1200" dirty="0"/>
        </a:p>
      </dsp:txBody>
      <dsp:txXfrm>
        <a:off x="692764" y="3750134"/>
        <a:ext cx="7193935" cy="599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DCDD3-C03B-744E-93FB-FF80AA91E00D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490E0-F5A0-8746-A255-392749435115}">
      <dsp:nvSpPr>
        <dsp:cNvPr id="0" name=""/>
        <dsp:cNvSpPr/>
      </dsp:nvSpPr>
      <dsp:spPr>
        <a:xfrm>
          <a:off x="0" y="0"/>
          <a:ext cx="78867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/>
            <a:t>Salud mental: orden / estructura </a:t>
          </a:r>
          <a:endParaRPr lang="en-US" sz="3000" kern="1200"/>
        </a:p>
      </dsp:txBody>
      <dsp:txXfrm>
        <a:off x="0" y="0"/>
        <a:ext cx="7886700" cy="1087834"/>
      </dsp:txXfrm>
    </dsp:sp>
    <dsp:sp modelId="{0B239720-CE35-8943-80A9-7B9CE55516A9}">
      <dsp:nvSpPr>
        <dsp:cNvPr id="0" name=""/>
        <dsp:cNvSpPr/>
      </dsp:nvSpPr>
      <dsp:spPr>
        <a:xfrm>
          <a:off x="0" y="108783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113A9-B41E-214E-B490-AC61C36828F1}">
      <dsp:nvSpPr>
        <dsp:cNvPr id="0" name=""/>
        <dsp:cNvSpPr/>
      </dsp:nvSpPr>
      <dsp:spPr>
        <a:xfrm>
          <a:off x="0" y="1087834"/>
          <a:ext cx="78867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/>
            <a:t>Salud física: alimentación / autocuidado</a:t>
          </a:r>
          <a:endParaRPr lang="en-US" sz="3000" kern="1200"/>
        </a:p>
      </dsp:txBody>
      <dsp:txXfrm>
        <a:off x="0" y="1087834"/>
        <a:ext cx="7886700" cy="1087834"/>
      </dsp:txXfrm>
    </dsp:sp>
    <dsp:sp modelId="{C47A77C2-C269-E945-98D5-5A1E63330516}">
      <dsp:nvSpPr>
        <dsp:cNvPr id="0" name=""/>
        <dsp:cNvSpPr/>
      </dsp:nvSpPr>
      <dsp:spPr>
        <a:xfrm>
          <a:off x="0" y="2175669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BC1828-B7AF-874A-8B7C-14C18130BD9C}">
      <dsp:nvSpPr>
        <dsp:cNvPr id="0" name=""/>
        <dsp:cNvSpPr/>
      </dsp:nvSpPr>
      <dsp:spPr>
        <a:xfrm>
          <a:off x="0" y="2175669"/>
          <a:ext cx="78867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/>
            <a:t>Salud espiritual: resignificación del sufrimiento</a:t>
          </a:r>
          <a:endParaRPr lang="en-US" sz="3000" kern="1200"/>
        </a:p>
      </dsp:txBody>
      <dsp:txXfrm>
        <a:off x="0" y="2175669"/>
        <a:ext cx="7886700" cy="1087834"/>
      </dsp:txXfrm>
    </dsp:sp>
    <dsp:sp modelId="{E97F7FD3-168A-D54B-A998-ECB2EC57B03A}">
      <dsp:nvSpPr>
        <dsp:cNvPr id="0" name=""/>
        <dsp:cNvSpPr/>
      </dsp:nvSpPr>
      <dsp:spPr>
        <a:xfrm>
          <a:off x="0" y="3263503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CC7FA-7DCF-6747-9CE9-DB37BAE89C71}">
      <dsp:nvSpPr>
        <dsp:cNvPr id="0" name=""/>
        <dsp:cNvSpPr/>
      </dsp:nvSpPr>
      <dsp:spPr>
        <a:xfrm>
          <a:off x="0" y="3263503"/>
          <a:ext cx="78867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/>
            <a:t>Salud emocional: construir comunidad</a:t>
          </a:r>
          <a:endParaRPr lang="en-US" sz="3000" kern="1200"/>
        </a:p>
      </dsp:txBody>
      <dsp:txXfrm>
        <a:off x="0" y="3263503"/>
        <a:ext cx="7886700" cy="10878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F3485-4973-034A-A881-95B308CC40EF}">
      <dsp:nvSpPr>
        <dsp:cNvPr id="0" name=""/>
        <dsp:cNvSpPr/>
      </dsp:nvSpPr>
      <dsp:spPr>
        <a:xfrm>
          <a:off x="0" y="675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73DF1-960E-D54D-8A30-4BACB9931E67}">
      <dsp:nvSpPr>
        <dsp:cNvPr id="0" name=""/>
        <dsp:cNvSpPr/>
      </dsp:nvSpPr>
      <dsp:spPr>
        <a:xfrm>
          <a:off x="0" y="675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Persona: autoestima (sanar heridas)</a:t>
          </a:r>
          <a:endParaRPr lang="en-US" sz="3100" kern="1200"/>
        </a:p>
      </dsp:txBody>
      <dsp:txXfrm>
        <a:off x="0" y="675"/>
        <a:ext cx="5175384" cy="1106957"/>
      </dsp:txXfrm>
    </dsp:sp>
    <dsp:sp modelId="{CD866C39-652B-B94B-A311-0C4B11D6490A}">
      <dsp:nvSpPr>
        <dsp:cNvPr id="0" name=""/>
        <dsp:cNvSpPr/>
      </dsp:nvSpPr>
      <dsp:spPr>
        <a:xfrm>
          <a:off x="0" y="1107633"/>
          <a:ext cx="5175384" cy="0"/>
        </a:xfrm>
        <a:prstGeom prst="line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516E60-F667-A84F-8DB7-71EF0B4920FB}">
      <dsp:nvSpPr>
        <dsp:cNvPr id="0" name=""/>
        <dsp:cNvSpPr/>
      </dsp:nvSpPr>
      <dsp:spPr>
        <a:xfrm>
          <a:off x="0" y="1107633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Escuela: aprendizajes (criterio propio)</a:t>
          </a:r>
          <a:endParaRPr lang="en-US" sz="3100" kern="1200"/>
        </a:p>
      </dsp:txBody>
      <dsp:txXfrm>
        <a:off x="0" y="1107633"/>
        <a:ext cx="5175384" cy="1106957"/>
      </dsp:txXfrm>
    </dsp:sp>
    <dsp:sp modelId="{94CBD757-BBB6-C845-8A78-783A8137222F}">
      <dsp:nvSpPr>
        <dsp:cNvPr id="0" name=""/>
        <dsp:cNvSpPr/>
      </dsp:nvSpPr>
      <dsp:spPr>
        <a:xfrm>
          <a:off x="0" y="2214591"/>
          <a:ext cx="5175384" cy="0"/>
        </a:xfrm>
        <a:prstGeom prst="line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25694-3C56-904C-A5A8-34E30414A20A}">
      <dsp:nvSpPr>
        <dsp:cNvPr id="0" name=""/>
        <dsp:cNvSpPr/>
      </dsp:nvSpPr>
      <dsp:spPr>
        <a:xfrm>
          <a:off x="0" y="2214591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Familia: socialización (vínculos nutricios)</a:t>
          </a:r>
          <a:endParaRPr lang="en-US" sz="3100" kern="1200"/>
        </a:p>
      </dsp:txBody>
      <dsp:txXfrm>
        <a:off x="0" y="2214591"/>
        <a:ext cx="5175384" cy="1106957"/>
      </dsp:txXfrm>
    </dsp:sp>
    <dsp:sp modelId="{7A0DD16C-20E7-ED48-848E-C056B2ECCC89}">
      <dsp:nvSpPr>
        <dsp:cNvPr id="0" name=""/>
        <dsp:cNvSpPr/>
      </dsp:nvSpPr>
      <dsp:spPr>
        <a:xfrm>
          <a:off x="0" y="3321549"/>
          <a:ext cx="5175384" cy="0"/>
        </a:xfrm>
        <a:prstGeom prst="line">
          <a:avLst/>
        </a:prstGeom>
        <a:solidFill>
          <a:schemeClr val="accent2">
            <a:hueOff val="4832709"/>
            <a:satOff val="-13870"/>
            <a:lumOff val="-22207"/>
            <a:alphaOff val="0"/>
          </a:schemeClr>
        </a:solidFill>
        <a:ln w="19050" cap="flat" cmpd="sng" algn="ctr">
          <a:solidFill>
            <a:schemeClr val="accent2">
              <a:hueOff val="4832709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0E1F4-389A-2B41-9CA4-C83627FE7CA7}">
      <dsp:nvSpPr>
        <dsp:cNvPr id="0" name=""/>
        <dsp:cNvSpPr/>
      </dsp:nvSpPr>
      <dsp:spPr>
        <a:xfrm>
          <a:off x="0" y="3321549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Trabajo: corresponsabilidad (esfuerzo)</a:t>
          </a:r>
          <a:endParaRPr lang="en-US" sz="3100" kern="1200"/>
        </a:p>
      </dsp:txBody>
      <dsp:txXfrm>
        <a:off x="0" y="3321549"/>
        <a:ext cx="5175384" cy="1106957"/>
      </dsp:txXfrm>
    </dsp:sp>
    <dsp:sp modelId="{C6FF1E02-D1D8-044C-8E4C-5A72B0AE4F5D}">
      <dsp:nvSpPr>
        <dsp:cNvPr id="0" name=""/>
        <dsp:cNvSpPr/>
      </dsp:nvSpPr>
      <dsp:spPr>
        <a:xfrm>
          <a:off x="0" y="4428507"/>
          <a:ext cx="5175384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3DB7AA-44EE-9D49-A007-B584E64B4021}">
      <dsp:nvSpPr>
        <dsp:cNvPr id="0" name=""/>
        <dsp:cNvSpPr/>
      </dsp:nvSpPr>
      <dsp:spPr>
        <a:xfrm>
          <a:off x="0" y="4428507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/>
            <a:t>Comunidad: servicio (solidaridad)</a:t>
          </a:r>
          <a:endParaRPr lang="en-US" sz="3100" kern="1200"/>
        </a:p>
      </dsp:txBody>
      <dsp:txXfrm>
        <a:off x="0" y="4428507"/>
        <a:ext cx="5175384" cy="1106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77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16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0800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913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3619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854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263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525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500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2022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909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746014-0000-9F48-B745-8F33A60AE12D}" type="datetimeFigureOut">
              <a:rPr lang="es-MX" smtClean="0"/>
              <a:t>06/11/24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D9AB31-65FB-2340-BC02-1D2EC18F7D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420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1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1009EF-3696-832D-F002-35FFE635B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40491" y="320041"/>
            <a:ext cx="5030313" cy="3892668"/>
          </a:xfrm>
        </p:spPr>
        <p:txBody>
          <a:bodyPr>
            <a:normAutofit/>
          </a:bodyPr>
          <a:lstStyle/>
          <a:p>
            <a:pPr algn="l"/>
            <a:r>
              <a:rPr lang="es-MX" sz="5700"/>
              <a:t>Familias afectadas por las Violencias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1AC930-74AD-7834-14B3-664F087D9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40274" y="4631161"/>
            <a:ext cx="5030524" cy="1569486"/>
          </a:xfrm>
        </p:spPr>
        <p:txBody>
          <a:bodyPr>
            <a:normAutofit/>
          </a:bodyPr>
          <a:lstStyle/>
          <a:p>
            <a:pPr algn="l"/>
            <a:r>
              <a:rPr lang="es-MX"/>
              <a:t>Jorge Atilano González Candia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085432-10D5-95CA-56B8-975987723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" y="1667244"/>
            <a:ext cx="3065526" cy="3205376"/>
          </a:xfrm>
          <a:prstGeom prst="rect">
            <a:avLst/>
          </a:prstGeom>
        </p:spPr>
      </p:pic>
      <p:sp>
        <p:nvSpPr>
          <p:cNvPr id="3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0490" y="4409267"/>
            <a:ext cx="3182692" cy="27432"/>
          </a:xfrm>
          <a:custGeom>
            <a:avLst/>
            <a:gdLst>
              <a:gd name="connsiteX0" fmla="*/ 0 w 3182692"/>
              <a:gd name="connsiteY0" fmla="*/ 0 h 27432"/>
              <a:gd name="connsiteX1" fmla="*/ 604711 w 3182692"/>
              <a:gd name="connsiteY1" fmla="*/ 0 h 27432"/>
              <a:gd name="connsiteX2" fmla="*/ 1241250 w 3182692"/>
              <a:gd name="connsiteY2" fmla="*/ 0 h 27432"/>
              <a:gd name="connsiteX3" fmla="*/ 1909615 w 3182692"/>
              <a:gd name="connsiteY3" fmla="*/ 0 h 27432"/>
              <a:gd name="connsiteX4" fmla="*/ 2577981 w 3182692"/>
              <a:gd name="connsiteY4" fmla="*/ 0 h 27432"/>
              <a:gd name="connsiteX5" fmla="*/ 3182692 w 3182692"/>
              <a:gd name="connsiteY5" fmla="*/ 0 h 27432"/>
              <a:gd name="connsiteX6" fmla="*/ 3182692 w 3182692"/>
              <a:gd name="connsiteY6" fmla="*/ 27432 h 27432"/>
              <a:gd name="connsiteX7" fmla="*/ 2482500 w 3182692"/>
              <a:gd name="connsiteY7" fmla="*/ 27432 h 27432"/>
              <a:gd name="connsiteX8" fmla="*/ 1782308 w 3182692"/>
              <a:gd name="connsiteY8" fmla="*/ 27432 h 27432"/>
              <a:gd name="connsiteX9" fmla="*/ 1145769 w 3182692"/>
              <a:gd name="connsiteY9" fmla="*/ 27432 h 27432"/>
              <a:gd name="connsiteX10" fmla="*/ 0 w 3182692"/>
              <a:gd name="connsiteY10" fmla="*/ 27432 h 27432"/>
              <a:gd name="connsiteX11" fmla="*/ 0 w 3182692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2692" h="27432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526" y="7395"/>
                  <a:pt x="3182737" y="21864"/>
                  <a:pt x="3182692" y="27432"/>
                </a:cubicBezTo>
                <a:cubicBezTo>
                  <a:pt x="2998421" y="30886"/>
                  <a:pt x="2675038" y="28158"/>
                  <a:pt x="2482500" y="27432"/>
                </a:cubicBezTo>
                <a:cubicBezTo>
                  <a:pt x="2289962" y="26706"/>
                  <a:pt x="1930644" y="15978"/>
                  <a:pt x="1782308" y="27432"/>
                </a:cubicBezTo>
                <a:cubicBezTo>
                  <a:pt x="1633972" y="38886"/>
                  <a:pt x="1287388" y="7152"/>
                  <a:pt x="1145769" y="27432"/>
                </a:cubicBezTo>
                <a:cubicBezTo>
                  <a:pt x="1004150" y="47712"/>
                  <a:pt x="256377" y="-28294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182692" h="27432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885" y="12649"/>
                  <a:pt x="3181704" y="17989"/>
                  <a:pt x="3182692" y="27432"/>
                </a:cubicBezTo>
                <a:cubicBezTo>
                  <a:pt x="3039109" y="-3557"/>
                  <a:pt x="2823860" y="22992"/>
                  <a:pt x="2546154" y="27432"/>
                </a:cubicBezTo>
                <a:cubicBezTo>
                  <a:pt x="2268448" y="31872"/>
                  <a:pt x="2098674" y="14435"/>
                  <a:pt x="1845961" y="27432"/>
                </a:cubicBezTo>
                <a:cubicBezTo>
                  <a:pt x="1593248" y="40429"/>
                  <a:pt x="1456743" y="36704"/>
                  <a:pt x="1304904" y="27432"/>
                </a:cubicBezTo>
                <a:cubicBezTo>
                  <a:pt x="1153065" y="18160"/>
                  <a:pt x="947204" y="20270"/>
                  <a:pt x="668365" y="27432"/>
                </a:cubicBezTo>
                <a:cubicBezTo>
                  <a:pt x="389526" y="34594"/>
                  <a:pt x="288244" y="4516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6F1104E-F059-E272-B7AA-2DF2D6FE1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s-MX" sz="4300"/>
              <a:t>Contenido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0E1FBF8-189F-66F9-D087-93D8040E61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220131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927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2732E6-BCEC-7476-0990-8DEFE580E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s-MX" sz="4700"/>
              <a:t>1. Diagnóstico Comunitario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B45B9B-719D-D289-C7B8-0EF6C81AB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r>
              <a:rPr lang="es-MX" sz="1900">
                <a:effectLst/>
              </a:rPr>
              <a:t>El predominio de la lógica económica está llevando al deterioro de la vida social y ambiental; </a:t>
            </a:r>
          </a:p>
          <a:p>
            <a:r>
              <a:rPr lang="es-MX" sz="1900"/>
              <a:t>Las principales instancias de socialización, como son la familia y la escuela, se encuentran en crisis; </a:t>
            </a:r>
          </a:p>
          <a:p>
            <a:r>
              <a:rPr lang="es-MX" sz="1900"/>
              <a:t>La violencia está dejando secuelas en las familias y comunidades que no han sido atendidas;</a:t>
            </a:r>
            <a:endParaRPr lang="es-MX" sz="1900">
              <a:effectLst/>
            </a:endParaRPr>
          </a:p>
          <a:p>
            <a:r>
              <a:rPr lang="es-MX" sz="1900"/>
              <a:t>H</a:t>
            </a:r>
            <a:r>
              <a:rPr lang="es-MX" sz="1900">
                <a:effectLst/>
              </a:rPr>
              <a:t>ay una desconfianza generalizada que afecta la vida social e institucional; </a:t>
            </a:r>
          </a:p>
          <a:p>
            <a:r>
              <a:rPr lang="es-MX" sz="1900">
                <a:effectLst/>
                <a:cs typeface="Mali" pitchFamily="2" charset="-34"/>
              </a:rPr>
              <a:t>Por falta de opciones de futuro, los adolescentes son cooptados por el crimen organizado. </a:t>
            </a:r>
          </a:p>
          <a:p>
            <a:endParaRPr lang="es-MX" sz="1900"/>
          </a:p>
        </p:txBody>
      </p:sp>
    </p:spTree>
    <p:extLst>
      <p:ext uri="{BB962C8B-B14F-4D97-AF65-F5344CB8AC3E}">
        <p14:creationId xmlns:p14="http://schemas.microsoft.com/office/powerpoint/2010/main" val="2902360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A0C2736-FE4B-DEE4-CA28-1410C2821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s-MX" sz="4700"/>
              <a:t>2. El impacto en las familias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FF6379-9B8D-657C-51E6-95A3AF9F0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r>
              <a:rPr lang="es-MX" sz="1800"/>
              <a:t>Se debilitaron los espacios de convivencia donde los integrantes reconocen sus esfuerzos, expresan el agradecimiento y renuevan la confianza. </a:t>
            </a:r>
          </a:p>
          <a:p>
            <a:r>
              <a:rPr lang="es-MX" sz="1800"/>
              <a:t>Faltan herramientas para atender los conflictos familiares a través del diálogo y el acuerdo.</a:t>
            </a:r>
          </a:p>
          <a:p>
            <a:r>
              <a:rPr lang="es-MX" sz="1800"/>
              <a:t>Se han perdido los proyectos de vida familiar. 	</a:t>
            </a:r>
          </a:p>
          <a:p>
            <a:r>
              <a:rPr lang="es-MX" sz="1800"/>
              <a:t>Precariedad laboral hace que cada vez más integrantes tengan que salir a trabajar. </a:t>
            </a:r>
          </a:p>
          <a:p>
            <a:r>
              <a:rPr lang="es-MX" sz="1800"/>
              <a:t>Debilitamiento de las redes vecinales que aislan a las familias.</a:t>
            </a:r>
          </a:p>
          <a:p>
            <a:r>
              <a:rPr lang="es-MX" sz="1800"/>
              <a:t>Diferencias generacionales.</a:t>
            </a:r>
          </a:p>
          <a:p>
            <a:r>
              <a:rPr lang="es-MX" sz="1800"/>
              <a:t>Comprensión del poder distinta entre hombre y mujer que daña las relaciones y propicia la violencia.</a:t>
            </a:r>
          </a:p>
          <a:p>
            <a:r>
              <a:rPr lang="es-MX" sz="1800"/>
              <a:t>Intolerancia a la frustración. </a:t>
            </a:r>
          </a:p>
          <a:p>
            <a:endParaRPr lang="es-MX" sz="1800"/>
          </a:p>
        </p:txBody>
      </p:sp>
    </p:spTree>
    <p:extLst>
      <p:ext uri="{BB962C8B-B14F-4D97-AF65-F5344CB8AC3E}">
        <p14:creationId xmlns:p14="http://schemas.microsoft.com/office/powerpoint/2010/main" val="3456089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245CAB-6A4C-D568-37C8-05B6A9FA5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s-MX" sz="4300"/>
              <a:t>3. La necesidad de atender la salud emocional de las familias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216F25-54F7-C3D3-11FA-DFDABDF4E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r>
              <a:rPr lang="es-MX" sz="3200" dirty="0"/>
              <a:t>Fortalecer el sentido de orden.</a:t>
            </a:r>
          </a:p>
          <a:p>
            <a:r>
              <a:rPr lang="es-MX" sz="3200" dirty="0"/>
              <a:t>Desarrollar el sentido de pertenencia.</a:t>
            </a:r>
          </a:p>
          <a:p>
            <a:r>
              <a:rPr lang="es-MX" sz="3200" dirty="0"/>
              <a:t>Desintoxicar la memoria. </a:t>
            </a:r>
          </a:p>
          <a:p>
            <a:r>
              <a:rPr lang="es-MX" sz="3200" dirty="0"/>
              <a:t>Conectarse con la misión del cuidado. </a:t>
            </a:r>
          </a:p>
        </p:txBody>
      </p:sp>
    </p:spTree>
    <p:extLst>
      <p:ext uri="{BB962C8B-B14F-4D97-AF65-F5344CB8AC3E}">
        <p14:creationId xmlns:p14="http://schemas.microsoft.com/office/powerpoint/2010/main" val="14636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F5F3DE-5FC7-231D-EFC5-532C8452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4. Una Pedagogía para sanar a las familias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17D514-31E8-E4D1-7A1B-3B7B22F2D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EE3AD278-D4F1-9E18-D1F5-DFDEEC1DCB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124926"/>
              </p:ext>
            </p:extLst>
          </p:nvPr>
        </p:nvGraphicFramePr>
        <p:xfrm>
          <a:off x="0" y="1643278"/>
          <a:ext cx="9144000" cy="4728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588462918"/>
                    </a:ext>
                  </a:extLst>
                </a:gridCol>
                <a:gridCol w="1629846">
                  <a:extLst>
                    <a:ext uri="{9D8B030D-6E8A-4147-A177-3AD203B41FA5}">
                      <a16:colId xmlns:a16="http://schemas.microsoft.com/office/drawing/2014/main" val="1942549597"/>
                    </a:ext>
                  </a:extLst>
                </a:gridCol>
                <a:gridCol w="1652219">
                  <a:extLst>
                    <a:ext uri="{9D8B030D-6E8A-4147-A177-3AD203B41FA5}">
                      <a16:colId xmlns:a16="http://schemas.microsoft.com/office/drawing/2014/main" val="2282387260"/>
                    </a:ext>
                  </a:extLst>
                </a:gridCol>
                <a:gridCol w="1363081">
                  <a:extLst>
                    <a:ext uri="{9D8B030D-6E8A-4147-A177-3AD203B41FA5}">
                      <a16:colId xmlns:a16="http://schemas.microsoft.com/office/drawing/2014/main" val="516760541"/>
                    </a:ext>
                  </a:extLst>
                </a:gridCol>
                <a:gridCol w="1450854">
                  <a:extLst>
                    <a:ext uri="{9D8B030D-6E8A-4147-A177-3AD203B41FA5}">
                      <a16:colId xmlns:a16="http://schemas.microsoft.com/office/drawing/2014/main" val="326202146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372745395"/>
                    </a:ext>
                  </a:extLst>
                </a:gridCol>
              </a:tblGrid>
              <a:tr h="243270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Sensiblizar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Encuentro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Comprender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Transformar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Revincular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Renovar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2885262"/>
                  </a:ext>
                </a:extLst>
              </a:tr>
              <a:tr h="274459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Esperanza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Verdad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Empatía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Justicia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/>
                        <a:t>Reconciliación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Cuidado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560748"/>
                  </a:ext>
                </a:extLst>
              </a:tr>
              <a:tr h="1442261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Ubicar las necesidades que han dejado las experiencias de desconexión.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Diseñar y realizar los encuentros que atiendan esas necesidades para interesar y articular actores.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Asumir la propia responsabilidad y los recursos que están a nuestro alcance.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Ubicar la visión, la actitud y la práctica a instalar.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Identificar la desconexión local y generar el encuentro de reconciliación para llegar a una misión común.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Recuperar el proceso y generar un nuevo acuerdo para el buen convivir.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2659320"/>
                  </a:ext>
                </a:extLst>
              </a:tr>
              <a:tr h="1467496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¿Qué nos pasó?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¿Qué encuentro se necesita?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¿Cuál es nuestra responsabilidad y qué recursos tenemos?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¿Qué tenemos que cambiar para el buen convivir?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¿Qué misión tenemos en común?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¿Qué acuerdos tomamos para el buen convivir?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8200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80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602049-911B-7446-B8E0-C22E42D3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71" y="699787"/>
            <a:ext cx="8431305" cy="73001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2060"/>
                </a:solidFill>
                <a:latin typeface="Century Gothic" panose="020B0502020202020204" pitchFamily="34" charset="0"/>
                <a:cs typeface="Aharoni" panose="020F0502020204030204" pitchFamily="34" charset="0"/>
              </a:rPr>
              <a:t>Sanando con Jesús</a:t>
            </a:r>
            <a:endParaRPr lang="es-ES_tradnl" sz="3600" b="1" dirty="0">
              <a:solidFill>
                <a:srgbClr val="002060"/>
              </a:solidFill>
              <a:latin typeface="Century Gothic" panose="020B0502020202020204" pitchFamily="34" charset="0"/>
              <a:cs typeface="Aharoni" panose="020F050202020403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8AE281-B3B2-454F-AC40-66DD4E502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DCCB71D5-B9CB-1449-B651-A79A0B6DE2AC}"/>
              </a:ext>
            </a:extLst>
          </p:cNvPr>
          <p:cNvGraphicFramePr>
            <a:graphicFrameLocks/>
          </p:cNvGraphicFramePr>
          <p:nvPr/>
        </p:nvGraphicFramePr>
        <p:xfrm>
          <a:off x="68180" y="1643278"/>
          <a:ext cx="9027696" cy="508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616">
                  <a:extLst>
                    <a:ext uri="{9D8B030D-6E8A-4147-A177-3AD203B41FA5}">
                      <a16:colId xmlns:a16="http://schemas.microsoft.com/office/drawing/2014/main" val="588462918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1942549597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2282387260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516760541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3262021468"/>
                    </a:ext>
                  </a:extLst>
                </a:gridCol>
                <a:gridCol w="1504616">
                  <a:extLst>
                    <a:ext uri="{9D8B030D-6E8A-4147-A177-3AD203B41FA5}">
                      <a16:colId xmlns:a16="http://schemas.microsoft.com/office/drawing/2014/main" val="3372745395"/>
                    </a:ext>
                  </a:extLst>
                </a:gridCol>
              </a:tblGrid>
              <a:tr h="281773">
                <a:tc>
                  <a:txBody>
                    <a:bodyPr/>
                    <a:lstStyle/>
                    <a:p>
                      <a:r>
                        <a:rPr lang="es-MX" dirty="0"/>
                        <a:t>Sensiblizar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Encuentro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Comprender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Transformar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Revincular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Renovar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885262"/>
                  </a:ext>
                </a:extLst>
              </a:tr>
              <a:tr h="325087">
                <a:tc>
                  <a:txBody>
                    <a:bodyPr/>
                    <a:lstStyle/>
                    <a:p>
                      <a:r>
                        <a:rPr lang="es-MX" dirty="0"/>
                        <a:t>Esperanza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Verdad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Empatía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Justicia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Reconciliación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Cuidado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0748"/>
                  </a:ext>
                </a:extLst>
              </a:tr>
              <a:tr h="2437832">
                <a:tc>
                  <a:txBody>
                    <a:bodyPr/>
                    <a:lstStyle/>
                    <a:p>
                      <a:r>
                        <a:rPr lang="es-MX" dirty="0"/>
                        <a:t>Jesús ubica las necesidades de la comunidad: pobres, enfermos y acusados de pecadores.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Jesús genera encuentros que sanan: se acerca, mira, toca, expulsa, todo para gloria de Dios.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Jesús dice: Tu fe te ha salvado y ahora ve…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El cambio se da cuando salen de sí mismos y resignifican su dolor.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Jesús aparece en comunidad y entrega una misión común.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Asunción del compromiso: unidad de la comunidad.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659320"/>
                  </a:ext>
                </a:extLst>
              </a:tr>
              <a:tr h="1792700">
                <a:tc>
                  <a:txBody>
                    <a:bodyPr/>
                    <a:lstStyle/>
                    <a:p>
                      <a:r>
                        <a:rPr lang="es-MX" dirty="0"/>
                        <a:t>Discurso del monte: Lc 6, 17-23; Mt 5, 1-12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Paralítico: </a:t>
                      </a:r>
                    </a:p>
                    <a:p>
                      <a:r>
                        <a:rPr lang="es-MX" dirty="0"/>
                        <a:t>Mc 2, 1-12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Paralítico:   Mc 2, 11-12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Seguimiento:Mc 8, 34-38</a:t>
                      </a:r>
                    </a:p>
                    <a:p>
                      <a:endParaRPr lang="es-MX" dirty="0"/>
                    </a:p>
                    <a:p>
                      <a:r>
                        <a:rPr lang="es-MX" dirty="0"/>
                        <a:t>Emaús:</a:t>
                      </a:r>
                    </a:p>
                    <a:p>
                      <a:r>
                        <a:rPr lang="es-MX" dirty="0"/>
                        <a:t>Lc 24, 30-35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Envío: </a:t>
                      </a:r>
                    </a:p>
                    <a:p>
                      <a:r>
                        <a:rPr lang="es-MX" dirty="0"/>
                        <a:t>Mc 16, 15-18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Un solo corazón: </a:t>
                      </a:r>
                    </a:p>
                    <a:p>
                      <a:r>
                        <a:rPr lang="es-MX" dirty="0"/>
                        <a:t>Hch 2, 42-47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200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463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28804ED-14A1-E541-C040-7A76DAA25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s-MX" sz="4700"/>
              <a:t>5. Círculos familiares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AEE8BC-5A42-FFEE-CB2E-14F686A88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r>
              <a:rPr lang="es-MX" sz="2400" dirty="0">
                <a:effectLst/>
                <a:ea typeface="Calibri" panose="020F0502020204030204" pitchFamily="34" charset="0"/>
                <a:cs typeface="Helvetica" pitchFamily="2" charset="0"/>
              </a:rPr>
              <a:t>Son espacios de diálogo circular en familia que permiten armonizar las relaciones al interior del hogar y con su entorno. </a:t>
            </a:r>
          </a:p>
          <a:p>
            <a:r>
              <a:rPr lang="es-MX" sz="2400" dirty="0">
                <a:effectLst/>
                <a:ea typeface="Calibri" panose="020F0502020204030204" pitchFamily="34" charset="0"/>
                <a:cs typeface="Helvetica" pitchFamily="2" charset="0"/>
              </a:rPr>
              <a:t>Con el uso de la palabra, en un ambiente de silencio y atención a los demás, se logran sanar las relaciones para mejorar la convivencia. </a:t>
            </a:r>
          </a:p>
          <a:p>
            <a:r>
              <a:rPr lang="es-MX" sz="2400" dirty="0">
                <a:effectLst/>
                <a:ea typeface="Calibri" panose="020F0502020204030204" pitchFamily="34" charset="0"/>
                <a:cs typeface="Helvetica" pitchFamily="2" charset="0"/>
              </a:rPr>
              <a:t>En estos círculos familiares, sus integrantes se ejercitan en la conversación, la deliberación y la celebración, para hacer sostenible el buen convivir.</a:t>
            </a:r>
          </a:p>
          <a:p>
            <a:endParaRPr lang="es-MX" sz="1900" dirty="0"/>
          </a:p>
        </p:txBody>
      </p:sp>
    </p:spTree>
    <p:extLst>
      <p:ext uri="{BB962C8B-B14F-4D97-AF65-F5344CB8AC3E}">
        <p14:creationId xmlns:p14="http://schemas.microsoft.com/office/powerpoint/2010/main" val="2777706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48B7CA-CA04-FDB3-89BE-E482E139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s-MX" sz="4700"/>
              <a:t>¿Qué se necesita?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38CC0380-0EFC-A70C-16F9-0979D58AAB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2190331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315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4B4746-9970-D7FE-1DA9-3FFC583D8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s-MX" sz="3400">
                <a:solidFill>
                  <a:srgbClr val="FFFFFF"/>
                </a:solidFill>
              </a:rPr>
              <a:t>Metodología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8B87B0-3AD9-FAC3-FDC5-42FA26CB8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/>
              <a:t>Introducción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Reglas de comunicación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Rito inicial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Preguntas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Conclusión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/>
              <a:t>Rito final </a:t>
            </a:r>
          </a:p>
        </p:txBody>
      </p:sp>
    </p:spTree>
    <p:extLst>
      <p:ext uri="{BB962C8B-B14F-4D97-AF65-F5344CB8AC3E}">
        <p14:creationId xmlns:p14="http://schemas.microsoft.com/office/powerpoint/2010/main" val="3126699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4CBAB7-051F-B2AC-CBBC-7173002F0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6. Reconectar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FCB0CE1-51DB-8D06-0A76-3B10C7EB65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81930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3978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99164-51FD-B205-AA99-5160F40AA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Armonizar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5927E904-5578-5A01-E810-81C842F93FE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669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82F51D-24BC-5CE3-6AC0-346689816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s-MX" sz="4700"/>
              <a:t>Sistema de cuidados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55E62BC-AED8-1949-A030-9A3A9EEB16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466423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88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710DB8-A38E-D999-C695-5016064AC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s-MX" sz="4700" dirty="0"/>
              <a:t>7. Conclusiones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0BE77C-7814-F8D9-407B-64A0DAAF1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 lnSpcReduction="10000"/>
          </a:bodyPr>
          <a:lstStyle/>
          <a:p>
            <a:r>
              <a:rPr lang="es-MX" sz="2400" dirty="0"/>
              <a:t>La fractura familiar es una de la principales causas de la violencia en el país.</a:t>
            </a:r>
          </a:p>
          <a:p>
            <a:r>
              <a:rPr lang="es-MX" sz="2400" dirty="0"/>
              <a:t>La violencia está dejando secuelas: depresión, ansiedad, ideas suicidas, adicciones, diabetes, hipertensión, etc. </a:t>
            </a:r>
          </a:p>
          <a:p>
            <a:r>
              <a:rPr lang="es-MX" sz="2400" dirty="0"/>
              <a:t>Es necesario desarrollar nuevas habilidades en la familia: Empatía, Escucha, Diálogo, Consenso y Acuerdo.</a:t>
            </a:r>
          </a:p>
          <a:p>
            <a:r>
              <a:rPr lang="es-MX" sz="2400" dirty="0"/>
              <a:t>En el modo de proceder de Jesús tenemos un camino para rehacer el corazón de las familias. </a:t>
            </a:r>
          </a:p>
          <a:p>
            <a:r>
              <a:rPr lang="es-MX" sz="2400" dirty="0"/>
              <a:t>Los Círculos Familiares son una herramienta para fortalecer la vida familiar. </a:t>
            </a:r>
          </a:p>
        </p:txBody>
      </p:sp>
    </p:spTree>
    <p:extLst>
      <p:ext uri="{BB962C8B-B14F-4D97-AF65-F5344CB8AC3E}">
        <p14:creationId xmlns:p14="http://schemas.microsoft.com/office/powerpoint/2010/main" val="1794436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03C9D95-E393-D925-61E2-CE19576E8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Jorge Atilano González Candia  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7383F5-8488-2EE9-38D0-6D1A752EA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jorgeatilanosj@yahoo.com.mx</a:t>
            </a:r>
          </a:p>
        </p:txBody>
      </p:sp>
    </p:spTree>
    <p:extLst>
      <p:ext uri="{BB962C8B-B14F-4D97-AF65-F5344CB8AC3E}">
        <p14:creationId xmlns:p14="http://schemas.microsoft.com/office/powerpoint/2010/main" val="10236459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</TotalTime>
  <Words>881</Words>
  <Application>Microsoft Macintosh PowerPoint</Application>
  <PresentationFormat>Presentación en pantalla (4:3)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Century Gothic</vt:lpstr>
      <vt:lpstr>Mali</vt:lpstr>
      <vt:lpstr>Tema de Office</vt:lpstr>
      <vt:lpstr>Familias afectadas por las Violencias</vt:lpstr>
      <vt:lpstr>Contenido</vt:lpstr>
      <vt:lpstr>1. Diagnóstico Comunitario</vt:lpstr>
      <vt:lpstr>2. El impacto en las familias</vt:lpstr>
      <vt:lpstr>3. La necesidad de atender la salud emocional de las familias</vt:lpstr>
      <vt:lpstr>4. Una Pedagogía para sanar a las familias</vt:lpstr>
      <vt:lpstr>Sanando con Jesús</vt:lpstr>
      <vt:lpstr>5. Círculos familiares</vt:lpstr>
      <vt:lpstr>¿Qué se necesita?</vt:lpstr>
      <vt:lpstr>Metodología</vt:lpstr>
      <vt:lpstr>6. Reconectar</vt:lpstr>
      <vt:lpstr>Armonizar</vt:lpstr>
      <vt:lpstr>Sistema de cuidados</vt:lpstr>
      <vt:lpstr>7. Conclusiones</vt:lpstr>
      <vt:lpstr>Jorge Atilano González Candia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3</cp:revision>
  <dcterms:created xsi:type="dcterms:W3CDTF">2024-11-06T00:53:42Z</dcterms:created>
  <dcterms:modified xsi:type="dcterms:W3CDTF">2024-11-06T17:56:09Z</dcterms:modified>
</cp:coreProperties>
</file>