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67" r:id="rId9"/>
    <p:sldId id="268" r:id="rId10"/>
    <p:sldId id="269" r:id="rId11"/>
    <p:sldId id="262" r:id="rId12"/>
    <p:sldId id="263" r:id="rId13"/>
    <p:sldId id="264" r:id="rId14"/>
    <p:sldId id="265" r:id="rId15"/>
    <p:sldId id="270" r:id="rId16"/>
    <p:sldId id="271" r:id="rId17"/>
    <p:sldId id="272" r:id="rId18"/>
    <p:sldId id="273" r:id="rId19"/>
    <p:sldId id="274" r:id="rId20"/>
    <p:sldId id="275" r:id="rId21"/>
    <p:sldId id="276" r:id="rId2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94660"/>
  </p:normalViewPr>
  <p:slideViewPr>
    <p:cSldViewPr snapToGrid="0">
      <p:cViewPr varScale="1">
        <p:scale>
          <a:sx n="84" d="100"/>
          <a:sy n="84" d="100"/>
        </p:scale>
        <p:origin x="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71466A-932C-4087-BFF0-1361B783385C}"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080648A2-7F8D-4073-8E80-E7CAAB88EB12}">
      <dgm:prSet custT="1"/>
      <dgm:spPr/>
      <dgm:t>
        <a:bodyPr/>
        <a:lstStyle/>
        <a:p>
          <a:r>
            <a:rPr lang="es-MX" sz="2800" dirty="0"/>
            <a:t>El adulto mayor a sido subvaluado</a:t>
          </a:r>
          <a:endParaRPr lang="en-US" sz="2800" dirty="0"/>
        </a:p>
      </dgm:t>
    </dgm:pt>
    <dgm:pt modelId="{E6664BDE-2895-4B1E-AEF0-1CE524160D23}" type="parTrans" cxnId="{E27FD4FE-F6D1-4FFE-B50B-72F514777F79}">
      <dgm:prSet/>
      <dgm:spPr/>
      <dgm:t>
        <a:bodyPr/>
        <a:lstStyle/>
        <a:p>
          <a:endParaRPr lang="en-US"/>
        </a:p>
      </dgm:t>
    </dgm:pt>
    <dgm:pt modelId="{8487522F-B323-43E9-A90A-47D9BC3FF41F}" type="sibTrans" cxnId="{E27FD4FE-F6D1-4FFE-B50B-72F514777F79}">
      <dgm:prSet/>
      <dgm:spPr/>
      <dgm:t>
        <a:bodyPr/>
        <a:lstStyle/>
        <a:p>
          <a:endParaRPr lang="en-US"/>
        </a:p>
      </dgm:t>
    </dgm:pt>
    <dgm:pt modelId="{F36DB247-859B-41F4-A02D-D28D27F02C08}">
      <dgm:prSet custT="1"/>
      <dgm:spPr/>
      <dgm:t>
        <a:bodyPr/>
        <a:lstStyle/>
        <a:p>
          <a:r>
            <a:rPr lang="es-MX" sz="2800" dirty="0"/>
            <a:t>La cantidad de adultos mayores a crecido</a:t>
          </a:r>
          <a:endParaRPr lang="en-US" sz="2800" dirty="0"/>
        </a:p>
      </dgm:t>
    </dgm:pt>
    <dgm:pt modelId="{FE983020-1C42-4AB8-9F03-9FFB09D44F88}" type="parTrans" cxnId="{7CD3DF06-6142-4555-A906-D031D71C2E87}">
      <dgm:prSet/>
      <dgm:spPr/>
      <dgm:t>
        <a:bodyPr/>
        <a:lstStyle/>
        <a:p>
          <a:endParaRPr lang="en-US"/>
        </a:p>
      </dgm:t>
    </dgm:pt>
    <dgm:pt modelId="{F0D3E387-7EE5-4E12-8DC1-BDFD2F4F2C28}" type="sibTrans" cxnId="{7CD3DF06-6142-4555-A906-D031D71C2E87}">
      <dgm:prSet/>
      <dgm:spPr/>
      <dgm:t>
        <a:bodyPr/>
        <a:lstStyle/>
        <a:p>
          <a:endParaRPr lang="en-US"/>
        </a:p>
      </dgm:t>
    </dgm:pt>
    <dgm:pt modelId="{1B15BA16-5433-47E4-8C1E-F9C5A565BBE4}">
      <dgm:prSet custT="1"/>
      <dgm:spPr/>
      <dgm:t>
        <a:bodyPr/>
        <a:lstStyle/>
        <a:p>
          <a:r>
            <a:rPr lang="es-MX" sz="2800" dirty="0"/>
            <a:t>Hay mucho analfabetismo religioso</a:t>
          </a:r>
          <a:endParaRPr lang="en-US" sz="2800" dirty="0"/>
        </a:p>
      </dgm:t>
    </dgm:pt>
    <dgm:pt modelId="{68309E33-17CB-4C18-9FFA-F9CC93D13ED6}" type="parTrans" cxnId="{D162DBBB-0D7F-4FB4-A6C4-52662BBA0F9C}">
      <dgm:prSet/>
      <dgm:spPr/>
      <dgm:t>
        <a:bodyPr/>
        <a:lstStyle/>
        <a:p>
          <a:endParaRPr lang="en-US"/>
        </a:p>
      </dgm:t>
    </dgm:pt>
    <dgm:pt modelId="{CEA0318E-69EA-462A-A4B1-E912DEF08928}" type="sibTrans" cxnId="{D162DBBB-0D7F-4FB4-A6C4-52662BBA0F9C}">
      <dgm:prSet/>
      <dgm:spPr/>
      <dgm:t>
        <a:bodyPr/>
        <a:lstStyle/>
        <a:p>
          <a:endParaRPr lang="en-US"/>
        </a:p>
      </dgm:t>
    </dgm:pt>
    <dgm:pt modelId="{EE88137D-86F4-44C5-ADA7-5173ACAEE936}">
      <dgm:prSet custT="1"/>
      <dgm:spPr/>
      <dgm:t>
        <a:bodyPr/>
        <a:lstStyle/>
        <a:p>
          <a:r>
            <a:rPr lang="es-MX" sz="2800" dirty="0"/>
            <a:t>Aumentan las </a:t>
          </a:r>
          <a:r>
            <a:rPr lang="es-MX" sz="2800" dirty="0" err="1"/>
            <a:t>espectivas</a:t>
          </a:r>
          <a:r>
            <a:rPr lang="es-MX" sz="2800" dirty="0"/>
            <a:t> de vida en los adultos mayores (mala vida)</a:t>
          </a:r>
          <a:endParaRPr lang="en-US" sz="2800" dirty="0"/>
        </a:p>
      </dgm:t>
    </dgm:pt>
    <dgm:pt modelId="{5A69000A-D043-400B-82BE-C24EC82BD4D5}" type="parTrans" cxnId="{8679B79D-BEAC-4025-A4EF-99E52507E1F7}">
      <dgm:prSet/>
      <dgm:spPr/>
      <dgm:t>
        <a:bodyPr/>
        <a:lstStyle/>
        <a:p>
          <a:endParaRPr lang="en-US"/>
        </a:p>
      </dgm:t>
    </dgm:pt>
    <dgm:pt modelId="{75CC61C9-C747-4E7E-86F0-863A45443BB3}" type="sibTrans" cxnId="{8679B79D-BEAC-4025-A4EF-99E52507E1F7}">
      <dgm:prSet/>
      <dgm:spPr/>
      <dgm:t>
        <a:bodyPr/>
        <a:lstStyle/>
        <a:p>
          <a:endParaRPr lang="en-US"/>
        </a:p>
      </dgm:t>
    </dgm:pt>
    <dgm:pt modelId="{CC18D9FE-8503-48BD-9A90-9CB4A2A63F80}">
      <dgm:prSet custT="1"/>
      <dgm:spPr/>
      <dgm:t>
        <a:bodyPr/>
        <a:lstStyle/>
        <a:p>
          <a:r>
            <a:rPr lang="es-MX" sz="2800" dirty="0"/>
            <a:t>No hay una preparación para el retiro</a:t>
          </a:r>
          <a:endParaRPr lang="en-US" sz="2800" dirty="0"/>
        </a:p>
      </dgm:t>
    </dgm:pt>
    <dgm:pt modelId="{19C7CB0C-A144-4510-A56F-E623AE7E9FE2}" type="parTrans" cxnId="{54FCB2D7-B785-4816-823E-1CBA6A7F5172}">
      <dgm:prSet/>
      <dgm:spPr/>
      <dgm:t>
        <a:bodyPr/>
        <a:lstStyle/>
        <a:p>
          <a:endParaRPr lang="en-US"/>
        </a:p>
      </dgm:t>
    </dgm:pt>
    <dgm:pt modelId="{3C3239A1-C9C1-458A-9CB2-29DEB6ED13B2}" type="sibTrans" cxnId="{54FCB2D7-B785-4816-823E-1CBA6A7F5172}">
      <dgm:prSet/>
      <dgm:spPr/>
      <dgm:t>
        <a:bodyPr/>
        <a:lstStyle/>
        <a:p>
          <a:endParaRPr lang="en-US"/>
        </a:p>
      </dgm:t>
    </dgm:pt>
    <dgm:pt modelId="{15019985-9F7F-42E6-AA5F-C2286A6B2AAD}" type="pres">
      <dgm:prSet presAssocID="{C571466A-932C-4087-BFF0-1361B783385C}" presName="linear" presStyleCnt="0">
        <dgm:presLayoutVars>
          <dgm:animLvl val="lvl"/>
          <dgm:resizeHandles val="exact"/>
        </dgm:presLayoutVars>
      </dgm:prSet>
      <dgm:spPr/>
    </dgm:pt>
    <dgm:pt modelId="{1D08F44A-F394-4677-81BA-B2F67390E411}" type="pres">
      <dgm:prSet presAssocID="{080648A2-7F8D-4073-8E80-E7CAAB88EB12}" presName="parentText" presStyleLbl="node1" presStyleIdx="0" presStyleCnt="5">
        <dgm:presLayoutVars>
          <dgm:chMax val="0"/>
          <dgm:bulletEnabled val="1"/>
        </dgm:presLayoutVars>
      </dgm:prSet>
      <dgm:spPr/>
    </dgm:pt>
    <dgm:pt modelId="{FC194E35-EF13-49AA-9857-240C455747F2}" type="pres">
      <dgm:prSet presAssocID="{8487522F-B323-43E9-A90A-47D9BC3FF41F}" presName="spacer" presStyleCnt="0"/>
      <dgm:spPr/>
    </dgm:pt>
    <dgm:pt modelId="{C4DF2472-055C-449D-8AA4-E1DA244C0052}" type="pres">
      <dgm:prSet presAssocID="{F36DB247-859B-41F4-A02D-D28D27F02C08}" presName="parentText" presStyleLbl="node1" presStyleIdx="1" presStyleCnt="5">
        <dgm:presLayoutVars>
          <dgm:chMax val="0"/>
          <dgm:bulletEnabled val="1"/>
        </dgm:presLayoutVars>
      </dgm:prSet>
      <dgm:spPr/>
    </dgm:pt>
    <dgm:pt modelId="{E889C5C4-B1AB-4A0A-8818-146B2B5969FD}" type="pres">
      <dgm:prSet presAssocID="{F0D3E387-7EE5-4E12-8DC1-BDFD2F4F2C28}" presName="spacer" presStyleCnt="0"/>
      <dgm:spPr/>
    </dgm:pt>
    <dgm:pt modelId="{F00379AF-6BAE-4BE0-8040-4D53165289AD}" type="pres">
      <dgm:prSet presAssocID="{1B15BA16-5433-47E4-8C1E-F9C5A565BBE4}" presName="parentText" presStyleLbl="node1" presStyleIdx="2" presStyleCnt="5">
        <dgm:presLayoutVars>
          <dgm:chMax val="0"/>
          <dgm:bulletEnabled val="1"/>
        </dgm:presLayoutVars>
      </dgm:prSet>
      <dgm:spPr/>
    </dgm:pt>
    <dgm:pt modelId="{9EAB6660-C207-43CE-8A7A-1134447C9DC3}" type="pres">
      <dgm:prSet presAssocID="{CEA0318E-69EA-462A-A4B1-E912DEF08928}" presName="spacer" presStyleCnt="0"/>
      <dgm:spPr/>
    </dgm:pt>
    <dgm:pt modelId="{B3BA2204-2FBE-4157-AD23-FD45537511DF}" type="pres">
      <dgm:prSet presAssocID="{EE88137D-86F4-44C5-ADA7-5173ACAEE936}" presName="parentText" presStyleLbl="node1" presStyleIdx="3" presStyleCnt="5">
        <dgm:presLayoutVars>
          <dgm:chMax val="0"/>
          <dgm:bulletEnabled val="1"/>
        </dgm:presLayoutVars>
      </dgm:prSet>
      <dgm:spPr/>
    </dgm:pt>
    <dgm:pt modelId="{70BB5B00-9D01-4684-BFCF-F8E955F4FC61}" type="pres">
      <dgm:prSet presAssocID="{75CC61C9-C747-4E7E-86F0-863A45443BB3}" presName="spacer" presStyleCnt="0"/>
      <dgm:spPr/>
    </dgm:pt>
    <dgm:pt modelId="{56E71A9C-8FBA-4758-A1FD-BEB9FB85D5C0}" type="pres">
      <dgm:prSet presAssocID="{CC18D9FE-8503-48BD-9A90-9CB4A2A63F80}" presName="parentText" presStyleLbl="node1" presStyleIdx="4" presStyleCnt="5">
        <dgm:presLayoutVars>
          <dgm:chMax val="0"/>
          <dgm:bulletEnabled val="1"/>
        </dgm:presLayoutVars>
      </dgm:prSet>
      <dgm:spPr/>
    </dgm:pt>
  </dgm:ptLst>
  <dgm:cxnLst>
    <dgm:cxn modelId="{7CD3DF06-6142-4555-A906-D031D71C2E87}" srcId="{C571466A-932C-4087-BFF0-1361B783385C}" destId="{F36DB247-859B-41F4-A02D-D28D27F02C08}" srcOrd="1" destOrd="0" parTransId="{FE983020-1C42-4AB8-9F03-9FFB09D44F88}" sibTransId="{F0D3E387-7EE5-4E12-8DC1-BDFD2F4F2C28}"/>
    <dgm:cxn modelId="{05F8322F-FB76-4C8C-A5A9-B13ACF9005A5}" type="presOf" srcId="{080648A2-7F8D-4073-8E80-E7CAAB88EB12}" destId="{1D08F44A-F394-4677-81BA-B2F67390E411}" srcOrd="0" destOrd="0" presId="urn:microsoft.com/office/officeart/2005/8/layout/vList2"/>
    <dgm:cxn modelId="{29ACAD38-BF90-4A22-9B04-3C0FD6A39D9D}" type="presOf" srcId="{C571466A-932C-4087-BFF0-1361B783385C}" destId="{15019985-9F7F-42E6-AA5F-C2286A6B2AAD}" srcOrd="0" destOrd="0" presId="urn:microsoft.com/office/officeart/2005/8/layout/vList2"/>
    <dgm:cxn modelId="{AA775A56-DA9B-4EC8-B486-050EC4239018}" type="presOf" srcId="{F36DB247-859B-41F4-A02D-D28D27F02C08}" destId="{C4DF2472-055C-449D-8AA4-E1DA244C0052}" srcOrd="0" destOrd="0" presId="urn:microsoft.com/office/officeart/2005/8/layout/vList2"/>
    <dgm:cxn modelId="{6846BA77-083A-44B2-94BC-544786A582EA}" type="presOf" srcId="{EE88137D-86F4-44C5-ADA7-5173ACAEE936}" destId="{B3BA2204-2FBE-4157-AD23-FD45537511DF}" srcOrd="0" destOrd="0" presId="urn:microsoft.com/office/officeart/2005/8/layout/vList2"/>
    <dgm:cxn modelId="{8679B79D-BEAC-4025-A4EF-99E52507E1F7}" srcId="{C571466A-932C-4087-BFF0-1361B783385C}" destId="{EE88137D-86F4-44C5-ADA7-5173ACAEE936}" srcOrd="3" destOrd="0" parTransId="{5A69000A-D043-400B-82BE-C24EC82BD4D5}" sibTransId="{75CC61C9-C747-4E7E-86F0-863A45443BB3}"/>
    <dgm:cxn modelId="{D162DBBB-0D7F-4FB4-A6C4-52662BBA0F9C}" srcId="{C571466A-932C-4087-BFF0-1361B783385C}" destId="{1B15BA16-5433-47E4-8C1E-F9C5A565BBE4}" srcOrd="2" destOrd="0" parTransId="{68309E33-17CB-4C18-9FFA-F9CC93D13ED6}" sibTransId="{CEA0318E-69EA-462A-A4B1-E912DEF08928}"/>
    <dgm:cxn modelId="{2D3B82C2-F550-4530-A434-F183E1A09CFC}" type="presOf" srcId="{CC18D9FE-8503-48BD-9A90-9CB4A2A63F80}" destId="{56E71A9C-8FBA-4758-A1FD-BEB9FB85D5C0}" srcOrd="0" destOrd="0" presId="urn:microsoft.com/office/officeart/2005/8/layout/vList2"/>
    <dgm:cxn modelId="{35807DCC-CEE8-4987-8C79-56C457CEC9D7}" type="presOf" srcId="{1B15BA16-5433-47E4-8C1E-F9C5A565BBE4}" destId="{F00379AF-6BAE-4BE0-8040-4D53165289AD}" srcOrd="0" destOrd="0" presId="urn:microsoft.com/office/officeart/2005/8/layout/vList2"/>
    <dgm:cxn modelId="{54FCB2D7-B785-4816-823E-1CBA6A7F5172}" srcId="{C571466A-932C-4087-BFF0-1361B783385C}" destId="{CC18D9FE-8503-48BD-9A90-9CB4A2A63F80}" srcOrd="4" destOrd="0" parTransId="{19C7CB0C-A144-4510-A56F-E623AE7E9FE2}" sibTransId="{3C3239A1-C9C1-458A-9CB2-29DEB6ED13B2}"/>
    <dgm:cxn modelId="{E27FD4FE-F6D1-4FFE-B50B-72F514777F79}" srcId="{C571466A-932C-4087-BFF0-1361B783385C}" destId="{080648A2-7F8D-4073-8E80-E7CAAB88EB12}" srcOrd="0" destOrd="0" parTransId="{E6664BDE-2895-4B1E-AEF0-1CE524160D23}" sibTransId="{8487522F-B323-43E9-A90A-47D9BC3FF41F}"/>
    <dgm:cxn modelId="{B848DCF1-E35A-4B72-93A0-62CCD110293B}" type="presParOf" srcId="{15019985-9F7F-42E6-AA5F-C2286A6B2AAD}" destId="{1D08F44A-F394-4677-81BA-B2F67390E411}" srcOrd="0" destOrd="0" presId="urn:microsoft.com/office/officeart/2005/8/layout/vList2"/>
    <dgm:cxn modelId="{AC78A2C5-E3AF-4B33-B310-E6B983AC0AE0}" type="presParOf" srcId="{15019985-9F7F-42E6-AA5F-C2286A6B2AAD}" destId="{FC194E35-EF13-49AA-9857-240C455747F2}" srcOrd="1" destOrd="0" presId="urn:microsoft.com/office/officeart/2005/8/layout/vList2"/>
    <dgm:cxn modelId="{D835CC21-1F1F-47EE-A38D-09D38AC17DF1}" type="presParOf" srcId="{15019985-9F7F-42E6-AA5F-C2286A6B2AAD}" destId="{C4DF2472-055C-449D-8AA4-E1DA244C0052}" srcOrd="2" destOrd="0" presId="urn:microsoft.com/office/officeart/2005/8/layout/vList2"/>
    <dgm:cxn modelId="{F00F242C-C4AB-43E8-AFD1-80DBAEF03DFE}" type="presParOf" srcId="{15019985-9F7F-42E6-AA5F-C2286A6B2AAD}" destId="{E889C5C4-B1AB-4A0A-8818-146B2B5969FD}" srcOrd="3" destOrd="0" presId="urn:microsoft.com/office/officeart/2005/8/layout/vList2"/>
    <dgm:cxn modelId="{8F45D947-8FAE-40BC-8518-D64544FCB867}" type="presParOf" srcId="{15019985-9F7F-42E6-AA5F-C2286A6B2AAD}" destId="{F00379AF-6BAE-4BE0-8040-4D53165289AD}" srcOrd="4" destOrd="0" presId="urn:microsoft.com/office/officeart/2005/8/layout/vList2"/>
    <dgm:cxn modelId="{03CFC72F-EB8F-48B8-A533-03490FD8D4CD}" type="presParOf" srcId="{15019985-9F7F-42E6-AA5F-C2286A6B2AAD}" destId="{9EAB6660-C207-43CE-8A7A-1134447C9DC3}" srcOrd="5" destOrd="0" presId="urn:microsoft.com/office/officeart/2005/8/layout/vList2"/>
    <dgm:cxn modelId="{5E06AB90-AFE0-42B5-8CA0-A01668B37585}" type="presParOf" srcId="{15019985-9F7F-42E6-AA5F-C2286A6B2AAD}" destId="{B3BA2204-2FBE-4157-AD23-FD45537511DF}" srcOrd="6" destOrd="0" presId="urn:microsoft.com/office/officeart/2005/8/layout/vList2"/>
    <dgm:cxn modelId="{F04E1E41-F873-4AAD-8AF7-676BC4665F3D}" type="presParOf" srcId="{15019985-9F7F-42E6-AA5F-C2286A6B2AAD}" destId="{70BB5B00-9D01-4684-BFCF-F8E955F4FC61}" srcOrd="7" destOrd="0" presId="urn:microsoft.com/office/officeart/2005/8/layout/vList2"/>
    <dgm:cxn modelId="{562655E5-77EB-4D8C-AC84-B1F28D77E0BD}" type="presParOf" srcId="{15019985-9F7F-42E6-AA5F-C2286A6B2AAD}" destId="{56E71A9C-8FBA-4758-A1FD-BEB9FB85D5C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C13507-6825-4C9D-868B-67F961713B6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F8FC6ED-2946-4CD1-95AC-7107AE086126}">
      <dgm:prSet/>
      <dgm:spPr/>
      <dgm:t>
        <a:bodyPr/>
        <a:lstStyle/>
        <a:p>
          <a:r>
            <a:rPr lang="es-MX" dirty="0"/>
            <a:t>En nuestra sociedad no hay espacio para los ancianos</a:t>
          </a:r>
          <a:endParaRPr lang="en-US" dirty="0"/>
        </a:p>
      </dgm:t>
    </dgm:pt>
    <dgm:pt modelId="{DB6A870A-9C2B-4EB8-8D1B-8B7E34AABD69}" type="parTrans" cxnId="{24B1743A-7552-457B-A4E7-A51C1FE87D1F}">
      <dgm:prSet/>
      <dgm:spPr/>
      <dgm:t>
        <a:bodyPr/>
        <a:lstStyle/>
        <a:p>
          <a:endParaRPr lang="en-US"/>
        </a:p>
      </dgm:t>
    </dgm:pt>
    <dgm:pt modelId="{C05ED157-3B13-490B-83A4-A188E31C7916}" type="sibTrans" cxnId="{24B1743A-7552-457B-A4E7-A51C1FE87D1F}">
      <dgm:prSet/>
      <dgm:spPr/>
      <dgm:t>
        <a:bodyPr/>
        <a:lstStyle/>
        <a:p>
          <a:endParaRPr lang="en-US"/>
        </a:p>
      </dgm:t>
    </dgm:pt>
    <dgm:pt modelId="{8848075C-C935-494A-900C-3936A011031F}">
      <dgm:prSet/>
      <dgm:spPr/>
      <dgm:t>
        <a:bodyPr/>
        <a:lstStyle/>
        <a:p>
          <a:r>
            <a:rPr lang="es-MX" dirty="0"/>
            <a:t>Nuestra sociedad ignora la riqueza de los ancianos por no generar una ganancia económica</a:t>
          </a:r>
          <a:endParaRPr lang="en-US" dirty="0"/>
        </a:p>
      </dgm:t>
    </dgm:pt>
    <dgm:pt modelId="{0E1DC32E-692D-4921-BC67-3FA4FDAFE76F}" type="parTrans" cxnId="{0F7CE336-32E2-4334-88ED-C53E681A87A1}">
      <dgm:prSet/>
      <dgm:spPr/>
      <dgm:t>
        <a:bodyPr/>
        <a:lstStyle/>
        <a:p>
          <a:endParaRPr lang="en-US"/>
        </a:p>
      </dgm:t>
    </dgm:pt>
    <dgm:pt modelId="{D61941E1-9EAC-4BAA-B5A1-A16B11F49615}" type="sibTrans" cxnId="{0F7CE336-32E2-4334-88ED-C53E681A87A1}">
      <dgm:prSet/>
      <dgm:spPr/>
      <dgm:t>
        <a:bodyPr/>
        <a:lstStyle/>
        <a:p>
          <a:endParaRPr lang="en-US"/>
        </a:p>
      </dgm:t>
    </dgm:pt>
    <dgm:pt modelId="{8DFD33DD-DC6B-41BC-B3F0-46C793ADF462}">
      <dgm:prSet/>
      <dgm:spPr/>
      <dgm:t>
        <a:bodyPr/>
        <a:lstStyle/>
        <a:p>
          <a:r>
            <a:rPr lang="es-MX"/>
            <a:t>El adulto mayor no esta preparado para la vida cuando lo hacen a un lado.</a:t>
          </a:r>
          <a:endParaRPr lang="en-US"/>
        </a:p>
      </dgm:t>
    </dgm:pt>
    <dgm:pt modelId="{9F1354B1-AF5B-49BF-8310-7A575BAC95DC}" type="parTrans" cxnId="{C82E0AFC-AD9B-43DE-A5AD-EF4987AC971C}">
      <dgm:prSet/>
      <dgm:spPr/>
      <dgm:t>
        <a:bodyPr/>
        <a:lstStyle/>
        <a:p>
          <a:endParaRPr lang="en-US"/>
        </a:p>
      </dgm:t>
    </dgm:pt>
    <dgm:pt modelId="{1F1995FB-864A-486D-A4C1-6D1ABF323420}" type="sibTrans" cxnId="{C82E0AFC-AD9B-43DE-A5AD-EF4987AC971C}">
      <dgm:prSet/>
      <dgm:spPr/>
      <dgm:t>
        <a:bodyPr/>
        <a:lstStyle/>
        <a:p>
          <a:endParaRPr lang="en-US"/>
        </a:p>
      </dgm:t>
    </dgm:pt>
    <dgm:pt modelId="{542ECEF1-4657-4FBF-92CB-68EA978F3599}" type="pres">
      <dgm:prSet presAssocID="{C3C13507-6825-4C9D-868B-67F961713B6E}" presName="linear" presStyleCnt="0">
        <dgm:presLayoutVars>
          <dgm:animLvl val="lvl"/>
          <dgm:resizeHandles val="exact"/>
        </dgm:presLayoutVars>
      </dgm:prSet>
      <dgm:spPr/>
    </dgm:pt>
    <dgm:pt modelId="{372AB5F7-0ADF-4BA9-B0F1-BB5F8582080F}" type="pres">
      <dgm:prSet presAssocID="{4F8FC6ED-2946-4CD1-95AC-7107AE086126}" presName="parentText" presStyleLbl="node1" presStyleIdx="0" presStyleCnt="3">
        <dgm:presLayoutVars>
          <dgm:chMax val="0"/>
          <dgm:bulletEnabled val="1"/>
        </dgm:presLayoutVars>
      </dgm:prSet>
      <dgm:spPr/>
    </dgm:pt>
    <dgm:pt modelId="{5CBECBFA-22C0-4553-AC10-3C15372D0EE3}" type="pres">
      <dgm:prSet presAssocID="{C05ED157-3B13-490B-83A4-A188E31C7916}" presName="spacer" presStyleCnt="0"/>
      <dgm:spPr/>
    </dgm:pt>
    <dgm:pt modelId="{4F5CDE5F-76BD-416A-9862-8AF9372EA31D}" type="pres">
      <dgm:prSet presAssocID="{8848075C-C935-494A-900C-3936A011031F}" presName="parentText" presStyleLbl="node1" presStyleIdx="1" presStyleCnt="3">
        <dgm:presLayoutVars>
          <dgm:chMax val="0"/>
          <dgm:bulletEnabled val="1"/>
        </dgm:presLayoutVars>
      </dgm:prSet>
      <dgm:spPr/>
    </dgm:pt>
    <dgm:pt modelId="{BDD18382-0DC3-416F-936E-61F5D1985955}" type="pres">
      <dgm:prSet presAssocID="{D61941E1-9EAC-4BAA-B5A1-A16B11F49615}" presName="spacer" presStyleCnt="0"/>
      <dgm:spPr/>
    </dgm:pt>
    <dgm:pt modelId="{DBA355E3-318C-4F27-9A93-014B9A493CF7}" type="pres">
      <dgm:prSet presAssocID="{8DFD33DD-DC6B-41BC-B3F0-46C793ADF462}" presName="parentText" presStyleLbl="node1" presStyleIdx="2" presStyleCnt="3">
        <dgm:presLayoutVars>
          <dgm:chMax val="0"/>
          <dgm:bulletEnabled val="1"/>
        </dgm:presLayoutVars>
      </dgm:prSet>
      <dgm:spPr/>
    </dgm:pt>
  </dgm:ptLst>
  <dgm:cxnLst>
    <dgm:cxn modelId="{41D41B35-708A-42E5-9DA7-366F8CF92FA5}" type="presOf" srcId="{8DFD33DD-DC6B-41BC-B3F0-46C793ADF462}" destId="{DBA355E3-318C-4F27-9A93-014B9A493CF7}" srcOrd="0" destOrd="0" presId="urn:microsoft.com/office/officeart/2005/8/layout/vList2"/>
    <dgm:cxn modelId="{0F7CE336-32E2-4334-88ED-C53E681A87A1}" srcId="{C3C13507-6825-4C9D-868B-67F961713B6E}" destId="{8848075C-C935-494A-900C-3936A011031F}" srcOrd="1" destOrd="0" parTransId="{0E1DC32E-692D-4921-BC67-3FA4FDAFE76F}" sibTransId="{D61941E1-9EAC-4BAA-B5A1-A16B11F49615}"/>
    <dgm:cxn modelId="{24B1743A-7552-457B-A4E7-A51C1FE87D1F}" srcId="{C3C13507-6825-4C9D-868B-67F961713B6E}" destId="{4F8FC6ED-2946-4CD1-95AC-7107AE086126}" srcOrd="0" destOrd="0" parTransId="{DB6A870A-9C2B-4EB8-8D1B-8B7E34AABD69}" sibTransId="{C05ED157-3B13-490B-83A4-A188E31C7916}"/>
    <dgm:cxn modelId="{34F64199-F84D-4161-96E3-76990518D0B1}" type="presOf" srcId="{C3C13507-6825-4C9D-868B-67F961713B6E}" destId="{542ECEF1-4657-4FBF-92CB-68EA978F3599}" srcOrd="0" destOrd="0" presId="urn:microsoft.com/office/officeart/2005/8/layout/vList2"/>
    <dgm:cxn modelId="{9DBA49D4-635E-481C-9BB9-4BAFDBD839D1}" type="presOf" srcId="{4F8FC6ED-2946-4CD1-95AC-7107AE086126}" destId="{372AB5F7-0ADF-4BA9-B0F1-BB5F8582080F}" srcOrd="0" destOrd="0" presId="urn:microsoft.com/office/officeart/2005/8/layout/vList2"/>
    <dgm:cxn modelId="{4EA257E1-27E8-43EA-BDF0-678A8BD357B9}" type="presOf" srcId="{8848075C-C935-494A-900C-3936A011031F}" destId="{4F5CDE5F-76BD-416A-9862-8AF9372EA31D}" srcOrd="0" destOrd="0" presId="urn:microsoft.com/office/officeart/2005/8/layout/vList2"/>
    <dgm:cxn modelId="{C82E0AFC-AD9B-43DE-A5AD-EF4987AC971C}" srcId="{C3C13507-6825-4C9D-868B-67F961713B6E}" destId="{8DFD33DD-DC6B-41BC-B3F0-46C793ADF462}" srcOrd="2" destOrd="0" parTransId="{9F1354B1-AF5B-49BF-8310-7A575BAC95DC}" sibTransId="{1F1995FB-864A-486D-A4C1-6D1ABF323420}"/>
    <dgm:cxn modelId="{BD362779-2CA8-4355-8878-A99C5716416E}" type="presParOf" srcId="{542ECEF1-4657-4FBF-92CB-68EA978F3599}" destId="{372AB5F7-0ADF-4BA9-B0F1-BB5F8582080F}" srcOrd="0" destOrd="0" presId="urn:microsoft.com/office/officeart/2005/8/layout/vList2"/>
    <dgm:cxn modelId="{E4653871-8A92-4045-9994-173291CF1870}" type="presParOf" srcId="{542ECEF1-4657-4FBF-92CB-68EA978F3599}" destId="{5CBECBFA-22C0-4553-AC10-3C15372D0EE3}" srcOrd="1" destOrd="0" presId="urn:microsoft.com/office/officeart/2005/8/layout/vList2"/>
    <dgm:cxn modelId="{57F16590-3CA1-4A3B-AA7D-C659CD1550A9}" type="presParOf" srcId="{542ECEF1-4657-4FBF-92CB-68EA978F3599}" destId="{4F5CDE5F-76BD-416A-9862-8AF9372EA31D}" srcOrd="2" destOrd="0" presId="urn:microsoft.com/office/officeart/2005/8/layout/vList2"/>
    <dgm:cxn modelId="{C98460C5-3AC3-45CE-9597-DE067E0ECC1A}" type="presParOf" srcId="{542ECEF1-4657-4FBF-92CB-68EA978F3599}" destId="{BDD18382-0DC3-416F-936E-61F5D1985955}" srcOrd="3" destOrd="0" presId="urn:microsoft.com/office/officeart/2005/8/layout/vList2"/>
    <dgm:cxn modelId="{564F760B-CF85-4CC2-AF88-0847C527F07A}" type="presParOf" srcId="{542ECEF1-4657-4FBF-92CB-68EA978F3599}" destId="{DBA355E3-318C-4F27-9A93-014B9A493CF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8F44A-F394-4677-81BA-B2F67390E411}">
      <dsp:nvSpPr>
        <dsp:cNvPr id="0" name=""/>
        <dsp:cNvSpPr/>
      </dsp:nvSpPr>
      <dsp:spPr>
        <a:xfrm>
          <a:off x="0" y="2368"/>
          <a:ext cx="6666833" cy="107835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MX" sz="2800" kern="1200" dirty="0"/>
            <a:t>El adulto mayor a sido subvaluado</a:t>
          </a:r>
          <a:endParaRPr lang="en-US" sz="2800" kern="1200" dirty="0"/>
        </a:p>
      </dsp:txBody>
      <dsp:txXfrm>
        <a:off x="52641" y="55009"/>
        <a:ext cx="6561551" cy="973068"/>
      </dsp:txXfrm>
    </dsp:sp>
    <dsp:sp modelId="{C4DF2472-055C-449D-8AA4-E1DA244C0052}">
      <dsp:nvSpPr>
        <dsp:cNvPr id="0" name=""/>
        <dsp:cNvSpPr/>
      </dsp:nvSpPr>
      <dsp:spPr>
        <a:xfrm>
          <a:off x="0" y="1095076"/>
          <a:ext cx="6666833" cy="1078350"/>
        </a:xfrm>
        <a:prstGeom prst="round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MX" sz="2800" kern="1200" dirty="0"/>
            <a:t>La cantidad de adultos mayores a crecido</a:t>
          </a:r>
          <a:endParaRPr lang="en-US" sz="2800" kern="1200" dirty="0"/>
        </a:p>
      </dsp:txBody>
      <dsp:txXfrm>
        <a:off x="52641" y="1147717"/>
        <a:ext cx="6561551" cy="973068"/>
      </dsp:txXfrm>
    </dsp:sp>
    <dsp:sp modelId="{F00379AF-6BAE-4BE0-8040-4D53165289AD}">
      <dsp:nvSpPr>
        <dsp:cNvPr id="0" name=""/>
        <dsp:cNvSpPr/>
      </dsp:nvSpPr>
      <dsp:spPr>
        <a:xfrm>
          <a:off x="0" y="2187784"/>
          <a:ext cx="6666833" cy="107835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MX" sz="2800" kern="1200" dirty="0"/>
            <a:t>Hay mucho analfabetismo religioso</a:t>
          </a:r>
          <a:endParaRPr lang="en-US" sz="2800" kern="1200" dirty="0"/>
        </a:p>
      </dsp:txBody>
      <dsp:txXfrm>
        <a:off x="52641" y="2240425"/>
        <a:ext cx="6561551" cy="973068"/>
      </dsp:txXfrm>
    </dsp:sp>
    <dsp:sp modelId="{B3BA2204-2FBE-4157-AD23-FD45537511DF}">
      <dsp:nvSpPr>
        <dsp:cNvPr id="0" name=""/>
        <dsp:cNvSpPr/>
      </dsp:nvSpPr>
      <dsp:spPr>
        <a:xfrm>
          <a:off x="0" y="3280492"/>
          <a:ext cx="6666833" cy="1078350"/>
        </a:xfrm>
        <a:prstGeom prst="round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MX" sz="2800" kern="1200" dirty="0"/>
            <a:t>Aumentan las </a:t>
          </a:r>
          <a:r>
            <a:rPr lang="es-MX" sz="2800" kern="1200" dirty="0" err="1"/>
            <a:t>espectivas</a:t>
          </a:r>
          <a:r>
            <a:rPr lang="es-MX" sz="2800" kern="1200" dirty="0"/>
            <a:t> de vida en los adultos mayores (mala vida)</a:t>
          </a:r>
          <a:endParaRPr lang="en-US" sz="2800" kern="1200" dirty="0"/>
        </a:p>
      </dsp:txBody>
      <dsp:txXfrm>
        <a:off x="52641" y="3333133"/>
        <a:ext cx="6561551" cy="973068"/>
      </dsp:txXfrm>
    </dsp:sp>
    <dsp:sp modelId="{56E71A9C-8FBA-4758-A1FD-BEB9FB85D5C0}">
      <dsp:nvSpPr>
        <dsp:cNvPr id="0" name=""/>
        <dsp:cNvSpPr/>
      </dsp:nvSpPr>
      <dsp:spPr>
        <a:xfrm>
          <a:off x="0" y="4373200"/>
          <a:ext cx="6666833" cy="107835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s-MX" sz="2800" kern="1200" dirty="0"/>
            <a:t>No hay una preparación para el retiro</a:t>
          </a:r>
          <a:endParaRPr lang="en-US" sz="2800" kern="1200" dirty="0"/>
        </a:p>
      </dsp:txBody>
      <dsp:txXfrm>
        <a:off x="52641" y="4425841"/>
        <a:ext cx="6561551" cy="973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AB5F7-0ADF-4BA9-B0F1-BB5F8582080F}">
      <dsp:nvSpPr>
        <dsp:cNvPr id="0" name=""/>
        <dsp:cNvSpPr/>
      </dsp:nvSpPr>
      <dsp:spPr>
        <a:xfrm>
          <a:off x="0" y="36440"/>
          <a:ext cx="6666833" cy="17341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MX" sz="3100" kern="1200" dirty="0"/>
            <a:t>En nuestra sociedad no hay espacio para los ancianos</a:t>
          </a:r>
          <a:endParaRPr lang="en-US" sz="3100" kern="1200" dirty="0"/>
        </a:p>
      </dsp:txBody>
      <dsp:txXfrm>
        <a:off x="84655" y="121095"/>
        <a:ext cx="6497523" cy="1564849"/>
      </dsp:txXfrm>
    </dsp:sp>
    <dsp:sp modelId="{4F5CDE5F-76BD-416A-9862-8AF9372EA31D}">
      <dsp:nvSpPr>
        <dsp:cNvPr id="0" name=""/>
        <dsp:cNvSpPr/>
      </dsp:nvSpPr>
      <dsp:spPr>
        <a:xfrm>
          <a:off x="0" y="1859880"/>
          <a:ext cx="6666833" cy="1734159"/>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MX" sz="3100" kern="1200" dirty="0"/>
            <a:t>Nuestra sociedad ignora la riqueza de los ancianos por no generar una ganancia económica</a:t>
          </a:r>
          <a:endParaRPr lang="en-US" sz="3100" kern="1200" dirty="0"/>
        </a:p>
      </dsp:txBody>
      <dsp:txXfrm>
        <a:off x="84655" y="1944535"/>
        <a:ext cx="6497523" cy="1564849"/>
      </dsp:txXfrm>
    </dsp:sp>
    <dsp:sp modelId="{DBA355E3-318C-4F27-9A93-014B9A493CF7}">
      <dsp:nvSpPr>
        <dsp:cNvPr id="0" name=""/>
        <dsp:cNvSpPr/>
      </dsp:nvSpPr>
      <dsp:spPr>
        <a:xfrm>
          <a:off x="0" y="3683319"/>
          <a:ext cx="6666833" cy="1734159"/>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s-MX" sz="3100" kern="1200"/>
            <a:t>El adulto mayor no esta preparado para la vida cuando lo hacen a un lado.</a:t>
          </a:r>
          <a:endParaRPr lang="en-US" sz="3100" kern="1200"/>
        </a:p>
      </dsp:txBody>
      <dsp:txXfrm>
        <a:off x="84655" y="3767974"/>
        <a:ext cx="6497523" cy="15648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AB3DB1-8B9F-CEE6-0C0E-37FCE715A6B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68319A4-C596-25B6-42F8-E5015566A8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E65D56D5-DEC4-6BBE-A57C-79D9D53ABF27}"/>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5" name="Marcador de pie de página 4">
            <a:extLst>
              <a:ext uri="{FF2B5EF4-FFF2-40B4-BE49-F238E27FC236}">
                <a16:creationId xmlns:a16="http://schemas.microsoft.com/office/drawing/2014/main" id="{E6D81BFC-52E0-473C-0078-2E9C3CCEA9D4}"/>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15A2257-91AC-E2AF-C4A4-60D7B14D1552}"/>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25879244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1312DB-CBB6-D276-DCB2-B97361006F3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7E91163-A3C3-AB96-B915-F554DB00A3E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5403E5E4-CCC5-41D7-20CE-71602CBAE4A1}"/>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5" name="Marcador de pie de página 4">
            <a:extLst>
              <a:ext uri="{FF2B5EF4-FFF2-40B4-BE49-F238E27FC236}">
                <a16:creationId xmlns:a16="http://schemas.microsoft.com/office/drawing/2014/main" id="{B85C72D7-C7A8-5A68-858D-18D5BDCF5B0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4C3C52F-02FC-E4E4-C5A3-BE0B7B4B20E0}"/>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4934594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11981-1DD7-A284-43FE-3C00E026D71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10905570-DAE2-E158-E993-795143D4D2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EC8D604-E169-2219-FA53-DFF0A13D4D7B}"/>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5" name="Marcador de pie de página 4">
            <a:extLst>
              <a:ext uri="{FF2B5EF4-FFF2-40B4-BE49-F238E27FC236}">
                <a16:creationId xmlns:a16="http://schemas.microsoft.com/office/drawing/2014/main" id="{58454AE6-E7D1-868F-7AD2-C7F1456FA19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C23B86-CF17-3CB5-D372-65B022B88601}"/>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12258370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2A5B7A-C63B-B318-9B54-D2FA64D10C95}"/>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AFAED1A7-2EFC-1643-CCDB-3C14378807D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7F86CB13-BC78-AD62-3F86-CEE74350489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3A040E89-E5D0-FE42-348B-73C08828B137}"/>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6" name="Marcador de pie de página 5">
            <a:extLst>
              <a:ext uri="{FF2B5EF4-FFF2-40B4-BE49-F238E27FC236}">
                <a16:creationId xmlns:a16="http://schemas.microsoft.com/office/drawing/2014/main" id="{C18AEE34-46C8-3079-4AFA-837722A5A81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B8EA018-0B64-FC63-A73C-DEAF34AC6E74}"/>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3263334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32454D-209F-FFB4-4662-A39A00FDF63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50D725E9-0C1E-DC3E-A9BD-5F68543D3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F35A9AC-1E58-4B98-E3F3-D75778D8B90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6791405E-8219-D994-2109-3B1B33CE99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CC1DEE7-3066-9D17-A305-8178E90C7C0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51C3BB64-49BD-1E0E-85E6-C3F8DD704F2F}"/>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8" name="Marcador de pie de página 7">
            <a:extLst>
              <a:ext uri="{FF2B5EF4-FFF2-40B4-BE49-F238E27FC236}">
                <a16:creationId xmlns:a16="http://schemas.microsoft.com/office/drawing/2014/main" id="{9330A4A9-0748-05C7-C138-B3F41E9CCB62}"/>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23D706BA-5923-CF7E-5DFB-E271C40EAFEC}"/>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10968157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68579E-65C7-23D7-1258-7DB3CDAAC94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D890C241-B20F-C490-63B9-426E2074F107}"/>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4" name="Marcador de pie de página 3">
            <a:extLst>
              <a:ext uri="{FF2B5EF4-FFF2-40B4-BE49-F238E27FC236}">
                <a16:creationId xmlns:a16="http://schemas.microsoft.com/office/drawing/2014/main" id="{427CC2B8-0EDF-0EE1-E925-340B7A171D52}"/>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233021DD-E161-1EE9-5F60-451ACBD3C7C3}"/>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6960636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F7998D0-5C28-80B6-2FD6-A1A53450B2BA}"/>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3" name="Marcador de pie de página 2">
            <a:extLst>
              <a:ext uri="{FF2B5EF4-FFF2-40B4-BE49-F238E27FC236}">
                <a16:creationId xmlns:a16="http://schemas.microsoft.com/office/drawing/2014/main" id="{B32BE820-751A-7EE3-D794-8732343BC28D}"/>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9FF55205-2127-A05B-950A-00AB0AE02A35}"/>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26183909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7BE0A2-419E-FDE6-3C45-A8BD7CB5E5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9CC70484-8421-62A0-0053-6ABF867880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3655EBB0-687B-28AA-446E-6E45CC54A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BFEC06D-90B1-E7F0-70EB-E94AD8D0763D}"/>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6" name="Marcador de pie de página 5">
            <a:extLst>
              <a:ext uri="{FF2B5EF4-FFF2-40B4-BE49-F238E27FC236}">
                <a16:creationId xmlns:a16="http://schemas.microsoft.com/office/drawing/2014/main" id="{73118C58-4D9A-8CD8-4433-E6F09FC1D5C8}"/>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DF1486F-AE36-35E9-AB12-4B45C0E14CFF}"/>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16754396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B2439C-1060-60C8-ADD7-19274185247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5D55FBBE-030C-25D0-226D-7EA0358308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424E09E1-FC38-259E-59FA-1FE2E05F2B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33B4CB3-A252-BDE1-2922-F5957EF469DD}"/>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6" name="Marcador de pie de página 5">
            <a:extLst>
              <a:ext uri="{FF2B5EF4-FFF2-40B4-BE49-F238E27FC236}">
                <a16:creationId xmlns:a16="http://schemas.microsoft.com/office/drawing/2014/main" id="{AC76E828-0DD3-CC43-9521-6382098D984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2C153962-A171-810F-D667-647B7D836B07}"/>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11403277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BFDF1-46E2-0813-6CC1-48FD98B62BF4}"/>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52A87E1D-ECD8-0475-E4AC-D6118B38A53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7D5D97DC-733A-DF13-A973-DD7B150DF2E5}"/>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5" name="Marcador de pie de página 4">
            <a:extLst>
              <a:ext uri="{FF2B5EF4-FFF2-40B4-BE49-F238E27FC236}">
                <a16:creationId xmlns:a16="http://schemas.microsoft.com/office/drawing/2014/main" id="{1FBBB643-6C3F-9A31-3AA2-170F9914722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FC5F4EB-92B5-8B9A-8270-5937A7587844}"/>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1413841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3674331-1F99-8854-2364-848F65B6440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5F3F06A-83CB-D9FA-8544-D0E27AF8B44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1F09E97F-F795-9E48-38BB-27BEF05AF84C}"/>
              </a:ext>
            </a:extLst>
          </p:cNvPr>
          <p:cNvSpPr>
            <a:spLocks noGrp="1"/>
          </p:cNvSpPr>
          <p:nvPr>
            <p:ph type="dt" sz="half" idx="10"/>
          </p:nvPr>
        </p:nvSpPr>
        <p:spPr/>
        <p:txBody>
          <a:bodyPr/>
          <a:lstStyle/>
          <a:p>
            <a:fld id="{C354028A-A6E9-4109-9ED3-AB2A2881D394}" type="datetimeFigureOut">
              <a:rPr lang="es-MX" smtClean="0"/>
              <a:t>07/11/2025</a:t>
            </a:fld>
            <a:endParaRPr lang="es-MX"/>
          </a:p>
        </p:txBody>
      </p:sp>
      <p:sp>
        <p:nvSpPr>
          <p:cNvPr id="5" name="Marcador de pie de página 4">
            <a:extLst>
              <a:ext uri="{FF2B5EF4-FFF2-40B4-BE49-F238E27FC236}">
                <a16:creationId xmlns:a16="http://schemas.microsoft.com/office/drawing/2014/main" id="{14DC8B47-18CA-0743-29F6-61E023F5D29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4C7E6BB-A3D2-A889-9680-9BDB3595CC25}"/>
              </a:ext>
            </a:extLst>
          </p:cNvPr>
          <p:cNvSpPr>
            <a:spLocks noGrp="1"/>
          </p:cNvSpPr>
          <p:nvPr>
            <p:ph type="sldNum" sz="quarter" idx="12"/>
          </p:nvPr>
        </p:nvSpPr>
        <p:spPr/>
        <p:txBody>
          <a:bodyPr/>
          <a:lstStyle/>
          <a:p>
            <a:fld id="{A45B1470-7115-4026-AFCE-52043040E192}" type="slidenum">
              <a:rPr lang="es-MX" smtClean="0"/>
              <a:t>‹Nº›</a:t>
            </a:fld>
            <a:endParaRPr lang="es-MX"/>
          </a:p>
        </p:txBody>
      </p:sp>
    </p:spTree>
    <p:extLst>
      <p:ext uri="{BB962C8B-B14F-4D97-AF65-F5344CB8AC3E}">
        <p14:creationId xmlns:p14="http://schemas.microsoft.com/office/powerpoint/2010/main" val="7976233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583C151-2DB0-7163-5DC0-F65D90986B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457AD96-ED3B-8C8C-F754-7C9973C01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A8AB303-1577-2A05-06A9-A08BED2D21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54028A-A6E9-4109-9ED3-AB2A2881D394}" type="datetimeFigureOut">
              <a:rPr lang="es-MX" smtClean="0"/>
              <a:t>07/11/2025</a:t>
            </a:fld>
            <a:endParaRPr lang="es-MX"/>
          </a:p>
        </p:txBody>
      </p:sp>
      <p:sp>
        <p:nvSpPr>
          <p:cNvPr id="5" name="Marcador de pie de página 4">
            <a:extLst>
              <a:ext uri="{FF2B5EF4-FFF2-40B4-BE49-F238E27FC236}">
                <a16:creationId xmlns:a16="http://schemas.microsoft.com/office/drawing/2014/main" id="{DB7AE66D-816D-E75C-145B-73E4426CFE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56CACE15-9B34-3EE2-05FD-FB788D23E4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5B1470-7115-4026-AFCE-52043040E192}" type="slidenum">
              <a:rPr lang="es-MX" smtClean="0"/>
              <a:t>‹Nº›</a:t>
            </a:fld>
            <a:endParaRPr lang="es-MX"/>
          </a:p>
        </p:txBody>
      </p:sp>
    </p:spTree>
    <p:extLst>
      <p:ext uri="{BB962C8B-B14F-4D97-AF65-F5344CB8AC3E}">
        <p14:creationId xmlns:p14="http://schemas.microsoft.com/office/powerpoint/2010/main" val="1995281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A89C70A1-892B-C2B8-5633-1A93173FCAC4}"/>
              </a:ext>
            </a:extLst>
          </p:cNvPr>
          <p:cNvPicPr>
            <a:picLocks noChangeAspect="1"/>
          </p:cNvPicPr>
          <p:nvPr/>
        </p:nvPicPr>
        <p:blipFill>
          <a:blip r:embed="rId2">
            <a:alphaModFix amt="50000"/>
          </a:blip>
          <a:srcRect b="15730"/>
          <a:stretch>
            <a:fillRect/>
          </a:stretch>
        </p:blipFill>
        <p:spPr>
          <a:xfrm>
            <a:off x="20" y="1"/>
            <a:ext cx="12191980" cy="6857999"/>
          </a:xfrm>
          <a:prstGeom prst="rect">
            <a:avLst/>
          </a:prstGeom>
        </p:spPr>
      </p:pic>
      <p:sp>
        <p:nvSpPr>
          <p:cNvPr id="2" name="Título 1">
            <a:extLst>
              <a:ext uri="{FF2B5EF4-FFF2-40B4-BE49-F238E27FC236}">
                <a16:creationId xmlns:a16="http://schemas.microsoft.com/office/drawing/2014/main" id="{C9D339E2-B818-742E-934C-AA6100643CAD}"/>
              </a:ext>
            </a:extLst>
          </p:cNvPr>
          <p:cNvSpPr>
            <a:spLocks noGrp="1"/>
          </p:cNvSpPr>
          <p:nvPr>
            <p:ph type="ctrTitle"/>
          </p:nvPr>
        </p:nvSpPr>
        <p:spPr>
          <a:xfrm>
            <a:off x="1524000" y="1122362"/>
            <a:ext cx="9144000" cy="2900518"/>
          </a:xfrm>
        </p:spPr>
        <p:txBody>
          <a:bodyPr>
            <a:normAutofit/>
          </a:bodyPr>
          <a:lstStyle/>
          <a:p>
            <a:r>
              <a:rPr lang="es-MX">
                <a:solidFill>
                  <a:srgbClr val="FFFFFF"/>
                </a:solidFill>
              </a:rPr>
              <a:t>¿Cómo Iniciar la Pastoral de Adulto Mayores </a:t>
            </a:r>
          </a:p>
        </p:txBody>
      </p:sp>
      <p:sp>
        <p:nvSpPr>
          <p:cNvPr id="3" name="Subtítulo 2">
            <a:extLst>
              <a:ext uri="{FF2B5EF4-FFF2-40B4-BE49-F238E27FC236}">
                <a16:creationId xmlns:a16="http://schemas.microsoft.com/office/drawing/2014/main" id="{3CDD00FF-C292-D63C-1225-ED38F178CA42}"/>
              </a:ext>
            </a:extLst>
          </p:cNvPr>
          <p:cNvSpPr>
            <a:spLocks noGrp="1"/>
          </p:cNvSpPr>
          <p:nvPr>
            <p:ph type="subTitle" idx="1"/>
          </p:nvPr>
        </p:nvSpPr>
        <p:spPr>
          <a:xfrm>
            <a:off x="1524000" y="4159404"/>
            <a:ext cx="9144000" cy="1098395"/>
          </a:xfrm>
        </p:spPr>
        <p:txBody>
          <a:bodyPr>
            <a:normAutofit/>
          </a:bodyPr>
          <a:lstStyle/>
          <a:p>
            <a:r>
              <a:rPr lang="es-MX" sz="1700">
                <a:solidFill>
                  <a:srgbClr val="FFFFFF"/>
                </a:solidFill>
              </a:rPr>
              <a:t>Laicos</a:t>
            </a:r>
          </a:p>
          <a:p>
            <a:r>
              <a:rPr lang="es-MX" sz="1700">
                <a:solidFill>
                  <a:srgbClr val="FFFFFF"/>
                </a:solidFill>
              </a:rPr>
              <a:t>Miguel Gutiérrez Jaime </a:t>
            </a:r>
          </a:p>
          <a:p>
            <a:r>
              <a:rPr lang="es-MX" sz="1700">
                <a:solidFill>
                  <a:srgbClr val="FFFFFF"/>
                </a:solidFill>
              </a:rPr>
              <a:t>5528473229</a:t>
            </a:r>
          </a:p>
        </p:txBody>
      </p:sp>
    </p:spTree>
    <p:extLst>
      <p:ext uri="{BB962C8B-B14F-4D97-AF65-F5344CB8AC3E}">
        <p14:creationId xmlns:p14="http://schemas.microsoft.com/office/powerpoint/2010/main" val="27390746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9B781CFA-1D19-2A6F-DE94-BD2444544317}"/>
              </a:ext>
            </a:extLst>
          </p:cNvPr>
          <p:cNvPicPr>
            <a:picLocks noChangeAspect="1"/>
          </p:cNvPicPr>
          <p:nvPr/>
        </p:nvPicPr>
        <p:blipFill>
          <a:blip r:embed="rId2">
            <a:alphaModFix amt="35000"/>
          </a:blip>
          <a:srcRect t="15413"/>
          <a:stretch>
            <a:fillRect/>
          </a:stretch>
        </p:blipFill>
        <p:spPr>
          <a:xfrm>
            <a:off x="20" y="10"/>
            <a:ext cx="12191980" cy="6857990"/>
          </a:xfrm>
          <a:prstGeom prst="rect">
            <a:avLst/>
          </a:prstGeom>
        </p:spPr>
      </p:pic>
      <p:sp>
        <p:nvSpPr>
          <p:cNvPr id="2" name="Título 1">
            <a:extLst>
              <a:ext uri="{FF2B5EF4-FFF2-40B4-BE49-F238E27FC236}">
                <a16:creationId xmlns:a16="http://schemas.microsoft.com/office/drawing/2014/main" id="{BF1BD4FA-B535-2858-666C-76C8296F0254}"/>
              </a:ext>
            </a:extLst>
          </p:cNvPr>
          <p:cNvSpPr>
            <a:spLocks noGrp="1"/>
          </p:cNvSpPr>
          <p:nvPr>
            <p:ph type="title"/>
          </p:nvPr>
        </p:nvSpPr>
        <p:spPr>
          <a:xfrm>
            <a:off x="838200" y="365125"/>
            <a:ext cx="10515600" cy="1325563"/>
          </a:xfrm>
        </p:spPr>
        <p:txBody>
          <a:bodyPr>
            <a:normAutofit/>
          </a:bodyPr>
          <a:lstStyle/>
          <a:p>
            <a:r>
              <a:rPr lang="es-MX">
                <a:solidFill>
                  <a:srgbClr val="FFFFFF"/>
                </a:solidFill>
              </a:rPr>
              <a:t>Por que una pastoral de Adultos Mayores</a:t>
            </a:r>
          </a:p>
        </p:txBody>
      </p:sp>
      <p:sp>
        <p:nvSpPr>
          <p:cNvPr id="3" name="Marcador de contenido 2">
            <a:extLst>
              <a:ext uri="{FF2B5EF4-FFF2-40B4-BE49-F238E27FC236}">
                <a16:creationId xmlns:a16="http://schemas.microsoft.com/office/drawing/2014/main" id="{9EA94842-DFB4-0BE7-8612-0EB99D144E84}"/>
              </a:ext>
            </a:extLst>
          </p:cNvPr>
          <p:cNvSpPr>
            <a:spLocks noGrp="1"/>
          </p:cNvSpPr>
          <p:nvPr>
            <p:ph idx="1"/>
          </p:nvPr>
        </p:nvSpPr>
        <p:spPr>
          <a:xfrm>
            <a:off x="838200" y="1825625"/>
            <a:ext cx="10515600" cy="4351338"/>
          </a:xfrm>
        </p:spPr>
        <p:txBody>
          <a:bodyPr>
            <a:normAutofit/>
          </a:bodyPr>
          <a:lstStyle/>
          <a:p>
            <a:r>
              <a:rPr lang="es-MX">
                <a:solidFill>
                  <a:srgbClr val="FFFFFF"/>
                </a:solidFill>
              </a:rPr>
              <a:t>Por que una gran mayoría de los que llenan nuestros templo son adultos mayores.</a:t>
            </a:r>
          </a:p>
          <a:p>
            <a:r>
              <a:rPr lang="es-MX">
                <a:solidFill>
                  <a:srgbClr val="FFFFFF"/>
                </a:solidFill>
              </a:rPr>
              <a:t>Por que son los que nos apoyan en la mayoría de las actividades</a:t>
            </a:r>
          </a:p>
          <a:p>
            <a:r>
              <a:rPr lang="es-MX">
                <a:solidFill>
                  <a:srgbClr val="FFFFFF"/>
                </a:solidFill>
              </a:rPr>
              <a:t>Porque son los que guardan la experiencia de la sociedad y de la Iglesia.</a:t>
            </a:r>
          </a:p>
          <a:p>
            <a:r>
              <a:rPr lang="es-MX">
                <a:solidFill>
                  <a:srgbClr val="FFFFFF"/>
                </a:solidFill>
              </a:rPr>
              <a:t>Por que por justicia debemos brindarles un lugar después de que ellos trabajaron por el nuestro.</a:t>
            </a:r>
          </a:p>
        </p:txBody>
      </p:sp>
    </p:spTree>
    <p:extLst>
      <p:ext uri="{BB962C8B-B14F-4D97-AF65-F5344CB8AC3E}">
        <p14:creationId xmlns:p14="http://schemas.microsoft.com/office/powerpoint/2010/main" val="38299036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39D888-07EE-5321-B512-2B4A52D42A3A}"/>
              </a:ext>
            </a:extLst>
          </p:cNvPr>
          <p:cNvSpPr>
            <a:spLocks noGrp="1"/>
          </p:cNvSpPr>
          <p:nvPr>
            <p:ph type="title"/>
          </p:nvPr>
        </p:nvSpPr>
        <p:spPr>
          <a:xfrm>
            <a:off x="586478" y="1683756"/>
            <a:ext cx="3115265" cy="2396359"/>
          </a:xfrm>
        </p:spPr>
        <p:txBody>
          <a:bodyPr anchor="b">
            <a:normAutofit/>
          </a:bodyPr>
          <a:lstStyle/>
          <a:p>
            <a:pPr algn="r"/>
            <a:r>
              <a:rPr lang="es-MX" sz="4000">
                <a:solidFill>
                  <a:srgbClr val="FFFFFF"/>
                </a:solidFill>
              </a:rPr>
              <a:t>No, a la cultura del descarte</a:t>
            </a:r>
          </a:p>
        </p:txBody>
      </p:sp>
      <p:graphicFrame>
        <p:nvGraphicFramePr>
          <p:cNvPr id="5" name="Marcador de contenido 2">
            <a:extLst>
              <a:ext uri="{FF2B5EF4-FFF2-40B4-BE49-F238E27FC236}">
                <a16:creationId xmlns:a16="http://schemas.microsoft.com/office/drawing/2014/main" id="{38483897-33D3-6C2F-8457-323A8EBEE4C9}"/>
              </a:ext>
            </a:extLst>
          </p:cNvPr>
          <p:cNvGraphicFramePr>
            <a:graphicFrameLocks noGrp="1"/>
          </p:cNvGraphicFramePr>
          <p:nvPr>
            <p:ph idx="1"/>
            <p:extLst>
              <p:ext uri="{D42A27DB-BD31-4B8C-83A1-F6EECF244321}">
                <p14:modId xmlns:p14="http://schemas.microsoft.com/office/powerpoint/2010/main" val="348445144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96837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4CC1B41-6A90-4963-8E42-ED8F174C1310}"/>
              </a:ext>
            </a:extLst>
          </p:cNvPr>
          <p:cNvSpPr>
            <a:spLocks noGrp="1"/>
          </p:cNvSpPr>
          <p:nvPr>
            <p:ph type="title"/>
          </p:nvPr>
        </p:nvSpPr>
        <p:spPr>
          <a:xfrm>
            <a:off x="586478" y="1683756"/>
            <a:ext cx="3115265" cy="2396359"/>
          </a:xfrm>
        </p:spPr>
        <p:txBody>
          <a:bodyPr anchor="b">
            <a:normAutofit/>
          </a:bodyPr>
          <a:lstStyle/>
          <a:p>
            <a:pPr algn="r"/>
            <a:r>
              <a:rPr lang="es-MX" sz="4000">
                <a:solidFill>
                  <a:srgbClr val="FFFFFF"/>
                </a:solidFill>
              </a:rPr>
              <a:t>No a la cultura del descarte</a:t>
            </a:r>
          </a:p>
        </p:txBody>
      </p:sp>
      <p:graphicFrame>
        <p:nvGraphicFramePr>
          <p:cNvPr id="5" name="Marcador de contenido 2">
            <a:extLst>
              <a:ext uri="{FF2B5EF4-FFF2-40B4-BE49-F238E27FC236}">
                <a16:creationId xmlns:a16="http://schemas.microsoft.com/office/drawing/2014/main" id="{3F6944A8-A8EE-728D-E57B-48FBE047A1EB}"/>
              </a:ext>
            </a:extLst>
          </p:cNvPr>
          <p:cNvGraphicFramePr>
            <a:graphicFrameLocks noGrp="1"/>
          </p:cNvGraphicFramePr>
          <p:nvPr>
            <p:ph idx="1"/>
            <p:extLst>
              <p:ext uri="{D42A27DB-BD31-4B8C-83A1-F6EECF244321}">
                <p14:modId xmlns:p14="http://schemas.microsoft.com/office/powerpoint/2010/main" val="213155024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82632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7D3FF2D-C83B-BBC9-F189-52B3ECB2AB1B}"/>
              </a:ext>
            </a:extLst>
          </p:cNvPr>
          <p:cNvSpPr>
            <a:spLocks noGrp="1"/>
          </p:cNvSpPr>
          <p:nvPr>
            <p:ph type="title"/>
          </p:nvPr>
        </p:nvSpPr>
        <p:spPr>
          <a:xfrm>
            <a:off x="838201" y="365125"/>
            <a:ext cx="5251316" cy="1807305"/>
          </a:xfrm>
        </p:spPr>
        <p:txBody>
          <a:bodyPr>
            <a:normAutofit/>
          </a:bodyPr>
          <a:lstStyle/>
          <a:p>
            <a:r>
              <a:rPr lang="es-MX" dirty="0"/>
              <a:t>Dando solides a esta exposición</a:t>
            </a:r>
          </a:p>
        </p:txBody>
      </p:sp>
      <p:sp>
        <p:nvSpPr>
          <p:cNvPr id="3" name="Marcador de contenido 2">
            <a:extLst>
              <a:ext uri="{FF2B5EF4-FFF2-40B4-BE49-F238E27FC236}">
                <a16:creationId xmlns:a16="http://schemas.microsoft.com/office/drawing/2014/main" id="{C393E186-E950-80A4-DDFD-1D8BFF63CDFA}"/>
              </a:ext>
            </a:extLst>
          </p:cNvPr>
          <p:cNvSpPr>
            <a:spLocks noGrp="1"/>
          </p:cNvSpPr>
          <p:nvPr>
            <p:ph idx="1"/>
          </p:nvPr>
        </p:nvSpPr>
        <p:spPr>
          <a:xfrm>
            <a:off x="838200" y="2333297"/>
            <a:ext cx="4619621" cy="3843666"/>
          </a:xfrm>
        </p:spPr>
        <p:txBody>
          <a:bodyPr>
            <a:normAutofit/>
          </a:bodyPr>
          <a:lstStyle/>
          <a:p>
            <a:r>
              <a:rPr lang="es-MX" sz="2000"/>
              <a:t>No hablamos desde el escritorio sino desde la experiencia pastoral.</a:t>
            </a:r>
          </a:p>
          <a:p>
            <a:r>
              <a:rPr lang="es-MX" sz="2000"/>
              <a:t>Empezamos en el 2016 con un grito de una viejita.</a:t>
            </a:r>
          </a:p>
          <a:p>
            <a:r>
              <a:rPr lang="es-MX" sz="2000"/>
              <a:t>Pero se concreto en el 2017</a:t>
            </a:r>
          </a:p>
          <a:p>
            <a:pPr lvl="1"/>
            <a:r>
              <a:rPr lang="es-MX" sz="2000"/>
              <a:t>Creando objetivos</a:t>
            </a:r>
          </a:p>
          <a:p>
            <a:pPr lvl="1"/>
            <a:r>
              <a:rPr lang="es-MX" sz="2000"/>
              <a:t>Programas y con un proyecto que no le quite mucho tiempo al padrecito.</a:t>
            </a:r>
          </a:p>
        </p:txBody>
      </p:sp>
      <p:pic>
        <p:nvPicPr>
          <p:cNvPr id="4" name="Imagen 3">
            <a:extLst>
              <a:ext uri="{FF2B5EF4-FFF2-40B4-BE49-F238E27FC236}">
                <a16:creationId xmlns:a16="http://schemas.microsoft.com/office/drawing/2014/main" id="{838A5221-C0BD-906B-B94F-E7C09A9F3583}"/>
              </a:ext>
            </a:extLst>
          </p:cNvPr>
          <p:cNvPicPr>
            <a:picLocks noChangeAspect="1"/>
          </p:cNvPicPr>
          <p:nvPr/>
        </p:nvPicPr>
        <p:blipFill>
          <a:blip r:embed="rId2"/>
          <a:srcRect l="18862" r="23101"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69182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8D992EF-7A58-8A63-1FBE-EFC6EF440C57}"/>
              </a:ext>
            </a:extLst>
          </p:cNvPr>
          <p:cNvSpPr>
            <a:spLocks noGrp="1"/>
          </p:cNvSpPr>
          <p:nvPr>
            <p:ph idx="1"/>
          </p:nvPr>
        </p:nvSpPr>
        <p:spPr>
          <a:xfrm>
            <a:off x="562001" y="263471"/>
            <a:ext cx="5962785" cy="6307809"/>
          </a:xfrm>
        </p:spPr>
        <p:txBody>
          <a:bodyPr>
            <a:noAutofit/>
          </a:bodyPr>
          <a:lstStyle/>
          <a:p>
            <a:r>
              <a:rPr lang="es-MX" dirty="0"/>
              <a:t>En el 2018 tuvimos nuestro primer encuentro de Adultos mayores con una cantidad aproximada de 600 Adultos mayores</a:t>
            </a:r>
          </a:p>
          <a:p>
            <a:r>
              <a:rPr lang="es-MX" dirty="0"/>
              <a:t>En el 2019 teníamos en nuestra diócesis 54 grupos repartidos en el territorio</a:t>
            </a:r>
          </a:p>
          <a:p>
            <a:r>
              <a:rPr lang="es-MX" dirty="0"/>
              <a:t>Y el encuentro de este año rebaso los 1000 adultos mayores.</a:t>
            </a:r>
          </a:p>
          <a:p>
            <a:r>
              <a:rPr lang="es-MX" dirty="0"/>
              <a:t>Y después de esto llegó la pandemia</a:t>
            </a:r>
          </a:p>
          <a:p>
            <a:r>
              <a:rPr lang="es-MX" dirty="0"/>
              <a:t>Se alimentaron los grupos con videos</a:t>
            </a:r>
          </a:p>
          <a:p>
            <a:r>
              <a:rPr lang="es-MX" dirty="0"/>
              <a:t>Disminuyeron los grupos </a:t>
            </a:r>
          </a:p>
        </p:txBody>
      </p:sp>
      <p:pic>
        <p:nvPicPr>
          <p:cNvPr id="4" name="Imagen 3">
            <a:extLst>
              <a:ext uri="{FF2B5EF4-FFF2-40B4-BE49-F238E27FC236}">
                <a16:creationId xmlns:a16="http://schemas.microsoft.com/office/drawing/2014/main" id="{C622FEB4-FC89-65FB-FF20-FFFDE879FA9E}"/>
              </a:ext>
            </a:extLst>
          </p:cNvPr>
          <p:cNvPicPr>
            <a:picLocks noChangeAspect="1"/>
          </p:cNvPicPr>
          <p:nvPr/>
        </p:nvPicPr>
        <p:blipFill>
          <a:blip r:embed="rId2"/>
          <a:srcRect l="18781" r="27311"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8250714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913AF0C-5E58-34A4-B66C-6EE66CBEEC84}"/>
              </a:ext>
            </a:extLst>
          </p:cNvPr>
          <p:cNvSpPr>
            <a:spLocks noGrp="1"/>
          </p:cNvSpPr>
          <p:nvPr>
            <p:ph type="title"/>
          </p:nvPr>
        </p:nvSpPr>
        <p:spPr>
          <a:xfrm>
            <a:off x="838201" y="365125"/>
            <a:ext cx="5251316" cy="1807305"/>
          </a:xfrm>
        </p:spPr>
        <p:txBody>
          <a:bodyPr>
            <a:normAutofit/>
          </a:bodyPr>
          <a:lstStyle/>
          <a:p>
            <a:r>
              <a:rPr lang="es-MX" dirty="0"/>
              <a:t>La pastoral del Adulto mayor </a:t>
            </a:r>
          </a:p>
        </p:txBody>
      </p:sp>
      <p:sp>
        <p:nvSpPr>
          <p:cNvPr id="3" name="Marcador de contenido 2">
            <a:extLst>
              <a:ext uri="{FF2B5EF4-FFF2-40B4-BE49-F238E27FC236}">
                <a16:creationId xmlns:a16="http://schemas.microsoft.com/office/drawing/2014/main" id="{B559C30F-BFB0-48CD-0A83-044A1CB7FC30}"/>
              </a:ext>
            </a:extLst>
          </p:cNvPr>
          <p:cNvSpPr>
            <a:spLocks noGrp="1"/>
          </p:cNvSpPr>
          <p:nvPr>
            <p:ph idx="1"/>
          </p:nvPr>
        </p:nvSpPr>
        <p:spPr>
          <a:xfrm>
            <a:off x="838200" y="2333297"/>
            <a:ext cx="4911671" cy="3843666"/>
          </a:xfrm>
        </p:spPr>
        <p:txBody>
          <a:bodyPr>
            <a:normAutofit/>
          </a:bodyPr>
          <a:lstStyle/>
          <a:p>
            <a:r>
              <a:rPr lang="es-MX" dirty="0"/>
              <a:t>Son grupos de Adultos mayores de 60 años en adelante que se reúnen para compartir experiencias sus dolores, sus anhelos, y sobre todo para disfrutar con sus iguales de este tiempo de vida</a:t>
            </a:r>
          </a:p>
        </p:txBody>
      </p:sp>
      <p:pic>
        <p:nvPicPr>
          <p:cNvPr id="5" name="Picture 4" descr="Dos personas sujetando sus manos">
            <a:extLst>
              <a:ext uri="{FF2B5EF4-FFF2-40B4-BE49-F238E27FC236}">
                <a16:creationId xmlns:a16="http://schemas.microsoft.com/office/drawing/2014/main" id="{A1296D0D-C9E8-BAC8-DBF4-BDE8A1086A9C}"/>
              </a:ext>
            </a:extLst>
          </p:cNvPr>
          <p:cNvPicPr>
            <a:picLocks noChangeAspect="1"/>
          </p:cNvPicPr>
          <p:nvPr/>
        </p:nvPicPr>
        <p:blipFill>
          <a:blip r:embed="rId2"/>
          <a:srcRect l="19457" r="22724"/>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788773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5F9E226D-B205-473B-2F50-A6C64E8BEF42}"/>
              </a:ext>
            </a:extLst>
          </p:cNvPr>
          <p:cNvPicPr>
            <a:picLocks noChangeAspect="1"/>
          </p:cNvPicPr>
          <p:nvPr/>
        </p:nvPicPr>
        <p:blipFill>
          <a:blip r:embed="rId2"/>
          <a:srcRect l="13818" t="9091"/>
          <a:stretch>
            <a:fillRect/>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1930DD7-1EC0-BCF1-C480-97F6C5F20E14}"/>
              </a:ext>
            </a:extLst>
          </p:cNvPr>
          <p:cNvSpPr>
            <a:spLocks noGrp="1"/>
          </p:cNvSpPr>
          <p:nvPr>
            <p:ph idx="1"/>
          </p:nvPr>
        </p:nvSpPr>
        <p:spPr>
          <a:xfrm>
            <a:off x="5548393" y="2718054"/>
            <a:ext cx="6260983" cy="3207258"/>
          </a:xfrm>
        </p:spPr>
        <p:txBody>
          <a:bodyPr anchor="t">
            <a:normAutofit/>
          </a:bodyPr>
          <a:lstStyle/>
          <a:p>
            <a:r>
              <a:rPr lang="es-MX" dirty="0"/>
              <a:t>Son grupos que sin dejar de experimentar la limitaciones de su edad, descubren su vocación en la iglesia, y reafirman su fe a partir de descubrir en la vida vivida la presencia de Dios en todos esos momentos.</a:t>
            </a:r>
          </a:p>
          <a:p>
            <a:endParaRPr lang="es-MX" sz="1700" dirty="0"/>
          </a:p>
        </p:txBody>
      </p:sp>
    </p:spTree>
    <p:extLst>
      <p:ext uri="{BB962C8B-B14F-4D97-AF65-F5344CB8AC3E}">
        <p14:creationId xmlns:p14="http://schemas.microsoft.com/office/powerpoint/2010/main" val="38713607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878ADD35-C9A9-4AB1-CB40-AA1351D076AC}"/>
              </a:ext>
            </a:extLst>
          </p:cNvPr>
          <p:cNvPicPr>
            <a:picLocks noChangeAspect="1"/>
          </p:cNvPicPr>
          <p:nvPr/>
        </p:nvPicPr>
        <p:blipFill>
          <a:blip r:embed="rId2"/>
          <a:srcRect l="5884" r="-1" b="-1"/>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7359B7A2-2743-BC70-EA22-E7E1E5A83FA4}"/>
              </a:ext>
            </a:extLst>
          </p:cNvPr>
          <p:cNvSpPr>
            <a:spLocks noGrp="1"/>
          </p:cNvSpPr>
          <p:nvPr>
            <p:ph idx="1"/>
          </p:nvPr>
        </p:nvSpPr>
        <p:spPr>
          <a:xfrm>
            <a:off x="7531610" y="2434201"/>
            <a:ext cx="3822189" cy="3742762"/>
          </a:xfrm>
        </p:spPr>
        <p:txBody>
          <a:bodyPr>
            <a:normAutofit/>
          </a:bodyPr>
          <a:lstStyle/>
          <a:p>
            <a:r>
              <a:rPr lang="es-MX" sz="3200" dirty="0"/>
              <a:t>Son grupos que disfrutan mirando hacia un encuentros con Dios definitivo, el momento presente.</a:t>
            </a:r>
          </a:p>
        </p:txBody>
      </p:sp>
    </p:spTree>
    <p:extLst>
      <p:ext uri="{BB962C8B-B14F-4D97-AF65-F5344CB8AC3E}">
        <p14:creationId xmlns:p14="http://schemas.microsoft.com/office/powerpoint/2010/main" val="17895712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2207B63E-42CE-F127-8CC3-AA4A195D3787}"/>
              </a:ext>
            </a:extLst>
          </p:cNvPr>
          <p:cNvPicPr>
            <a:picLocks noChangeAspect="1"/>
          </p:cNvPicPr>
          <p:nvPr/>
        </p:nvPicPr>
        <p:blipFill>
          <a:blip r:embed="rId2"/>
          <a:srcRect l="18958" r="1731"/>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1E51077-B232-CC92-7BA8-F02329A67ADC}"/>
              </a:ext>
            </a:extLst>
          </p:cNvPr>
          <p:cNvSpPr>
            <a:spLocks noGrp="1"/>
          </p:cNvSpPr>
          <p:nvPr>
            <p:ph type="title"/>
          </p:nvPr>
        </p:nvSpPr>
        <p:spPr>
          <a:xfrm>
            <a:off x="7531610" y="365125"/>
            <a:ext cx="3822189" cy="1899912"/>
          </a:xfrm>
        </p:spPr>
        <p:txBody>
          <a:bodyPr>
            <a:normAutofit/>
          </a:bodyPr>
          <a:lstStyle/>
          <a:p>
            <a:r>
              <a:rPr lang="es-MX" sz="4000"/>
              <a:t>Objetivo general </a:t>
            </a:r>
          </a:p>
        </p:txBody>
      </p:sp>
      <p:sp>
        <p:nvSpPr>
          <p:cNvPr id="3" name="Marcador de contenido 2">
            <a:extLst>
              <a:ext uri="{FF2B5EF4-FFF2-40B4-BE49-F238E27FC236}">
                <a16:creationId xmlns:a16="http://schemas.microsoft.com/office/drawing/2014/main" id="{73528006-A89D-A83C-0358-4910B2B383AC}"/>
              </a:ext>
            </a:extLst>
          </p:cNvPr>
          <p:cNvSpPr>
            <a:spLocks noGrp="1"/>
          </p:cNvSpPr>
          <p:nvPr>
            <p:ph idx="1"/>
          </p:nvPr>
        </p:nvSpPr>
        <p:spPr>
          <a:xfrm>
            <a:off x="5532894" y="1782305"/>
            <a:ext cx="5820905" cy="4394658"/>
          </a:xfrm>
        </p:spPr>
        <p:txBody>
          <a:bodyPr>
            <a:normAutofit fontScale="92500"/>
          </a:bodyPr>
          <a:lstStyle/>
          <a:p>
            <a:r>
              <a:rPr lang="es-MX" sz="3200" dirty="0"/>
              <a:t>Promover el desarrollo humano integral de las personas adultas mayores, partiendo de una espiritualidad centrada en Cristo.</a:t>
            </a:r>
          </a:p>
          <a:p>
            <a:r>
              <a:rPr lang="es-MX" sz="3200" dirty="0"/>
              <a:t>que no se sientan un producto acabado y descubran los carismas en su vejez y los pongan al servicio de la iglesia, sintiéndose útiles.</a:t>
            </a:r>
          </a:p>
          <a:p>
            <a:pPr marL="0" indent="0">
              <a:buNone/>
            </a:pPr>
            <a:endParaRPr lang="es-MX" sz="2000" dirty="0"/>
          </a:p>
          <a:p>
            <a:endParaRPr lang="es-MX" sz="2000" dirty="0"/>
          </a:p>
        </p:txBody>
      </p:sp>
    </p:spTree>
    <p:extLst>
      <p:ext uri="{BB962C8B-B14F-4D97-AF65-F5344CB8AC3E}">
        <p14:creationId xmlns:p14="http://schemas.microsoft.com/office/powerpoint/2010/main" val="41978149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DBEBC3A-4913-4837-D1D4-9A9865A662B4}"/>
              </a:ext>
            </a:extLst>
          </p:cNvPr>
          <p:cNvSpPr>
            <a:spLocks noGrp="1"/>
          </p:cNvSpPr>
          <p:nvPr>
            <p:ph type="title"/>
          </p:nvPr>
        </p:nvSpPr>
        <p:spPr>
          <a:xfrm>
            <a:off x="838201" y="365125"/>
            <a:ext cx="5251316" cy="1807305"/>
          </a:xfrm>
        </p:spPr>
        <p:txBody>
          <a:bodyPr>
            <a:normAutofit/>
          </a:bodyPr>
          <a:lstStyle/>
          <a:p>
            <a:r>
              <a:rPr lang="es-MX" dirty="0"/>
              <a:t>¿Como le hacemos?</a:t>
            </a:r>
          </a:p>
        </p:txBody>
      </p:sp>
      <p:sp>
        <p:nvSpPr>
          <p:cNvPr id="3" name="Marcador de contenido 2">
            <a:extLst>
              <a:ext uri="{FF2B5EF4-FFF2-40B4-BE49-F238E27FC236}">
                <a16:creationId xmlns:a16="http://schemas.microsoft.com/office/drawing/2014/main" id="{5B3A1F7C-6EFD-39E9-7058-EDC80DD43E29}"/>
              </a:ext>
            </a:extLst>
          </p:cNvPr>
          <p:cNvSpPr>
            <a:spLocks noGrp="1"/>
          </p:cNvSpPr>
          <p:nvPr>
            <p:ph idx="1"/>
          </p:nvPr>
        </p:nvSpPr>
        <p:spPr>
          <a:xfrm>
            <a:off x="422517" y="2333297"/>
            <a:ext cx="5962785" cy="3843666"/>
          </a:xfrm>
        </p:spPr>
        <p:txBody>
          <a:bodyPr>
            <a:normAutofit/>
          </a:bodyPr>
          <a:lstStyle/>
          <a:p>
            <a:pPr marL="0" indent="0">
              <a:buNone/>
            </a:pPr>
            <a:r>
              <a:rPr lang="es-MX" sz="3200" dirty="0"/>
              <a:t>¿Quieren realmente trabajar con los adultos mayores?</a:t>
            </a:r>
          </a:p>
          <a:p>
            <a:pPr marL="0" indent="0">
              <a:buNone/>
            </a:pPr>
            <a:endParaRPr lang="es-MX" sz="3200" dirty="0"/>
          </a:p>
          <a:p>
            <a:pPr marL="0" indent="0">
              <a:buNone/>
            </a:pPr>
            <a:r>
              <a:rPr lang="es-MX" sz="3200" dirty="0"/>
              <a:t>¿es solo una exigencia mas de una campo que tenemos que trabajar?</a:t>
            </a:r>
          </a:p>
          <a:p>
            <a:pPr marL="0" indent="0">
              <a:buNone/>
            </a:pPr>
            <a:endParaRPr lang="es-MX" dirty="0"/>
          </a:p>
          <a:p>
            <a:pPr marL="0" indent="0">
              <a:buNone/>
            </a:pPr>
            <a:endParaRPr lang="es-MX" sz="2000" dirty="0"/>
          </a:p>
        </p:txBody>
      </p:sp>
      <p:pic>
        <p:nvPicPr>
          <p:cNvPr id="4" name="Imagen 3">
            <a:extLst>
              <a:ext uri="{FF2B5EF4-FFF2-40B4-BE49-F238E27FC236}">
                <a16:creationId xmlns:a16="http://schemas.microsoft.com/office/drawing/2014/main" id="{94B0A17C-0F82-F8F7-28C8-2EB0A3EE0991}"/>
              </a:ext>
            </a:extLst>
          </p:cNvPr>
          <p:cNvPicPr>
            <a:picLocks noChangeAspect="1"/>
          </p:cNvPicPr>
          <p:nvPr/>
        </p:nvPicPr>
        <p:blipFill>
          <a:blip r:embed="rId2"/>
          <a:srcRect l="10224" r="24566"/>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2550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C84CBE5-7AEF-A3F7-4B00-ECE742BB044F}"/>
              </a:ext>
            </a:extLst>
          </p:cNvPr>
          <p:cNvSpPr>
            <a:spLocks noGrp="1"/>
          </p:cNvSpPr>
          <p:nvPr>
            <p:ph type="title"/>
          </p:nvPr>
        </p:nvSpPr>
        <p:spPr>
          <a:xfrm>
            <a:off x="6513788" y="365125"/>
            <a:ext cx="4840010" cy="1807305"/>
          </a:xfrm>
        </p:spPr>
        <p:txBody>
          <a:bodyPr>
            <a:normAutofit/>
          </a:bodyPr>
          <a:lstStyle/>
          <a:p>
            <a:r>
              <a:rPr lang="es-MX" dirty="0"/>
              <a:t>Iniciemos…</a:t>
            </a:r>
          </a:p>
        </p:txBody>
      </p:sp>
      <p:pic>
        <p:nvPicPr>
          <p:cNvPr id="4" name="Imagen 3">
            <a:extLst>
              <a:ext uri="{FF2B5EF4-FFF2-40B4-BE49-F238E27FC236}">
                <a16:creationId xmlns:a16="http://schemas.microsoft.com/office/drawing/2014/main" id="{0E4B66F3-4622-6917-8A45-0828F576C0B4}"/>
              </a:ext>
            </a:extLst>
          </p:cNvPr>
          <p:cNvPicPr>
            <a:picLocks noChangeAspect="1"/>
          </p:cNvPicPr>
          <p:nvPr/>
        </p:nvPicPr>
        <p:blipFill>
          <a:blip r:embed="rId2"/>
          <a:srcRect l="11147" r="21961"/>
          <a:stretch>
            <a:fillRect/>
          </a:stretch>
        </p:blipFill>
        <p:spPr>
          <a:xfrm>
            <a:off x="21" y="10"/>
            <a:ext cx="4840010"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7AB5CC5A-3042-A92D-8114-E0CA621BF2EC}"/>
              </a:ext>
            </a:extLst>
          </p:cNvPr>
          <p:cNvSpPr>
            <a:spLocks noGrp="1"/>
          </p:cNvSpPr>
          <p:nvPr>
            <p:ph idx="1"/>
          </p:nvPr>
        </p:nvSpPr>
        <p:spPr>
          <a:xfrm>
            <a:off x="4711485" y="1658319"/>
            <a:ext cx="7278921" cy="4518644"/>
          </a:xfrm>
        </p:spPr>
        <p:txBody>
          <a:bodyPr>
            <a:noAutofit/>
          </a:bodyPr>
          <a:lstStyle/>
          <a:p>
            <a:r>
              <a:rPr lang="es-MX" dirty="0"/>
              <a:t>El apoyo de la pastoral Familiar. </a:t>
            </a:r>
          </a:p>
          <a:p>
            <a:r>
              <a:rPr lang="es-MX" dirty="0"/>
              <a:t>Un sacerdote o laico encargado</a:t>
            </a:r>
          </a:p>
          <a:p>
            <a:r>
              <a:rPr lang="es-MX" dirty="0"/>
              <a:t>Formar un equipo donde participen todas las zonas (vicarias) o decanatos, dependiendo la distancias.</a:t>
            </a:r>
          </a:p>
          <a:p>
            <a:r>
              <a:rPr lang="es-MX" dirty="0"/>
              <a:t>Para formar a este equipo que después lo lleve a las parroquias.</a:t>
            </a:r>
          </a:p>
          <a:p>
            <a:pPr lvl="1"/>
            <a:r>
              <a:rPr lang="es-MX" sz="2800" dirty="0"/>
              <a:t>La formación puede ser un día completo pensando en las distancias o dos días.</a:t>
            </a:r>
          </a:p>
          <a:p>
            <a:pPr lvl="1"/>
            <a:r>
              <a:rPr lang="es-MX" sz="2800" dirty="0"/>
              <a:t>O semanal. </a:t>
            </a:r>
          </a:p>
        </p:txBody>
      </p:sp>
    </p:spTree>
    <p:extLst>
      <p:ext uri="{BB962C8B-B14F-4D97-AF65-F5344CB8AC3E}">
        <p14:creationId xmlns:p14="http://schemas.microsoft.com/office/powerpoint/2010/main" val="24229036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ABA157D-4E8D-EAB5-66C5-00786086C5DA}"/>
              </a:ext>
            </a:extLst>
          </p:cNvPr>
          <p:cNvSpPr>
            <a:spLocks noGrp="1"/>
          </p:cNvSpPr>
          <p:nvPr>
            <p:ph type="title"/>
          </p:nvPr>
        </p:nvSpPr>
        <p:spPr>
          <a:xfrm>
            <a:off x="838201" y="365125"/>
            <a:ext cx="5251316" cy="1807305"/>
          </a:xfrm>
        </p:spPr>
        <p:txBody>
          <a:bodyPr>
            <a:normAutofit/>
          </a:bodyPr>
          <a:lstStyle/>
          <a:p>
            <a:r>
              <a:rPr lang="es-MX" sz="4100"/>
              <a:t>Contenido de la formación para este equipo</a:t>
            </a:r>
          </a:p>
        </p:txBody>
      </p:sp>
      <p:sp>
        <p:nvSpPr>
          <p:cNvPr id="3" name="Marcador de contenido 2">
            <a:extLst>
              <a:ext uri="{FF2B5EF4-FFF2-40B4-BE49-F238E27FC236}">
                <a16:creationId xmlns:a16="http://schemas.microsoft.com/office/drawing/2014/main" id="{B2C86758-C843-30F6-8A03-1B4F5ECFB658}"/>
              </a:ext>
            </a:extLst>
          </p:cNvPr>
          <p:cNvSpPr>
            <a:spLocks noGrp="1"/>
          </p:cNvSpPr>
          <p:nvPr>
            <p:ph idx="1"/>
          </p:nvPr>
        </p:nvSpPr>
        <p:spPr>
          <a:xfrm>
            <a:off x="216975" y="2333297"/>
            <a:ext cx="6540285" cy="3843666"/>
          </a:xfrm>
        </p:spPr>
        <p:txBody>
          <a:bodyPr>
            <a:normAutofit/>
          </a:bodyPr>
          <a:lstStyle/>
          <a:p>
            <a:r>
              <a:rPr lang="es-MX" dirty="0"/>
              <a:t>Que es la pastoral de Adultos Mayores</a:t>
            </a:r>
          </a:p>
          <a:p>
            <a:r>
              <a:rPr lang="es-MX" dirty="0"/>
              <a:t>Las características de los coordinares de la pastoral de Adultos mayores.</a:t>
            </a:r>
          </a:p>
          <a:p>
            <a:r>
              <a:rPr lang="es-MX" dirty="0"/>
              <a:t>Características generales, psicológicas, físicas y espirituales del adulto mayor.</a:t>
            </a:r>
          </a:p>
          <a:p>
            <a:r>
              <a:rPr lang="es-MX" dirty="0"/>
              <a:t>Como tratar al Adulto mayor y el manejo del grupo</a:t>
            </a:r>
          </a:p>
          <a:p>
            <a:r>
              <a:rPr lang="es-MX" dirty="0"/>
              <a:t>Y como iniciar el grupo en la parroquia</a:t>
            </a:r>
          </a:p>
          <a:p>
            <a:endParaRPr lang="es-MX" sz="2000" dirty="0"/>
          </a:p>
          <a:p>
            <a:endParaRPr lang="es-MX" sz="2000" dirty="0"/>
          </a:p>
        </p:txBody>
      </p:sp>
      <p:pic>
        <p:nvPicPr>
          <p:cNvPr id="5" name="Picture 4" descr="Dos personas sujetando sus manos entre sí">
            <a:extLst>
              <a:ext uri="{FF2B5EF4-FFF2-40B4-BE49-F238E27FC236}">
                <a16:creationId xmlns:a16="http://schemas.microsoft.com/office/drawing/2014/main" id="{438F1C62-0C0F-49CF-CA5B-E2CA762C1164}"/>
              </a:ext>
            </a:extLst>
          </p:cNvPr>
          <p:cNvPicPr>
            <a:picLocks noChangeAspect="1"/>
          </p:cNvPicPr>
          <p:nvPr/>
        </p:nvPicPr>
        <p:blipFill>
          <a:blip r:embed="rId2"/>
          <a:srcRect l="17928" r="24035"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9346199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F1045BD-59FE-B607-787F-025A8ADE0A54}"/>
              </a:ext>
            </a:extLst>
          </p:cNvPr>
          <p:cNvSpPr>
            <a:spLocks noGrp="1"/>
          </p:cNvSpPr>
          <p:nvPr>
            <p:ph type="title"/>
          </p:nvPr>
        </p:nvSpPr>
        <p:spPr>
          <a:xfrm>
            <a:off x="4660361" y="190049"/>
            <a:ext cx="4589493" cy="1578308"/>
          </a:xfrm>
        </p:spPr>
        <p:txBody>
          <a:bodyPr>
            <a:normAutofit/>
          </a:bodyPr>
          <a:lstStyle/>
          <a:p>
            <a:r>
              <a:rPr lang="es-MX" sz="4000" dirty="0"/>
              <a:t>Estos lideres es conveniente que:</a:t>
            </a:r>
          </a:p>
        </p:txBody>
      </p:sp>
      <p:pic>
        <p:nvPicPr>
          <p:cNvPr id="4" name="Imagen 3">
            <a:extLst>
              <a:ext uri="{FF2B5EF4-FFF2-40B4-BE49-F238E27FC236}">
                <a16:creationId xmlns:a16="http://schemas.microsoft.com/office/drawing/2014/main" id="{F4A5F116-1CA0-982C-A79A-0625C8712EF2}"/>
              </a:ext>
            </a:extLst>
          </p:cNvPr>
          <p:cNvPicPr>
            <a:picLocks noChangeAspect="1"/>
          </p:cNvPicPr>
          <p:nvPr/>
        </p:nvPicPr>
        <p:blipFill>
          <a:blip r:embed="rId2"/>
          <a:srcRect l="25028"/>
          <a:stretch>
            <a:fillRect/>
          </a:stretch>
        </p:blipFill>
        <p:spPr>
          <a:xfrm>
            <a:off x="1" y="10"/>
            <a:ext cx="3657599"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Marcador de contenido 2">
            <a:extLst>
              <a:ext uri="{FF2B5EF4-FFF2-40B4-BE49-F238E27FC236}">
                <a16:creationId xmlns:a16="http://schemas.microsoft.com/office/drawing/2014/main" id="{D1C5B812-D9DC-1714-A1C4-3C7350777317}"/>
              </a:ext>
            </a:extLst>
          </p:cNvPr>
          <p:cNvSpPr>
            <a:spLocks noGrp="1"/>
          </p:cNvSpPr>
          <p:nvPr>
            <p:ph idx="1"/>
          </p:nvPr>
        </p:nvSpPr>
        <p:spPr>
          <a:xfrm>
            <a:off x="3440624" y="1565329"/>
            <a:ext cx="8040987" cy="4397322"/>
          </a:xfrm>
        </p:spPr>
        <p:txBody>
          <a:bodyPr>
            <a:noAutofit/>
          </a:bodyPr>
          <a:lstStyle/>
          <a:p>
            <a:r>
              <a:rPr lang="es-MX" dirty="0"/>
              <a:t>Se reúnan para animarse</a:t>
            </a:r>
          </a:p>
          <a:p>
            <a:r>
              <a:rPr lang="es-MX" dirty="0"/>
              <a:t>Como es gente de buena voluntad y no expertos es conveniente que los encargados les proporcionen materiales digeribles y sencillos para que puedan transmitirlos a sus adultos mayores sin mucho esfuerzo.</a:t>
            </a:r>
          </a:p>
          <a:p>
            <a:r>
              <a:rPr lang="es-MX" dirty="0"/>
              <a:t>Evaluar frecuentemente el avance de esta pastoral</a:t>
            </a:r>
          </a:p>
          <a:p>
            <a:r>
              <a:rPr lang="es-MX" dirty="0"/>
              <a:t>Y promover la pastoral donde no hay hasta que se tenga un grupo en cada parroquia con su respectivo coordinador.</a:t>
            </a:r>
          </a:p>
        </p:txBody>
      </p:sp>
    </p:spTree>
    <p:extLst>
      <p:ext uri="{BB962C8B-B14F-4D97-AF65-F5344CB8AC3E}">
        <p14:creationId xmlns:p14="http://schemas.microsoft.com/office/powerpoint/2010/main" val="33981516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Imagen 3">
            <a:extLst>
              <a:ext uri="{FF2B5EF4-FFF2-40B4-BE49-F238E27FC236}">
                <a16:creationId xmlns:a16="http://schemas.microsoft.com/office/drawing/2014/main" id="{AC3093F9-F259-3B22-5224-D7B708B5DD74}"/>
              </a:ext>
            </a:extLst>
          </p:cNvPr>
          <p:cNvPicPr>
            <a:picLocks noChangeAspect="1"/>
          </p:cNvPicPr>
          <p:nvPr/>
        </p:nvPicPr>
        <p:blipFill>
          <a:blip r:embed="rId2">
            <a:alphaModFix amt="60000"/>
          </a:blip>
          <a:srcRect l="444"/>
          <a:stretch>
            <a:fillRect/>
          </a:stretch>
        </p:blipFill>
        <p:spPr>
          <a:xfrm>
            <a:off x="-1" y="10"/>
            <a:ext cx="12192001" cy="6857990"/>
          </a:xfrm>
          <a:prstGeom prst="rect">
            <a:avLst/>
          </a:prstGeom>
        </p:spPr>
      </p:pic>
      <p:sp>
        <p:nvSpPr>
          <p:cNvPr id="2" name="Título 1">
            <a:extLst>
              <a:ext uri="{FF2B5EF4-FFF2-40B4-BE49-F238E27FC236}">
                <a16:creationId xmlns:a16="http://schemas.microsoft.com/office/drawing/2014/main" id="{C30D5B3A-744A-0F12-A515-63045D974DB3}"/>
              </a:ext>
            </a:extLst>
          </p:cNvPr>
          <p:cNvSpPr>
            <a:spLocks noGrp="1"/>
          </p:cNvSpPr>
          <p:nvPr>
            <p:ph type="title"/>
          </p:nvPr>
        </p:nvSpPr>
        <p:spPr>
          <a:xfrm>
            <a:off x="838200" y="1671570"/>
            <a:ext cx="2994686" cy="4072044"/>
          </a:xfrm>
        </p:spPr>
        <p:txBody>
          <a:bodyPr anchor="t">
            <a:normAutofit/>
          </a:bodyPr>
          <a:lstStyle/>
          <a:p>
            <a:r>
              <a:rPr lang="es-MX" dirty="0">
                <a:solidFill>
                  <a:srgbClr val="FFFFFF"/>
                </a:solidFill>
              </a:rPr>
              <a:t>Como iniciar  en la parroquia</a:t>
            </a:r>
          </a:p>
        </p:txBody>
      </p:sp>
      <p:sp>
        <p:nvSpPr>
          <p:cNvPr id="3" name="Marcador de contenido 2">
            <a:extLst>
              <a:ext uri="{FF2B5EF4-FFF2-40B4-BE49-F238E27FC236}">
                <a16:creationId xmlns:a16="http://schemas.microsoft.com/office/drawing/2014/main" id="{1E43B27C-3DAC-31B6-CEA9-845CC5FFC7C5}"/>
              </a:ext>
            </a:extLst>
          </p:cNvPr>
          <p:cNvSpPr>
            <a:spLocks noGrp="1"/>
          </p:cNvSpPr>
          <p:nvPr>
            <p:ph idx="1"/>
          </p:nvPr>
        </p:nvSpPr>
        <p:spPr>
          <a:xfrm>
            <a:off x="3832886" y="464950"/>
            <a:ext cx="7523961" cy="5278660"/>
          </a:xfrm>
        </p:spPr>
        <p:txBody>
          <a:bodyPr>
            <a:normAutofit lnSpcReduction="10000"/>
          </a:bodyPr>
          <a:lstStyle/>
          <a:p>
            <a:r>
              <a:rPr lang="es-MX" dirty="0">
                <a:solidFill>
                  <a:srgbClr val="FFFFFF"/>
                </a:solidFill>
              </a:rPr>
              <a:t>Necesitamos un coordinador que se prepare con los lideres de decanato o de zona.</a:t>
            </a:r>
          </a:p>
          <a:p>
            <a:pPr lvl="1"/>
            <a:r>
              <a:rPr lang="es-MX" sz="2800" dirty="0">
                <a:solidFill>
                  <a:srgbClr val="FFFFFF"/>
                </a:solidFill>
              </a:rPr>
              <a:t>Lo conseguimos con ayuda del párroco sea que lo asigne o que se convoque a gente de buena voluntad.</a:t>
            </a:r>
          </a:p>
          <a:p>
            <a:pPr lvl="1"/>
            <a:r>
              <a:rPr lang="es-MX" sz="2800" dirty="0">
                <a:solidFill>
                  <a:srgbClr val="FFFFFF"/>
                </a:solidFill>
              </a:rPr>
              <a:t>El coordinador de la parroquia asesorado por los coordinares de zona o decanato. Presentaran un plan al párroco. Que incluye.</a:t>
            </a:r>
          </a:p>
          <a:p>
            <a:pPr lvl="2"/>
            <a:r>
              <a:rPr lang="es-MX" sz="2800" dirty="0">
                <a:solidFill>
                  <a:srgbClr val="FFFFFF"/>
                </a:solidFill>
              </a:rPr>
              <a:t>Como convocar al adulto mayor</a:t>
            </a:r>
          </a:p>
          <a:p>
            <a:pPr lvl="2"/>
            <a:r>
              <a:rPr lang="es-MX" sz="2800" dirty="0">
                <a:solidFill>
                  <a:srgbClr val="FFFFFF"/>
                </a:solidFill>
              </a:rPr>
              <a:t>Lugar de reunión</a:t>
            </a:r>
          </a:p>
          <a:p>
            <a:pPr lvl="2"/>
            <a:r>
              <a:rPr lang="es-MX" sz="2800" dirty="0">
                <a:solidFill>
                  <a:srgbClr val="FFFFFF"/>
                </a:solidFill>
              </a:rPr>
              <a:t>Horario</a:t>
            </a:r>
          </a:p>
          <a:p>
            <a:pPr lvl="2"/>
            <a:r>
              <a:rPr lang="es-MX" sz="2800" dirty="0">
                <a:solidFill>
                  <a:srgbClr val="FFFFFF"/>
                </a:solidFill>
              </a:rPr>
              <a:t>Y fecha de inicio.</a:t>
            </a:r>
          </a:p>
          <a:p>
            <a:pPr lvl="2"/>
            <a:endParaRPr lang="es-MX" sz="1900" dirty="0">
              <a:solidFill>
                <a:srgbClr val="FFFFFF"/>
              </a:solidFill>
            </a:endParaRPr>
          </a:p>
        </p:txBody>
      </p:sp>
    </p:spTree>
    <p:extLst>
      <p:ext uri="{BB962C8B-B14F-4D97-AF65-F5344CB8AC3E}">
        <p14:creationId xmlns:p14="http://schemas.microsoft.com/office/powerpoint/2010/main" val="34549745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21DE1734-37F7-F380-86F1-F23D05DD8C36}"/>
              </a:ext>
            </a:extLst>
          </p:cNvPr>
          <p:cNvPicPr>
            <a:picLocks noChangeAspect="1"/>
          </p:cNvPicPr>
          <p:nvPr/>
        </p:nvPicPr>
        <p:blipFill>
          <a:blip r:embed="rId2"/>
          <a:srcRect l="7553" r="4323"/>
          <a:stretch>
            <a:fillRect/>
          </a:stretch>
        </p:blipFill>
        <p:spPr>
          <a:xfrm>
            <a:off x="5362414" y="10"/>
            <a:ext cx="6829584"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DAA2D8E-60C7-7A4F-7D26-044707C2C181}"/>
              </a:ext>
            </a:extLst>
          </p:cNvPr>
          <p:cNvSpPr>
            <a:spLocks noGrp="1"/>
          </p:cNvSpPr>
          <p:nvPr>
            <p:ph type="title"/>
          </p:nvPr>
        </p:nvSpPr>
        <p:spPr>
          <a:xfrm>
            <a:off x="838200" y="365125"/>
            <a:ext cx="3822189" cy="1899912"/>
          </a:xfrm>
        </p:spPr>
        <p:txBody>
          <a:bodyPr>
            <a:normAutofit/>
          </a:bodyPr>
          <a:lstStyle/>
          <a:p>
            <a:r>
              <a:rPr lang="es-MX" sz="4000"/>
              <a:t>Importante para el coordinador parroquial</a:t>
            </a:r>
          </a:p>
        </p:txBody>
      </p:sp>
      <p:sp>
        <p:nvSpPr>
          <p:cNvPr id="3" name="Marcador de contenido 2">
            <a:extLst>
              <a:ext uri="{FF2B5EF4-FFF2-40B4-BE49-F238E27FC236}">
                <a16:creationId xmlns:a16="http://schemas.microsoft.com/office/drawing/2014/main" id="{F9598029-9ADE-C308-A0B7-BB30FBAEEC6F}"/>
              </a:ext>
            </a:extLst>
          </p:cNvPr>
          <p:cNvSpPr>
            <a:spLocks noGrp="1"/>
          </p:cNvSpPr>
          <p:nvPr>
            <p:ph idx="1"/>
          </p:nvPr>
        </p:nvSpPr>
        <p:spPr>
          <a:xfrm>
            <a:off x="271220" y="2265037"/>
            <a:ext cx="5857068" cy="4227838"/>
          </a:xfrm>
        </p:spPr>
        <p:txBody>
          <a:bodyPr>
            <a:normAutofit/>
          </a:bodyPr>
          <a:lstStyle/>
          <a:p>
            <a:r>
              <a:rPr lang="es-MX" dirty="0"/>
              <a:t>Darse a la tarea de formar un equipo interdisciplinario, de tal manera que cada uno con sus conocimiento ayuden para conseguir el objetivo de esta pastoral. (doctores, abogados, instructores de zumba, maestro de ballet etc.)</a:t>
            </a:r>
          </a:p>
          <a:p>
            <a:r>
              <a:rPr lang="es-MX" dirty="0"/>
              <a:t>Ayudar al adulto mayor a vivir plenamente esta etapa de su vida</a:t>
            </a:r>
            <a:r>
              <a:rPr lang="es-MX" sz="2000" dirty="0"/>
              <a:t>.</a:t>
            </a:r>
          </a:p>
        </p:txBody>
      </p:sp>
    </p:spTree>
    <p:extLst>
      <p:ext uri="{BB962C8B-B14F-4D97-AF65-F5344CB8AC3E}">
        <p14:creationId xmlns:p14="http://schemas.microsoft.com/office/powerpoint/2010/main" val="3467189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Imagen 3">
            <a:extLst>
              <a:ext uri="{FF2B5EF4-FFF2-40B4-BE49-F238E27FC236}">
                <a16:creationId xmlns:a16="http://schemas.microsoft.com/office/drawing/2014/main" id="{350438AD-2D0C-D61B-4282-F2172471F11D}"/>
              </a:ext>
            </a:extLst>
          </p:cNvPr>
          <p:cNvPicPr>
            <a:picLocks noChangeAspect="1"/>
          </p:cNvPicPr>
          <p:nvPr/>
        </p:nvPicPr>
        <p:blipFill>
          <a:blip r:embed="rId2"/>
          <a:srcRect t="4558" r="1" b="3517"/>
          <a:stretch>
            <a:fillRect/>
          </a:stretch>
        </p:blipFill>
        <p:spPr>
          <a:xfrm>
            <a:off x="21" y="10"/>
            <a:ext cx="5494968"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ítulo 1">
            <a:extLst>
              <a:ext uri="{FF2B5EF4-FFF2-40B4-BE49-F238E27FC236}">
                <a16:creationId xmlns:a16="http://schemas.microsoft.com/office/drawing/2014/main" id="{E22E2F45-6092-4455-5035-A63C352FE0BF}"/>
              </a:ext>
            </a:extLst>
          </p:cNvPr>
          <p:cNvSpPr>
            <a:spLocks noGrp="1"/>
          </p:cNvSpPr>
          <p:nvPr>
            <p:ph type="title"/>
          </p:nvPr>
        </p:nvSpPr>
        <p:spPr>
          <a:xfrm>
            <a:off x="7961874" y="0"/>
            <a:ext cx="3633746" cy="1038386"/>
          </a:xfrm>
        </p:spPr>
        <p:txBody>
          <a:bodyPr anchor="b">
            <a:normAutofit/>
          </a:bodyPr>
          <a:lstStyle/>
          <a:p>
            <a:r>
              <a:rPr lang="es-MX" sz="3600" dirty="0"/>
              <a:t>Cuidado en:</a:t>
            </a:r>
          </a:p>
        </p:txBody>
      </p:sp>
      <p:sp>
        <p:nvSpPr>
          <p:cNvPr id="3" name="Marcador de contenido 2">
            <a:extLst>
              <a:ext uri="{FF2B5EF4-FFF2-40B4-BE49-F238E27FC236}">
                <a16:creationId xmlns:a16="http://schemas.microsoft.com/office/drawing/2014/main" id="{407F346D-9688-190C-6CEB-159866CF80EF}"/>
              </a:ext>
            </a:extLst>
          </p:cNvPr>
          <p:cNvSpPr>
            <a:spLocks noGrp="1"/>
          </p:cNvSpPr>
          <p:nvPr>
            <p:ph idx="1"/>
          </p:nvPr>
        </p:nvSpPr>
        <p:spPr>
          <a:xfrm>
            <a:off x="5494988" y="1658319"/>
            <a:ext cx="6185479" cy="4587498"/>
          </a:xfrm>
        </p:spPr>
        <p:txBody>
          <a:bodyPr>
            <a:noAutofit/>
          </a:bodyPr>
          <a:lstStyle/>
          <a:p>
            <a:r>
              <a:rPr lang="es-MX" dirty="0"/>
              <a:t>Dejar bien claro que no es el grupo</a:t>
            </a:r>
          </a:p>
          <a:p>
            <a:r>
              <a:rPr lang="es-MX" dirty="0"/>
              <a:t>Que no pierda la esencia de ser un grupo católico</a:t>
            </a:r>
          </a:p>
          <a:p>
            <a:r>
              <a:rPr lang="es-MX" dirty="0"/>
              <a:t>No perder la identidad de grupo parroquial, por lo tanto la ultima palabra la tiene el padre.</a:t>
            </a:r>
          </a:p>
          <a:p>
            <a:r>
              <a:rPr lang="es-MX" dirty="0"/>
              <a:t>Estar atentos a la personalidad del Adultos mayor, para no involucrarse de mas que pueda ser contraproducente.</a:t>
            </a:r>
          </a:p>
        </p:txBody>
      </p:sp>
    </p:spTree>
    <p:extLst>
      <p:ext uri="{BB962C8B-B14F-4D97-AF65-F5344CB8AC3E}">
        <p14:creationId xmlns:p14="http://schemas.microsoft.com/office/powerpoint/2010/main" val="1644366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A39A7C53-C89B-6045-A5AF-7D041D0B2A71}"/>
              </a:ext>
            </a:extLst>
          </p:cNvPr>
          <p:cNvPicPr>
            <a:picLocks noChangeAspect="1"/>
          </p:cNvPicPr>
          <p:nvPr/>
        </p:nvPicPr>
        <p:blipFill>
          <a:blip r:embed="rId2"/>
          <a:srcRect t="6142" b="1265"/>
          <a:stretch>
            <a:fillRect/>
          </a:stretch>
        </p:blipFill>
        <p:spPr>
          <a:xfrm>
            <a:off x="1" y="1"/>
            <a:ext cx="12192000" cy="6857999"/>
          </a:xfrm>
          <a:prstGeom prst="rect">
            <a:avLst/>
          </a:prstGeom>
        </p:spPr>
      </p:pic>
      <p:sp useBgFill="1">
        <p:nvSpPr>
          <p:cNvPr id="11" name="Freeform: Shape 10">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425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DD0D366F-455D-4298-97E9-89785ADAE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425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solidFill>
            <a:srgbClr val="82766A">
              <a:alpha val="1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Marcador de contenido 2">
            <a:extLst>
              <a:ext uri="{FF2B5EF4-FFF2-40B4-BE49-F238E27FC236}">
                <a16:creationId xmlns:a16="http://schemas.microsoft.com/office/drawing/2014/main" id="{507142A7-AE48-774D-EFAB-CD541D700E9A}"/>
              </a:ext>
            </a:extLst>
          </p:cNvPr>
          <p:cNvSpPr>
            <a:spLocks noGrp="1"/>
          </p:cNvSpPr>
          <p:nvPr>
            <p:ph idx="1"/>
          </p:nvPr>
        </p:nvSpPr>
        <p:spPr>
          <a:xfrm>
            <a:off x="6329119" y="1766807"/>
            <a:ext cx="5372101" cy="3890190"/>
          </a:xfrm>
        </p:spPr>
        <p:txBody>
          <a:bodyPr anchor="ctr">
            <a:normAutofit/>
          </a:bodyPr>
          <a:lstStyle/>
          <a:p>
            <a:r>
              <a:rPr lang="es-MX" dirty="0"/>
              <a:t>Bienvenida</a:t>
            </a:r>
          </a:p>
          <a:p>
            <a:r>
              <a:rPr lang="es-MX" dirty="0"/>
              <a:t>Platicar con ellos y </a:t>
            </a:r>
            <a:r>
              <a:rPr lang="es-MX" dirty="0" err="1"/>
              <a:t>ecucharlos</a:t>
            </a:r>
            <a:r>
              <a:rPr lang="es-MX" dirty="0"/>
              <a:t> (pastoral de la oreja)</a:t>
            </a:r>
          </a:p>
          <a:p>
            <a:r>
              <a:rPr lang="es-MX" dirty="0"/>
              <a:t>oración</a:t>
            </a:r>
          </a:p>
          <a:p>
            <a:r>
              <a:rPr lang="es-MX" dirty="0"/>
              <a:t>Charla </a:t>
            </a:r>
          </a:p>
          <a:p>
            <a:r>
              <a:rPr lang="es-MX" dirty="0"/>
              <a:t>Eco de la charla </a:t>
            </a:r>
          </a:p>
          <a:p>
            <a:r>
              <a:rPr lang="es-MX" dirty="0"/>
              <a:t>Compartir café, fruta, y lo que ellos mismos puedan llevar.</a:t>
            </a:r>
          </a:p>
          <a:p>
            <a:endParaRPr lang="es-MX" sz="2000" dirty="0"/>
          </a:p>
        </p:txBody>
      </p:sp>
      <p:sp>
        <p:nvSpPr>
          <p:cNvPr id="2" name="Título 1">
            <a:extLst>
              <a:ext uri="{FF2B5EF4-FFF2-40B4-BE49-F238E27FC236}">
                <a16:creationId xmlns:a16="http://schemas.microsoft.com/office/drawing/2014/main" id="{5F42727C-C231-9293-52C9-6023E996A291}"/>
              </a:ext>
            </a:extLst>
          </p:cNvPr>
          <p:cNvSpPr>
            <a:spLocks noGrp="1"/>
          </p:cNvSpPr>
          <p:nvPr>
            <p:ph type="title"/>
          </p:nvPr>
        </p:nvSpPr>
        <p:spPr>
          <a:xfrm>
            <a:off x="6492728" y="640710"/>
            <a:ext cx="4775162" cy="1242924"/>
          </a:xfrm>
        </p:spPr>
        <p:txBody>
          <a:bodyPr>
            <a:normAutofit/>
          </a:bodyPr>
          <a:lstStyle/>
          <a:p>
            <a:pPr algn="ctr"/>
            <a:r>
              <a:rPr lang="es-MX" sz="3600" dirty="0"/>
              <a:t>Ejemplo de como llevar una sesión</a:t>
            </a:r>
          </a:p>
        </p:txBody>
      </p:sp>
      <p:sp>
        <p:nvSpPr>
          <p:cNvPr id="15"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6434"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164314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727BEB69-81A8-5CE2-4709-DC74EA80F0AF}"/>
              </a:ext>
            </a:extLst>
          </p:cNvPr>
          <p:cNvPicPr>
            <a:picLocks noChangeAspect="1"/>
          </p:cNvPicPr>
          <p:nvPr/>
        </p:nvPicPr>
        <p:blipFill>
          <a:blip r:embed="rId2"/>
          <a:srcRect l="2942" r="2941" b="-1"/>
          <a:stretch>
            <a:fillRect/>
          </a:stretch>
        </p:blipFill>
        <p:spPr>
          <a:xfrm>
            <a:off x="1"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71FF3C67-A346-0B14-23E1-25D01FD5E2F2}"/>
              </a:ext>
            </a:extLst>
          </p:cNvPr>
          <p:cNvSpPr>
            <a:spLocks noGrp="1"/>
          </p:cNvSpPr>
          <p:nvPr>
            <p:ph type="title"/>
          </p:nvPr>
        </p:nvSpPr>
        <p:spPr>
          <a:xfrm>
            <a:off x="7531610" y="0"/>
            <a:ext cx="3822189" cy="1899912"/>
          </a:xfrm>
        </p:spPr>
        <p:txBody>
          <a:bodyPr>
            <a:normAutofit/>
          </a:bodyPr>
          <a:lstStyle/>
          <a:p>
            <a:r>
              <a:rPr lang="es-MX" sz="4000" dirty="0"/>
              <a:t>Actividades sugeridas</a:t>
            </a:r>
          </a:p>
        </p:txBody>
      </p:sp>
      <p:sp>
        <p:nvSpPr>
          <p:cNvPr id="3" name="Marcador de contenido 2">
            <a:extLst>
              <a:ext uri="{FF2B5EF4-FFF2-40B4-BE49-F238E27FC236}">
                <a16:creationId xmlns:a16="http://schemas.microsoft.com/office/drawing/2014/main" id="{CA19B8AF-BAEF-2080-AB41-065245F1381E}"/>
              </a:ext>
            </a:extLst>
          </p:cNvPr>
          <p:cNvSpPr>
            <a:spLocks noGrp="1"/>
          </p:cNvSpPr>
          <p:nvPr>
            <p:ph idx="1"/>
          </p:nvPr>
        </p:nvSpPr>
        <p:spPr>
          <a:xfrm>
            <a:off x="6509288" y="2434201"/>
            <a:ext cx="5346915" cy="4121582"/>
          </a:xfrm>
        </p:spPr>
        <p:txBody>
          <a:bodyPr>
            <a:normAutofit/>
          </a:bodyPr>
          <a:lstStyle/>
          <a:p>
            <a:r>
              <a:rPr lang="es-MX" dirty="0"/>
              <a:t>Practicas de oración</a:t>
            </a:r>
          </a:p>
          <a:p>
            <a:r>
              <a:rPr lang="es-MX" dirty="0"/>
              <a:t>Ejercicios para adultos mayores</a:t>
            </a:r>
          </a:p>
          <a:p>
            <a:r>
              <a:rPr lang="es-MX" dirty="0"/>
              <a:t>Juegos de mesa</a:t>
            </a:r>
          </a:p>
          <a:p>
            <a:r>
              <a:rPr lang="es-MX" dirty="0"/>
              <a:t>Paseos</a:t>
            </a:r>
          </a:p>
          <a:p>
            <a:r>
              <a:rPr lang="es-MX" dirty="0"/>
              <a:t>Fiestas</a:t>
            </a:r>
          </a:p>
          <a:p>
            <a:r>
              <a:rPr lang="es-MX" dirty="0"/>
              <a:t>Misas de unción </a:t>
            </a:r>
          </a:p>
          <a:p>
            <a:r>
              <a:rPr lang="es-MX" dirty="0"/>
              <a:t>Y todo lo que se pueda ocurrir</a:t>
            </a:r>
            <a:r>
              <a:rPr lang="es-MX" sz="2000" dirty="0"/>
              <a:t>.</a:t>
            </a:r>
          </a:p>
        </p:txBody>
      </p:sp>
    </p:spTree>
    <p:extLst>
      <p:ext uri="{BB962C8B-B14F-4D97-AF65-F5344CB8AC3E}">
        <p14:creationId xmlns:p14="http://schemas.microsoft.com/office/powerpoint/2010/main" val="4562375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2639EA-1B65-BA2D-EBC0-450F928BF067}"/>
              </a:ext>
            </a:extLst>
          </p:cNvPr>
          <p:cNvSpPr>
            <a:spLocks noGrp="1"/>
          </p:cNvSpPr>
          <p:nvPr>
            <p:ph type="title"/>
          </p:nvPr>
        </p:nvSpPr>
        <p:spPr>
          <a:xfrm>
            <a:off x="6417733" y="490537"/>
            <a:ext cx="5291663" cy="1628775"/>
          </a:xfrm>
        </p:spPr>
        <p:txBody>
          <a:bodyPr anchor="b">
            <a:normAutofit/>
          </a:bodyPr>
          <a:lstStyle/>
          <a:p>
            <a:r>
              <a:rPr lang="es-MX" sz="4000"/>
              <a:t>material</a:t>
            </a:r>
          </a:p>
        </p:txBody>
      </p:sp>
      <p:pic>
        <p:nvPicPr>
          <p:cNvPr id="6" name="Marcador de contenido 5" descr="Código QR&#10;&#10;El contenido generado por IA puede ser incorrecto.">
            <a:extLst>
              <a:ext uri="{FF2B5EF4-FFF2-40B4-BE49-F238E27FC236}">
                <a16:creationId xmlns:a16="http://schemas.microsoft.com/office/drawing/2014/main" id="{D5B89D03-04D2-D3BB-3C33-3518CB5FF6DC}"/>
              </a:ext>
            </a:extLst>
          </p:cNvPr>
          <p:cNvPicPr>
            <a:picLocks noChangeAspect="1"/>
          </p:cNvPicPr>
          <p:nvPr/>
        </p:nvPicPr>
        <p:blipFill>
          <a:blip r:embed="rId2"/>
          <a:srcRect r="2565"/>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Tree>
    <p:extLst>
      <p:ext uri="{BB962C8B-B14F-4D97-AF65-F5344CB8AC3E}">
        <p14:creationId xmlns:p14="http://schemas.microsoft.com/office/powerpoint/2010/main" val="42073521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13987726-7189-A8D6-D866-6711299F58BD}"/>
              </a:ext>
            </a:extLst>
          </p:cNvPr>
          <p:cNvPicPr>
            <a:picLocks noChangeAspect="1"/>
          </p:cNvPicPr>
          <p:nvPr/>
        </p:nvPicPr>
        <p:blipFill>
          <a:blip r:embed="rId2"/>
          <a:srcRect t="2320" r="3" b="7119"/>
          <a:stretch>
            <a:fillRect/>
          </a:stretch>
        </p:blipFill>
        <p:spPr>
          <a:xfrm>
            <a:off x="-9886" y="10"/>
            <a:ext cx="7572605" cy="6857990"/>
          </a:xfrm>
          <a:prstGeom prst="rect">
            <a:avLst/>
          </a:prstGeom>
        </p:spPr>
      </p:pic>
      <p:cxnSp>
        <p:nvCxnSpPr>
          <p:cNvPr id="16" name="Straight Connector 1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D445F39-D10E-B184-8667-27972EFFFA58}"/>
              </a:ext>
            </a:extLst>
          </p:cNvPr>
          <p:cNvSpPr>
            <a:spLocks noGrp="1"/>
          </p:cNvSpPr>
          <p:nvPr>
            <p:ph idx="1"/>
          </p:nvPr>
        </p:nvSpPr>
        <p:spPr>
          <a:xfrm>
            <a:off x="8153400" y="2543364"/>
            <a:ext cx="3434180" cy="3599019"/>
          </a:xfrm>
        </p:spPr>
        <p:txBody>
          <a:bodyPr>
            <a:normAutofit/>
          </a:bodyPr>
          <a:lstStyle/>
          <a:p>
            <a:r>
              <a:rPr lang="en-US" sz="4000" dirty="0"/>
              <a:t>Videos  you tube</a:t>
            </a:r>
          </a:p>
        </p:txBody>
      </p:sp>
    </p:spTree>
    <p:extLst>
      <p:ext uri="{BB962C8B-B14F-4D97-AF65-F5344CB8AC3E}">
        <p14:creationId xmlns:p14="http://schemas.microsoft.com/office/powerpoint/2010/main" val="7583300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TotalTime>
  <Words>900</Words>
  <Application>Microsoft Office PowerPoint</Application>
  <PresentationFormat>Panorámica</PresentationFormat>
  <Paragraphs>93</Paragraphs>
  <Slides>21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Meiryo</vt:lpstr>
      <vt:lpstr>Aptos</vt:lpstr>
      <vt:lpstr>Aptos Display</vt:lpstr>
      <vt:lpstr>Arial</vt:lpstr>
      <vt:lpstr>Calibri</vt:lpstr>
      <vt:lpstr>Tema de Office</vt:lpstr>
      <vt:lpstr>¿Cómo Iniciar la Pastoral de Adulto Mayores </vt:lpstr>
      <vt:lpstr>Por que una pastoral de Adultos Mayores</vt:lpstr>
      <vt:lpstr>No, a la cultura del descarte</vt:lpstr>
      <vt:lpstr>No a la cultura del descarte</vt:lpstr>
      <vt:lpstr>Dando solides a esta exposición</vt:lpstr>
      <vt:lpstr>Presentación de PowerPoint</vt:lpstr>
      <vt:lpstr>La pastoral del Adulto mayor </vt:lpstr>
      <vt:lpstr>Presentación de PowerPoint</vt:lpstr>
      <vt:lpstr>Presentación de PowerPoint</vt:lpstr>
      <vt:lpstr>Objetivo general </vt:lpstr>
      <vt:lpstr>¿Como le hacemos?</vt:lpstr>
      <vt:lpstr>Iniciemos…</vt:lpstr>
      <vt:lpstr>Contenido de la formación para este equipo</vt:lpstr>
      <vt:lpstr>Estos lideres es conveniente que:</vt:lpstr>
      <vt:lpstr>Como iniciar  en la parroquia</vt:lpstr>
      <vt:lpstr>Importante para el coordinador parroquial</vt:lpstr>
      <vt:lpstr>Cuidado en:</vt:lpstr>
      <vt:lpstr>Ejemplo de como llevar una sesión</vt:lpstr>
      <vt:lpstr>Actividades sugeridas</vt:lpstr>
      <vt:lpstr>material</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Jaime Huilote</dc:creator>
  <cp:lastModifiedBy>Jaime Huilote</cp:lastModifiedBy>
  <cp:revision>1</cp:revision>
  <dcterms:created xsi:type="dcterms:W3CDTF">2025-11-08T03:18:00Z</dcterms:created>
  <dcterms:modified xsi:type="dcterms:W3CDTF">2025-11-08T05:43:04Z</dcterms:modified>
</cp:coreProperties>
</file>