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7" r:id="rId5"/>
    <p:sldId id="259" r:id="rId6"/>
    <p:sldId id="269" r:id="rId7"/>
    <p:sldId id="278" r:id="rId8"/>
    <p:sldId id="267" r:id="rId9"/>
    <p:sldId id="279" r:id="rId10"/>
    <p:sldId id="280" r:id="rId11"/>
    <p:sldId id="268" r:id="rId12"/>
    <p:sldId id="281" r:id="rId13"/>
    <p:sldId id="282" r:id="rId14"/>
    <p:sldId id="276" r:id="rId15"/>
    <p:sldId id="283" r:id="rId16"/>
    <p:sldId id="270" r:id="rId17"/>
    <p:sldId id="271" r:id="rId18"/>
    <p:sldId id="284" r:id="rId19"/>
    <p:sldId id="272" r:id="rId20"/>
    <p:sldId id="285" r:id="rId21"/>
    <p:sldId id="260" r:id="rId22"/>
    <p:sldId id="261" r:id="rId23"/>
    <p:sldId id="262" r:id="rId24"/>
    <p:sldId id="288" r:id="rId25"/>
    <p:sldId id="263" r:id="rId26"/>
    <p:sldId id="289" r:id="rId27"/>
    <p:sldId id="286" r:id="rId28"/>
    <p:sldId id="264" r:id="rId29"/>
    <p:sldId id="273" r:id="rId30"/>
    <p:sldId id="274" r:id="rId31"/>
    <p:sldId id="290" r:id="rId32"/>
    <p:sldId id="291" r:id="rId33"/>
    <p:sldId id="275" r:id="rId3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95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011F3D-AC78-4DC8-B4B5-2A4C7096851A}" v="106" dt="2025-11-05T23:10:31.2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ime Huilote" userId="b1475faa13138094" providerId="LiveId" clId="{799C82FE-AE01-4C9B-B48E-F2ABC4EEF0F2}"/>
    <pc:docChg chg="undo custSel addSld delSld modSld sldOrd modMainMaster">
      <pc:chgData name="Jaime Huilote" userId="b1475faa13138094" providerId="LiveId" clId="{799C82FE-AE01-4C9B-B48E-F2ABC4EEF0F2}" dt="2025-11-05T23:10:44.961" v="12016" actId="26606"/>
      <pc:docMkLst>
        <pc:docMk/>
      </pc:docMkLst>
      <pc:sldChg chg="modSp modTransition setBg">
        <pc:chgData name="Jaime Huilote" userId="b1475faa13138094" providerId="LiveId" clId="{799C82FE-AE01-4C9B-B48E-F2ABC4EEF0F2}" dt="2025-11-05T00:53:25.221" v="10407"/>
        <pc:sldMkLst>
          <pc:docMk/>
          <pc:sldMk cId="3905025157" sldId="256"/>
        </pc:sldMkLst>
        <pc:spChg chg="mod">
          <ac:chgData name="Jaime Huilote" userId="b1475faa13138094" providerId="LiveId" clId="{799C82FE-AE01-4C9B-B48E-F2ABC4EEF0F2}" dt="2025-11-05T00:48:39.670" v="10376"/>
          <ac:spMkLst>
            <pc:docMk/>
            <pc:sldMk cId="3905025157" sldId="256"/>
            <ac:spMk id="2" creationId="{CDE1101F-3CBF-4097-1718-8DEB04E9E0D9}"/>
          </ac:spMkLst>
        </pc:spChg>
        <pc:spChg chg="mod">
          <ac:chgData name="Jaime Huilote" userId="b1475faa13138094" providerId="LiveId" clId="{799C82FE-AE01-4C9B-B48E-F2ABC4EEF0F2}" dt="2025-11-05T00:48:39.670" v="10376"/>
          <ac:spMkLst>
            <pc:docMk/>
            <pc:sldMk cId="3905025157" sldId="256"/>
            <ac:spMk id="3" creationId="{A303B022-23D1-3C46-64ED-77C244A63BFA}"/>
          </ac:spMkLst>
        </pc:spChg>
        <pc:spChg chg="mod">
          <ac:chgData name="Jaime Huilote" userId="b1475faa13138094" providerId="LiveId" clId="{799C82FE-AE01-4C9B-B48E-F2ABC4EEF0F2}" dt="2025-11-05T00:48:39.670" v="10376"/>
          <ac:spMkLst>
            <pc:docMk/>
            <pc:sldMk cId="3905025157" sldId="256"/>
            <ac:spMk id="9" creationId="{6E448DB1-4196-18A6-15DA-C72635C1B11E}"/>
          </ac:spMkLst>
        </pc:spChg>
        <pc:spChg chg="mod">
          <ac:chgData name="Jaime Huilote" userId="b1475faa13138094" providerId="LiveId" clId="{799C82FE-AE01-4C9B-B48E-F2ABC4EEF0F2}" dt="2025-11-05T00:48:39.670" v="10376"/>
          <ac:spMkLst>
            <pc:docMk/>
            <pc:sldMk cId="3905025157" sldId="256"/>
            <ac:spMk id="11" creationId="{DF15DF8A-891A-1965-E372-1BA1F3B945EF}"/>
          </ac:spMkLst>
        </pc:spChg>
        <pc:picChg chg="mod">
          <ac:chgData name="Jaime Huilote" userId="b1475faa13138094" providerId="LiveId" clId="{799C82FE-AE01-4C9B-B48E-F2ABC4EEF0F2}" dt="2025-11-05T00:48:39.670" v="10376"/>
          <ac:picMkLst>
            <pc:docMk/>
            <pc:sldMk cId="3905025157" sldId="256"/>
            <ac:picMk id="4" creationId="{84B24217-6D3A-87F3-00DE-ABBFAC9A1847}"/>
          </ac:picMkLst>
        </pc:picChg>
      </pc:sldChg>
      <pc:sldChg chg="addSp modSp mod ord modTransition setBg">
        <pc:chgData name="Jaime Huilote" userId="b1475faa13138094" providerId="LiveId" clId="{799C82FE-AE01-4C9B-B48E-F2ABC4EEF0F2}" dt="2025-11-05T03:12:35.688" v="10411"/>
        <pc:sldMkLst>
          <pc:docMk/>
          <pc:sldMk cId="3148078946" sldId="257"/>
        </pc:sldMkLst>
        <pc:spChg chg="mod">
          <ac:chgData name="Jaime Huilote" userId="b1475faa13138094" providerId="LiveId" clId="{799C82FE-AE01-4C9B-B48E-F2ABC4EEF0F2}" dt="2025-11-05T00:48:39.670" v="10376"/>
          <ac:spMkLst>
            <pc:docMk/>
            <pc:sldMk cId="3148078946" sldId="257"/>
            <ac:spMk id="2" creationId="{3DA3788B-61F0-3650-8C95-E462320A6911}"/>
          </ac:spMkLst>
        </pc:spChg>
        <pc:spChg chg="mod ord">
          <ac:chgData name="Jaime Huilote" userId="b1475faa13138094" providerId="LiveId" clId="{799C82FE-AE01-4C9B-B48E-F2ABC4EEF0F2}" dt="2025-11-05T00:48:39.670" v="10376"/>
          <ac:spMkLst>
            <pc:docMk/>
            <pc:sldMk cId="3148078946" sldId="257"/>
            <ac:spMk id="3" creationId="{8D64CFF1-DF74-5FA1-D700-742C667448DA}"/>
          </ac:spMkLst>
        </pc:spChg>
        <pc:spChg chg="add mod">
          <ac:chgData name="Jaime Huilote" userId="b1475faa13138094" providerId="LiveId" clId="{799C82FE-AE01-4C9B-B48E-F2ABC4EEF0F2}" dt="2025-11-05T00:48:39.670" v="10376"/>
          <ac:spMkLst>
            <pc:docMk/>
            <pc:sldMk cId="3148078946" sldId="257"/>
            <ac:spMk id="9" creationId="{4D867C6C-C426-3E30-5446-52685E13AF54}"/>
          </ac:spMkLst>
        </pc:spChg>
        <pc:picChg chg="add mod">
          <ac:chgData name="Jaime Huilote" userId="b1475faa13138094" providerId="LiveId" clId="{799C82FE-AE01-4C9B-B48E-F2ABC4EEF0F2}" dt="2025-11-05T00:48:39.670" v="10376"/>
          <ac:picMkLst>
            <pc:docMk/>
            <pc:sldMk cId="3148078946" sldId="257"/>
            <ac:picMk id="4" creationId="{384AB021-EBB7-C91E-95B7-A2854B75F196}"/>
          </ac:picMkLst>
        </pc:picChg>
      </pc:sldChg>
      <pc:sldChg chg="addSp modSp new mod ord modTransition setBg">
        <pc:chgData name="Jaime Huilote" userId="b1475faa13138094" providerId="LiveId" clId="{799C82FE-AE01-4C9B-B48E-F2ABC4EEF0F2}" dt="2025-11-05T03:55:59.363" v="11667"/>
        <pc:sldMkLst>
          <pc:docMk/>
          <pc:sldMk cId="2729330716" sldId="258"/>
        </pc:sldMkLst>
        <pc:spChg chg="mod">
          <ac:chgData name="Jaime Huilote" userId="b1475faa13138094" providerId="LiveId" clId="{799C82FE-AE01-4C9B-B48E-F2ABC4EEF0F2}" dt="2025-11-05T03:26:21.894" v="10563" actId="26606"/>
          <ac:spMkLst>
            <pc:docMk/>
            <pc:sldMk cId="2729330716" sldId="258"/>
            <ac:spMk id="2" creationId="{1A2C501E-C411-2D70-4D77-AC2455B09932}"/>
          </ac:spMkLst>
        </pc:spChg>
        <pc:spChg chg="mod">
          <ac:chgData name="Jaime Huilote" userId="b1475faa13138094" providerId="LiveId" clId="{799C82FE-AE01-4C9B-B48E-F2ABC4EEF0F2}" dt="2025-11-05T03:26:41.617" v="10567" actId="14100"/>
          <ac:spMkLst>
            <pc:docMk/>
            <pc:sldMk cId="2729330716" sldId="258"/>
            <ac:spMk id="3" creationId="{0A0F8485-8579-3C32-04A4-72EFC0ACF2AF}"/>
          </ac:spMkLst>
        </pc:spChg>
        <pc:spChg chg="add">
          <ac:chgData name="Jaime Huilote" userId="b1475faa13138094" providerId="LiveId" clId="{799C82FE-AE01-4C9B-B48E-F2ABC4EEF0F2}" dt="2025-11-05T03:26:21.894" v="10563" actId="26606"/>
          <ac:spMkLst>
            <pc:docMk/>
            <pc:sldMk cId="2729330716" sldId="258"/>
            <ac:spMk id="9" creationId="{BA2AFC67-0973-EC0D-F14E-710D701B20BD}"/>
          </ac:spMkLst>
        </pc:spChg>
        <pc:picChg chg="add mod">
          <ac:chgData name="Jaime Huilote" userId="b1475faa13138094" providerId="LiveId" clId="{799C82FE-AE01-4C9B-B48E-F2ABC4EEF0F2}" dt="2025-11-05T03:26:36.825" v="10566" actId="14100"/>
          <ac:picMkLst>
            <pc:docMk/>
            <pc:sldMk cId="2729330716" sldId="258"/>
            <ac:picMk id="4" creationId="{64CA41D8-4430-5720-D30B-8CA030306317}"/>
          </ac:picMkLst>
        </pc:picChg>
      </pc:sldChg>
      <pc:sldChg chg="addSp delSp modSp new mod ord modTransition setBg">
        <pc:chgData name="Jaime Huilote" userId="b1475faa13138094" providerId="LiveId" clId="{799C82FE-AE01-4C9B-B48E-F2ABC4EEF0F2}" dt="2025-11-05T21:53:36.552" v="11917" actId="20577"/>
        <pc:sldMkLst>
          <pc:docMk/>
          <pc:sldMk cId="4131874150" sldId="259"/>
        </pc:sldMkLst>
        <pc:spChg chg="mod">
          <ac:chgData name="Jaime Huilote" userId="b1475faa13138094" providerId="LiveId" clId="{799C82FE-AE01-4C9B-B48E-F2ABC4EEF0F2}" dt="2025-11-05T00:48:39.670" v="10376"/>
          <ac:spMkLst>
            <pc:docMk/>
            <pc:sldMk cId="4131874150" sldId="259"/>
            <ac:spMk id="2" creationId="{71A541C8-4A33-C922-8C0E-24BAD4ED2A76}"/>
          </ac:spMkLst>
        </pc:spChg>
        <pc:spChg chg="del mod">
          <ac:chgData name="Jaime Huilote" userId="b1475faa13138094" providerId="LiveId" clId="{799C82FE-AE01-4C9B-B48E-F2ABC4EEF0F2}" dt="2025-11-05T00:25:15.742" v="10111" actId="26606"/>
          <ac:spMkLst>
            <pc:docMk/>
            <pc:sldMk cId="4131874150" sldId="259"/>
            <ac:spMk id="3" creationId="{655190E2-0880-BD04-C652-5E7F016FD142}"/>
          </ac:spMkLst>
        </pc:spChg>
        <pc:spChg chg="add mod">
          <ac:chgData name="Jaime Huilote" userId="b1475faa13138094" providerId="LiveId" clId="{799C82FE-AE01-4C9B-B48E-F2ABC4EEF0F2}" dt="2025-11-05T00:48:39.670" v="10376"/>
          <ac:spMkLst>
            <pc:docMk/>
            <pc:sldMk cId="4131874150" sldId="259"/>
            <ac:spMk id="9" creationId="{600DC1B0-7E1A-BD02-3F93-19E6B1B75075}"/>
          </ac:spMkLst>
        </pc:spChg>
        <pc:graphicFrameChg chg="add mod modGraphic">
          <ac:chgData name="Jaime Huilote" userId="b1475faa13138094" providerId="LiveId" clId="{799C82FE-AE01-4C9B-B48E-F2ABC4EEF0F2}" dt="2025-11-05T21:53:36.552" v="11917" actId="20577"/>
          <ac:graphicFrameMkLst>
            <pc:docMk/>
            <pc:sldMk cId="4131874150" sldId="259"/>
            <ac:graphicFrameMk id="5" creationId="{6FB51E27-3864-C427-1173-7CD3E6F7F4F3}"/>
          </ac:graphicFrameMkLst>
        </pc:graphicFrameChg>
      </pc:sldChg>
      <pc:sldChg chg="addSp delSp modSp new mod modTransition setBg">
        <pc:chgData name="Jaime Huilote" userId="b1475faa13138094" providerId="LiveId" clId="{799C82FE-AE01-4C9B-B48E-F2ABC4EEF0F2}" dt="2025-11-05T03:44:39.064" v="11160" actId="12"/>
        <pc:sldMkLst>
          <pc:docMk/>
          <pc:sldMk cId="325445711" sldId="260"/>
        </pc:sldMkLst>
        <pc:spChg chg="mod">
          <ac:chgData name="Jaime Huilote" userId="b1475faa13138094" providerId="LiveId" clId="{799C82FE-AE01-4C9B-B48E-F2ABC4EEF0F2}" dt="2025-11-05T03:18:55.804" v="10527" actId="20577"/>
          <ac:spMkLst>
            <pc:docMk/>
            <pc:sldMk cId="325445711" sldId="260"/>
            <ac:spMk id="2" creationId="{E38CBEF3-7CB7-D42E-2FEF-48E7B5C8FCD1}"/>
          </ac:spMkLst>
        </pc:spChg>
        <pc:spChg chg="mod">
          <ac:chgData name="Jaime Huilote" userId="b1475faa13138094" providerId="LiveId" clId="{799C82FE-AE01-4C9B-B48E-F2ABC4EEF0F2}" dt="2025-11-05T03:44:39.064" v="11160" actId="12"/>
          <ac:spMkLst>
            <pc:docMk/>
            <pc:sldMk cId="325445711" sldId="260"/>
            <ac:spMk id="3" creationId="{02418356-2C65-2FB0-4496-E118445C787C}"/>
          </ac:spMkLst>
        </pc:spChg>
        <pc:spChg chg="add del">
          <ac:chgData name="Jaime Huilote" userId="b1475faa13138094" providerId="LiveId" clId="{799C82FE-AE01-4C9B-B48E-F2ABC4EEF0F2}" dt="2025-11-05T00:34:48.452" v="10191" actId="26606"/>
          <ac:spMkLst>
            <pc:docMk/>
            <pc:sldMk cId="325445711" sldId="260"/>
            <ac:spMk id="9" creationId="{C20CE451-818C-E63D-258B-234B6C543D34}"/>
          </ac:spMkLst>
        </pc:spChg>
        <pc:spChg chg="add del">
          <ac:chgData name="Jaime Huilote" userId="b1475faa13138094" providerId="LiveId" clId="{799C82FE-AE01-4C9B-B48E-F2ABC4EEF0F2}" dt="2025-11-05T00:34:52.707" v="10193" actId="26606"/>
          <ac:spMkLst>
            <pc:docMk/>
            <pc:sldMk cId="325445711" sldId="260"/>
            <ac:spMk id="11" creationId="{BA2AFC67-0973-EC0D-F14E-710D701B20BD}"/>
          </ac:spMkLst>
        </pc:spChg>
        <pc:spChg chg="add mod">
          <ac:chgData name="Jaime Huilote" userId="b1475faa13138094" providerId="LiveId" clId="{799C82FE-AE01-4C9B-B48E-F2ABC4EEF0F2}" dt="2025-11-05T00:48:39.670" v="10376"/>
          <ac:spMkLst>
            <pc:docMk/>
            <pc:sldMk cId="325445711" sldId="260"/>
            <ac:spMk id="13" creationId="{CBB0869A-0BE5-B3E9-F73D-2F3691E4D932}"/>
          </ac:spMkLst>
        </pc:spChg>
        <pc:picChg chg="add mod ord">
          <ac:chgData name="Jaime Huilote" userId="b1475faa13138094" providerId="LiveId" clId="{799C82FE-AE01-4C9B-B48E-F2ABC4EEF0F2}" dt="2025-11-05T00:48:39.670" v="10376"/>
          <ac:picMkLst>
            <pc:docMk/>
            <pc:sldMk cId="325445711" sldId="260"/>
            <ac:picMk id="4" creationId="{08F41FFC-A12D-ADDC-05B5-67F0B44C7397}"/>
          </ac:picMkLst>
        </pc:picChg>
      </pc:sldChg>
      <pc:sldChg chg="addSp modSp new mod modTransition setBg">
        <pc:chgData name="Jaime Huilote" userId="b1475faa13138094" providerId="LiveId" clId="{799C82FE-AE01-4C9B-B48E-F2ABC4EEF0F2}" dt="2025-11-05T04:20:21.709" v="11778"/>
        <pc:sldMkLst>
          <pc:docMk/>
          <pc:sldMk cId="2114490314" sldId="261"/>
        </pc:sldMkLst>
        <pc:spChg chg="mod">
          <ac:chgData name="Jaime Huilote" userId="b1475faa13138094" providerId="LiveId" clId="{799C82FE-AE01-4C9B-B48E-F2ABC4EEF0F2}" dt="2025-11-05T03:45:25.616" v="11293" actId="14100"/>
          <ac:spMkLst>
            <pc:docMk/>
            <pc:sldMk cId="2114490314" sldId="261"/>
            <ac:spMk id="2" creationId="{89E5149C-D9DB-3818-8D5D-FC87718F34F2}"/>
          </ac:spMkLst>
        </pc:spChg>
        <pc:spChg chg="mod">
          <ac:chgData name="Jaime Huilote" userId="b1475faa13138094" providerId="LiveId" clId="{799C82FE-AE01-4C9B-B48E-F2ABC4EEF0F2}" dt="2025-11-05T04:20:21.709" v="11778"/>
          <ac:spMkLst>
            <pc:docMk/>
            <pc:sldMk cId="2114490314" sldId="261"/>
            <ac:spMk id="3" creationId="{8CA72C1C-A90A-8658-6091-C2FB915F0B9C}"/>
          </ac:spMkLst>
        </pc:spChg>
        <pc:spChg chg="add mod">
          <ac:chgData name="Jaime Huilote" userId="b1475faa13138094" providerId="LiveId" clId="{799C82FE-AE01-4C9B-B48E-F2ABC4EEF0F2}" dt="2025-11-05T00:48:39.670" v="10376"/>
          <ac:spMkLst>
            <pc:docMk/>
            <pc:sldMk cId="2114490314" sldId="261"/>
            <ac:spMk id="9" creationId="{CBB0869A-0BE5-B3E9-F73D-2F3691E4D932}"/>
          </ac:spMkLst>
        </pc:spChg>
        <pc:picChg chg="add mod">
          <ac:chgData name="Jaime Huilote" userId="b1475faa13138094" providerId="LiveId" clId="{799C82FE-AE01-4C9B-B48E-F2ABC4EEF0F2}" dt="2025-11-05T04:20:20.533" v="11776" actId="14100"/>
          <ac:picMkLst>
            <pc:docMk/>
            <pc:sldMk cId="2114490314" sldId="261"/>
            <ac:picMk id="4" creationId="{CB1B66C4-2FA1-9FB2-386E-94E5CA8A4E58}"/>
          </ac:picMkLst>
        </pc:picChg>
      </pc:sldChg>
      <pc:sldChg chg="addSp modSp new mod modTransition setBg">
        <pc:chgData name="Jaime Huilote" userId="b1475faa13138094" providerId="LiveId" clId="{799C82FE-AE01-4C9B-B48E-F2ABC4EEF0F2}" dt="2025-11-05T22:58:58.385" v="12009" actId="20577"/>
        <pc:sldMkLst>
          <pc:docMk/>
          <pc:sldMk cId="439001795" sldId="262"/>
        </pc:sldMkLst>
        <pc:spChg chg="mod">
          <ac:chgData name="Jaime Huilote" userId="b1475faa13138094" providerId="LiveId" clId="{799C82FE-AE01-4C9B-B48E-F2ABC4EEF0F2}" dt="2025-11-05T22:58:58.385" v="12009" actId="20577"/>
          <ac:spMkLst>
            <pc:docMk/>
            <pc:sldMk cId="439001795" sldId="262"/>
            <ac:spMk id="2" creationId="{50FCE0F6-F9F1-2AFC-D8B9-BA2998CF8168}"/>
          </ac:spMkLst>
        </pc:spChg>
        <pc:spChg chg="mod ord">
          <ac:chgData name="Jaime Huilote" userId="b1475faa13138094" providerId="LiveId" clId="{799C82FE-AE01-4C9B-B48E-F2ABC4EEF0F2}" dt="2025-11-05T04:26:46.013" v="11819" actId="255"/>
          <ac:spMkLst>
            <pc:docMk/>
            <pc:sldMk cId="439001795" sldId="262"/>
            <ac:spMk id="3" creationId="{744137F2-BEFB-E236-DDC0-3A040A39A3B8}"/>
          </ac:spMkLst>
        </pc:spChg>
        <pc:spChg chg="add">
          <ac:chgData name="Jaime Huilote" userId="b1475faa13138094" providerId="LiveId" clId="{799C82FE-AE01-4C9B-B48E-F2ABC4EEF0F2}" dt="2025-11-05T04:26:38.653" v="11818" actId="26606"/>
          <ac:spMkLst>
            <pc:docMk/>
            <pc:sldMk cId="439001795" sldId="262"/>
            <ac:spMk id="9" creationId="{92CC1E4F-F1F0-B945-BE50-C72A7103E8AC}"/>
          </ac:spMkLst>
        </pc:spChg>
        <pc:picChg chg="add mod">
          <ac:chgData name="Jaime Huilote" userId="b1475faa13138094" providerId="LiveId" clId="{799C82FE-AE01-4C9B-B48E-F2ABC4EEF0F2}" dt="2025-11-05T04:26:38.653" v="11818" actId="26606"/>
          <ac:picMkLst>
            <pc:docMk/>
            <pc:sldMk cId="439001795" sldId="262"/>
            <ac:picMk id="4" creationId="{ED62E2BC-E383-FECB-2A23-0CF9FA21CDB0}"/>
          </ac:picMkLst>
        </pc:picChg>
      </pc:sldChg>
      <pc:sldChg chg="addSp delSp modSp new mod modTransition setBg">
        <pc:chgData name="Jaime Huilote" userId="b1475faa13138094" providerId="LiveId" clId="{799C82FE-AE01-4C9B-B48E-F2ABC4EEF0F2}" dt="2025-11-05T04:45:05.768" v="11905"/>
        <pc:sldMkLst>
          <pc:docMk/>
          <pc:sldMk cId="130684068" sldId="263"/>
        </pc:sldMkLst>
        <pc:spChg chg="mod">
          <ac:chgData name="Jaime Huilote" userId="b1475faa13138094" providerId="LiveId" clId="{799C82FE-AE01-4C9B-B48E-F2ABC4EEF0F2}" dt="2025-11-05T04:30:20.034" v="11843" actId="26606"/>
          <ac:spMkLst>
            <pc:docMk/>
            <pc:sldMk cId="130684068" sldId="263"/>
            <ac:spMk id="2" creationId="{B8D6AAE0-B36F-F86F-8E80-8AC8F59367A7}"/>
          </ac:spMkLst>
        </pc:spChg>
        <pc:spChg chg="mod ord">
          <ac:chgData name="Jaime Huilote" userId="b1475faa13138094" providerId="LiveId" clId="{799C82FE-AE01-4C9B-B48E-F2ABC4EEF0F2}" dt="2025-11-05T04:30:31.007" v="11847" actId="27636"/>
          <ac:spMkLst>
            <pc:docMk/>
            <pc:sldMk cId="130684068" sldId="263"/>
            <ac:spMk id="3" creationId="{C60CF2B8-9521-17D4-B313-D1874E642694}"/>
          </ac:spMkLst>
        </pc:spChg>
        <pc:spChg chg="add del">
          <ac:chgData name="Jaime Huilote" userId="b1475faa13138094" providerId="LiveId" clId="{799C82FE-AE01-4C9B-B48E-F2ABC4EEF0F2}" dt="2025-11-05T04:30:20.034" v="11843" actId="26606"/>
          <ac:spMkLst>
            <pc:docMk/>
            <pc:sldMk cId="130684068" sldId="263"/>
            <ac:spMk id="9" creationId="{92CC1E4F-F1F0-B945-BE50-C72A7103E8AC}"/>
          </ac:spMkLst>
        </pc:spChg>
        <pc:spChg chg="add">
          <ac:chgData name="Jaime Huilote" userId="b1475faa13138094" providerId="LiveId" clId="{799C82FE-AE01-4C9B-B48E-F2ABC4EEF0F2}" dt="2025-11-05T04:30:20.034" v="11843" actId="26606"/>
          <ac:spMkLst>
            <pc:docMk/>
            <pc:sldMk cId="130684068" sldId="263"/>
            <ac:spMk id="14" creationId="{CD59064A-7BD3-673D-2606-9507EFB48AA1}"/>
          </ac:spMkLst>
        </pc:spChg>
        <pc:picChg chg="add mod">
          <ac:chgData name="Jaime Huilote" userId="b1475faa13138094" providerId="LiveId" clId="{799C82FE-AE01-4C9B-B48E-F2ABC4EEF0F2}" dt="2025-11-05T04:30:34.631" v="11848" actId="14100"/>
          <ac:picMkLst>
            <pc:docMk/>
            <pc:sldMk cId="130684068" sldId="263"/>
            <ac:picMk id="4" creationId="{C2DA03FC-55FA-24A5-2A2C-368ABB00499D}"/>
          </ac:picMkLst>
        </pc:picChg>
      </pc:sldChg>
      <pc:sldChg chg="addSp modSp new mod modTransition setBg">
        <pc:chgData name="Jaime Huilote" userId="b1475faa13138094" providerId="LiveId" clId="{799C82FE-AE01-4C9B-B48E-F2ABC4EEF0F2}" dt="2025-11-05T04:35:36.427" v="11878" actId="255"/>
        <pc:sldMkLst>
          <pc:docMk/>
          <pc:sldMk cId="2155775292" sldId="264"/>
        </pc:sldMkLst>
        <pc:spChg chg="mod">
          <ac:chgData name="Jaime Huilote" userId="b1475faa13138094" providerId="LiveId" clId="{799C82FE-AE01-4C9B-B48E-F2ABC4EEF0F2}" dt="2025-11-05T00:48:39.670" v="10376"/>
          <ac:spMkLst>
            <pc:docMk/>
            <pc:sldMk cId="2155775292" sldId="264"/>
            <ac:spMk id="2" creationId="{08D4EA0D-276B-D1EF-FF1F-E89107EB8D49}"/>
          </ac:spMkLst>
        </pc:spChg>
        <pc:spChg chg="mod">
          <ac:chgData name="Jaime Huilote" userId="b1475faa13138094" providerId="LiveId" clId="{799C82FE-AE01-4C9B-B48E-F2ABC4EEF0F2}" dt="2025-11-05T04:35:36.427" v="11878" actId="255"/>
          <ac:spMkLst>
            <pc:docMk/>
            <pc:sldMk cId="2155775292" sldId="264"/>
            <ac:spMk id="3" creationId="{F6E98EAD-05CE-9DEA-16EB-31D2076D3C13}"/>
          </ac:spMkLst>
        </pc:spChg>
        <pc:spChg chg="add mod">
          <ac:chgData name="Jaime Huilote" userId="b1475faa13138094" providerId="LiveId" clId="{799C82FE-AE01-4C9B-B48E-F2ABC4EEF0F2}" dt="2025-11-05T00:48:39.670" v="10376"/>
          <ac:spMkLst>
            <pc:docMk/>
            <pc:sldMk cId="2155775292" sldId="264"/>
            <ac:spMk id="9" creationId="{CBB0869A-0BE5-B3E9-F73D-2F3691E4D932}"/>
          </ac:spMkLst>
        </pc:spChg>
        <pc:picChg chg="add mod">
          <ac:chgData name="Jaime Huilote" userId="b1475faa13138094" providerId="LiveId" clId="{799C82FE-AE01-4C9B-B48E-F2ABC4EEF0F2}" dt="2025-11-05T00:48:39.670" v="10376"/>
          <ac:picMkLst>
            <pc:docMk/>
            <pc:sldMk cId="2155775292" sldId="264"/>
            <ac:picMk id="4" creationId="{FC1E932D-46FE-EC58-6C75-247580BD9139}"/>
          </ac:picMkLst>
        </pc:picChg>
      </pc:sldChg>
      <pc:sldChg chg="modSp add del mod">
        <pc:chgData name="Jaime Huilote" userId="b1475faa13138094" providerId="LiveId" clId="{799C82FE-AE01-4C9B-B48E-F2ABC4EEF0F2}" dt="2025-11-04T23:04:40.186" v="8317" actId="2696"/>
        <pc:sldMkLst>
          <pc:docMk/>
          <pc:sldMk cId="477581675" sldId="265"/>
        </pc:sldMkLst>
      </pc:sldChg>
      <pc:sldChg chg="addSp modSp add mod modTransition setBg">
        <pc:chgData name="Jaime Huilote" userId="b1475faa13138094" providerId="LiveId" clId="{799C82FE-AE01-4C9B-B48E-F2ABC4EEF0F2}" dt="2025-11-05T03:59:36.571" v="11683" actId="14100"/>
        <pc:sldMkLst>
          <pc:docMk/>
          <pc:sldMk cId="1558497397" sldId="267"/>
        </pc:sldMkLst>
        <pc:spChg chg="mod">
          <ac:chgData name="Jaime Huilote" userId="b1475faa13138094" providerId="LiveId" clId="{799C82FE-AE01-4C9B-B48E-F2ABC4EEF0F2}" dt="2025-11-05T00:48:39.670" v="10376"/>
          <ac:spMkLst>
            <pc:docMk/>
            <pc:sldMk cId="1558497397" sldId="267"/>
            <ac:spMk id="2" creationId="{59C70581-9764-E139-BE1B-16925F25E604}"/>
          </ac:spMkLst>
        </pc:spChg>
        <pc:spChg chg="mod">
          <ac:chgData name="Jaime Huilote" userId="b1475faa13138094" providerId="LiveId" clId="{799C82FE-AE01-4C9B-B48E-F2ABC4EEF0F2}" dt="2025-11-05T03:59:33.149" v="11682" actId="14100"/>
          <ac:spMkLst>
            <pc:docMk/>
            <pc:sldMk cId="1558497397" sldId="267"/>
            <ac:spMk id="3" creationId="{7763AC4E-273E-EA65-274C-8BA958FE10AE}"/>
          </ac:spMkLst>
        </pc:spChg>
        <pc:spChg chg="add mod">
          <ac:chgData name="Jaime Huilote" userId="b1475faa13138094" providerId="LiveId" clId="{799C82FE-AE01-4C9B-B48E-F2ABC4EEF0F2}" dt="2025-11-05T00:48:39.670" v="10376"/>
          <ac:spMkLst>
            <pc:docMk/>
            <pc:sldMk cId="1558497397" sldId="267"/>
            <ac:spMk id="9" creationId="{2961259D-605E-E200-FF9F-7C8C71D7C8E4}"/>
          </ac:spMkLst>
        </pc:spChg>
        <pc:picChg chg="add mod">
          <ac:chgData name="Jaime Huilote" userId="b1475faa13138094" providerId="LiveId" clId="{799C82FE-AE01-4C9B-B48E-F2ABC4EEF0F2}" dt="2025-11-05T03:59:36.571" v="11683" actId="14100"/>
          <ac:picMkLst>
            <pc:docMk/>
            <pc:sldMk cId="1558497397" sldId="267"/>
            <ac:picMk id="5" creationId="{4242C0BD-F8E9-B237-0976-F186CB0D74C0}"/>
          </ac:picMkLst>
        </pc:picChg>
      </pc:sldChg>
      <pc:sldChg chg="addSp modSp new mod modTransition setBg">
        <pc:chgData name="Jaime Huilote" userId="b1475faa13138094" providerId="LiveId" clId="{799C82FE-AE01-4C9B-B48E-F2ABC4EEF0F2}" dt="2025-11-05T04:04:41.995" v="11705" actId="14100"/>
        <pc:sldMkLst>
          <pc:docMk/>
          <pc:sldMk cId="2880952100" sldId="268"/>
        </pc:sldMkLst>
        <pc:spChg chg="mod">
          <ac:chgData name="Jaime Huilote" userId="b1475faa13138094" providerId="LiveId" clId="{799C82FE-AE01-4C9B-B48E-F2ABC4EEF0F2}" dt="2025-11-05T00:48:39.670" v="10376"/>
          <ac:spMkLst>
            <pc:docMk/>
            <pc:sldMk cId="2880952100" sldId="268"/>
            <ac:spMk id="2" creationId="{A5B00E84-2125-C5B4-804A-F0BACD2995A8}"/>
          </ac:spMkLst>
        </pc:spChg>
        <pc:spChg chg="mod ord">
          <ac:chgData name="Jaime Huilote" userId="b1475faa13138094" providerId="LiveId" clId="{799C82FE-AE01-4C9B-B48E-F2ABC4EEF0F2}" dt="2025-11-05T04:04:41.995" v="11705" actId="14100"/>
          <ac:spMkLst>
            <pc:docMk/>
            <pc:sldMk cId="2880952100" sldId="268"/>
            <ac:spMk id="3" creationId="{EB2EE6EF-5EB8-C5B4-FC39-8956A9227B41}"/>
          </ac:spMkLst>
        </pc:spChg>
        <pc:spChg chg="add mod">
          <ac:chgData name="Jaime Huilote" userId="b1475faa13138094" providerId="LiveId" clId="{799C82FE-AE01-4C9B-B48E-F2ABC4EEF0F2}" dt="2025-11-05T00:48:39.670" v="10376"/>
          <ac:spMkLst>
            <pc:docMk/>
            <pc:sldMk cId="2880952100" sldId="268"/>
            <ac:spMk id="9" creationId="{064D2207-AA67-DAD1-D42E-7A07328CA8EF}"/>
          </ac:spMkLst>
        </pc:spChg>
        <pc:picChg chg="add mod">
          <ac:chgData name="Jaime Huilote" userId="b1475faa13138094" providerId="LiveId" clId="{799C82FE-AE01-4C9B-B48E-F2ABC4EEF0F2}" dt="2025-11-05T00:48:39.670" v="10376"/>
          <ac:picMkLst>
            <pc:docMk/>
            <pc:sldMk cId="2880952100" sldId="268"/>
            <ac:picMk id="4" creationId="{87A2C4C4-7CDA-D05A-40CB-2AC87966C107}"/>
          </ac:picMkLst>
        </pc:picChg>
      </pc:sldChg>
      <pc:sldChg chg="addSp delSp modSp new mod ord modTransition setBg">
        <pc:chgData name="Jaime Huilote" userId="b1475faa13138094" providerId="LiveId" clId="{799C82FE-AE01-4C9B-B48E-F2ABC4EEF0F2}" dt="2025-11-05T04:39:48.067" v="11899"/>
        <pc:sldMkLst>
          <pc:docMk/>
          <pc:sldMk cId="1763211185" sldId="269"/>
        </pc:sldMkLst>
        <pc:spChg chg="mod">
          <ac:chgData name="Jaime Huilote" userId="b1475faa13138094" providerId="LiveId" clId="{799C82FE-AE01-4C9B-B48E-F2ABC4EEF0F2}" dt="2025-11-05T03:58:27.247" v="11672" actId="26606"/>
          <ac:spMkLst>
            <pc:docMk/>
            <pc:sldMk cId="1763211185" sldId="269"/>
            <ac:spMk id="2" creationId="{0E84A984-078E-9AF4-B553-823FA9C3F030}"/>
          </ac:spMkLst>
        </pc:spChg>
        <pc:spChg chg="add del mod ord">
          <ac:chgData name="Jaime Huilote" userId="b1475faa13138094" providerId="LiveId" clId="{799C82FE-AE01-4C9B-B48E-F2ABC4EEF0F2}" dt="2025-11-05T03:58:41.251" v="11674" actId="255"/>
          <ac:spMkLst>
            <pc:docMk/>
            <pc:sldMk cId="1763211185" sldId="269"/>
            <ac:spMk id="3" creationId="{21224363-4A98-BD2F-435C-5D1A2E97CCAF}"/>
          </ac:spMkLst>
        </pc:spChg>
        <pc:spChg chg="add">
          <ac:chgData name="Jaime Huilote" userId="b1475faa13138094" providerId="LiveId" clId="{799C82FE-AE01-4C9B-B48E-F2ABC4EEF0F2}" dt="2025-11-05T03:58:27.247" v="11672" actId="26606"/>
          <ac:spMkLst>
            <pc:docMk/>
            <pc:sldMk cId="1763211185" sldId="269"/>
            <ac:spMk id="6" creationId="{6ACA6F80-D392-A64E-3CF8-F28F1CCEE67B}"/>
          </ac:spMkLst>
        </pc:spChg>
        <pc:spChg chg="add del">
          <ac:chgData name="Jaime Huilote" userId="b1475faa13138094" providerId="LiveId" clId="{799C82FE-AE01-4C9B-B48E-F2ABC4EEF0F2}" dt="2025-11-05T00:26:59.517" v="10119" actId="26606"/>
          <ac:spMkLst>
            <pc:docMk/>
            <pc:sldMk cId="1763211185" sldId="269"/>
            <ac:spMk id="9" creationId="{1A466FCC-26A6-AD0C-513D-472AAABEC282}"/>
          </ac:spMkLst>
        </pc:spChg>
        <pc:graphicFrameChg chg="add del mod">
          <ac:chgData name="Jaime Huilote" userId="b1475faa13138094" providerId="LiveId" clId="{799C82FE-AE01-4C9B-B48E-F2ABC4EEF0F2}" dt="2025-11-05T00:26:59.517" v="10119" actId="26606"/>
          <ac:graphicFrameMkLst>
            <pc:docMk/>
            <pc:sldMk cId="1763211185" sldId="269"/>
            <ac:graphicFrameMk id="5" creationId="{2D3FBDC1-3DE8-7AA3-9E15-A6DD1131B5FD}"/>
          </ac:graphicFrameMkLst>
        </pc:graphicFrameChg>
        <pc:picChg chg="add mod">
          <ac:chgData name="Jaime Huilote" userId="b1475faa13138094" providerId="LiveId" clId="{799C82FE-AE01-4C9B-B48E-F2ABC4EEF0F2}" dt="2025-11-05T03:58:33.148" v="11673" actId="688"/>
          <ac:picMkLst>
            <pc:docMk/>
            <pc:sldMk cId="1763211185" sldId="269"/>
            <ac:picMk id="4" creationId="{A44667EA-46C9-E484-1B66-3286B186F7F9}"/>
          </ac:picMkLst>
        </pc:picChg>
      </pc:sldChg>
      <pc:sldChg chg="addSp modSp new mod modTransition setBg">
        <pc:chgData name="Jaime Huilote" userId="b1475faa13138094" providerId="LiveId" clId="{799C82FE-AE01-4C9B-B48E-F2ABC4EEF0F2}" dt="2025-11-05T00:53:25.221" v="10407"/>
        <pc:sldMkLst>
          <pc:docMk/>
          <pc:sldMk cId="836576908" sldId="270"/>
        </pc:sldMkLst>
        <pc:spChg chg="mod">
          <ac:chgData name="Jaime Huilote" userId="b1475faa13138094" providerId="LiveId" clId="{799C82FE-AE01-4C9B-B48E-F2ABC4EEF0F2}" dt="2025-11-05T00:48:39.670" v="10376"/>
          <ac:spMkLst>
            <pc:docMk/>
            <pc:sldMk cId="836576908" sldId="270"/>
            <ac:spMk id="2" creationId="{AB0E530E-0DDE-712C-5EC5-CDE43C96F945}"/>
          </ac:spMkLst>
        </pc:spChg>
        <pc:spChg chg="mod">
          <ac:chgData name="Jaime Huilote" userId="b1475faa13138094" providerId="LiveId" clId="{799C82FE-AE01-4C9B-B48E-F2ABC4EEF0F2}" dt="2025-11-05T00:48:39.670" v="10376"/>
          <ac:spMkLst>
            <pc:docMk/>
            <pc:sldMk cId="836576908" sldId="270"/>
            <ac:spMk id="3" creationId="{D40D20C0-0878-74E6-DC56-6F993B11837D}"/>
          </ac:spMkLst>
        </pc:spChg>
        <pc:spChg chg="add mod">
          <ac:chgData name="Jaime Huilote" userId="b1475faa13138094" providerId="LiveId" clId="{799C82FE-AE01-4C9B-B48E-F2ABC4EEF0F2}" dt="2025-11-05T00:48:39.670" v="10376"/>
          <ac:spMkLst>
            <pc:docMk/>
            <pc:sldMk cId="836576908" sldId="270"/>
            <ac:spMk id="9" creationId="{37B65277-82C6-6D08-6DCA-4A7DCC3B7136}"/>
          </ac:spMkLst>
        </pc:spChg>
        <pc:picChg chg="add mod">
          <ac:chgData name="Jaime Huilote" userId="b1475faa13138094" providerId="LiveId" clId="{799C82FE-AE01-4C9B-B48E-F2ABC4EEF0F2}" dt="2025-11-05T00:48:39.670" v="10376"/>
          <ac:picMkLst>
            <pc:docMk/>
            <pc:sldMk cId="836576908" sldId="270"/>
            <ac:picMk id="4" creationId="{ED2855FF-D645-4B83-2495-BCD07D7D43F8}"/>
          </ac:picMkLst>
        </pc:picChg>
      </pc:sldChg>
      <pc:sldChg chg="addSp delSp modSp new mod modTransition setBg">
        <pc:chgData name="Jaime Huilote" userId="b1475faa13138094" providerId="LiveId" clId="{799C82FE-AE01-4C9B-B48E-F2ABC4EEF0F2}" dt="2025-11-05T03:40:40.107" v="10747" actId="21"/>
        <pc:sldMkLst>
          <pc:docMk/>
          <pc:sldMk cId="1894339383" sldId="271"/>
        </pc:sldMkLst>
        <pc:spChg chg="del">
          <ac:chgData name="Jaime Huilote" userId="b1475faa13138094" providerId="LiveId" clId="{799C82FE-AE01-4C9B-B48E-F2ABC4EEF0F2}" dt="2025-11-04T22:52:43.670" v="8252" actId="21"/>
          <ac:spMkLst>
            <pc:docMk/>
            <pc:sldMk cId="1894339383" sldId="271"/>
            <ac:spMk id="2" creationId="{80AC5E55-8EDB-2306-791B-B55530E79BDE}"/>
          </ac:spMkLst>
        </pc:spChg>
        <pc:spChg chg="mod ord">
          <ac:chgData name="Jaime Huilote" userId="b1475faa13138094" providerId="LiveId" clId="{799C82FE-AE01-4C9B-B48E-F2ABC4EEF0F2}" dt="2025-11-05T03:40:40.107" v="10747" actId="21"/>
          <ac:spMkLst>
            <pc:docMk/>
            <pc:sldMk cId="1894339383" sldId="271"/>
            <ac:spMk id="3" creationId="{4021436D-36D0-B56D-5E16-A69279128126}"/>
          </ac:spMkLst>
        </pc:spChg>
        <pc:spChg chg="add mod">
          <ac:chgData name="Jaime Huilote" userId="b1475faa13138094" providerId="LiveId" clId="{799C82FE-AE01-4C9B-B48E-F2ABC4EEF0F2}" dt="2025-11-05T00:48:39.670" v="10376"/>
          <ac:spMkLst>
            <pc:docMk/>
            <pc:sldMk cId="1894339383" sldId="271"/>
            <ac:spMk id="8" creationId="{5E8D3B17-7638-DFD3-18E4-8A6D611749CF}"/>
          </ac:spMkLst>
        </pc:spChg>
        <pc:picChg chg="add mod">
          <ac:chgData name="Jaime Huilote" userId="b1475faa13138094" providerId="LiveId" clId="{799C82FE-AE01-4C9B-B48E-F2ABC4EEF0F2}" dt="2025-11-05T00:48:39.670" v="10376"/>
          <ac:picMkLst>
            <pc:docMk/>
            <pc:sldMk cId="1894339383" sldId="271"/>
            <ac:picMk id="2" creationId="{C6931303-D863-6E4E-2533-6F982B075250}"/>
          </ac:picMkLst>
        </pc:picChg>
      </pc:sldChg>
      <pc:sldChg chg="addSp delSp modSp new mod ord modTransition setBg">
        <pc:chgData name="Jaime Huilote" userId="b1475faa13138094" providerId="LiveId" clId="{799C82FE-AE01-4C9B-B48E-F2ABC4EEF0F2}" dt="2025-11-05T04:14:21.331" v="11757" actId="14100"/>
        <pc:sldMkLst>
          <pc:docMk/>
          <pc:sldMk cId="1792681509" sldId="272"/>
        </pc:sldMkLst>
        <pc:spChg chg="mod">
          <ac:chgData name="Jaime Huilote" userId="b1475faa13138094" providerId="LiveId" clId="{799C82FE-AE01-4C9B-B48E-F2ABC4EEF0F2}" dt="2025-11-05T00:48:39.670" v="10376"/>
          <ac:spMkLst>
            <pc:docMk/>
            <pc:sldMk cId="1792681509" sldId="272"/>
            <ac:spMk id="2" creationId="{4D27D38A-ACEE-CB7F-77F5-8BC80CF3C3E8}"/>
          </ac:spMkLst>
        </pc:spChg>
        <pc:spChg chg="mod">
          <ac:chgData name="Jaime Huilote" userId="b1475faa13138094" providerId="LiveId" clId="{799C82FE-AE01-4C9B-B48E-F2ABC4EEF0F2}" dt="2025-11-05T04:14:21.331" v="11757" actId="14100"/>
          <ac:spMkLst>
            <pc:docMk/>
            <pc:sldMk cId="1792681509" sldId="272"/>
            <ac:spMk id="3" creationId="{F0E94B70-A670-6B2E-30C2-47EE40025826}"/>
          </ac:spMkLst>
        </pc:spChg>
        <pc:spChg chg="add del">
          <ac:chgData name="Jaime Huilote" userId="b1475faa13138094" providerId="LiveId" clId="{799C82FE-AE01-4C9B-B48E-F2ABC4EEF0F2}" dt="2025-11-05T00:31:40.897" v="10149" actId="26606"/>
          <ac:spMkLst>
            <pc:docMk/>
            <pc:sldMk cId="1792681509" sldId="272"/>
            <ac:spMk id="9" creationId="{2961259D-605E-E200-FF9F-7C8C71D7C8E4}"/>
          </ac:spMkLst>
        </pc:spChg>
        <pc:spChg chg="add mod">
          <ac:chgData name="Jaime Huilote" userId="b1475faa13138094" providerId="LiveId" clId="{799C82FE-AE01-4C9B-B48E-F2ABC4EEF0F2}" dt="2025-11-05T00:48:39.670" v="10376"/>
          <ac:spMkLst>
            <pc:docMk/>
            <pc:sldMk cId="1792681509" sldId="272"/>
            <ac:spMk id="10" creationId="{BA2AFC67-0973-EC0D-F14E-710D701B20BD}"/>
          </ac:spMkLst>
        </pc:spChg>
        <pc:picChg chg="add mod">
          <ac:chgData name="Jaime Huilote" userId="b1475faa13138094" providerId="LiveId" clId="{799C82FE-AE01-4C9B-B48E-F2ABC4EEF0F2}" dt="2025-11-05T00:31:40.897" v="10149" actId="26606"/>
          <ac:picMkLst>
            <pc:docMk/>
            <pc:sldMk cId="1792681509" sldId="272"/>
            <ac:picMk id="4" creationId="{A09FD9F3-BA00-02D5-96AD-A3E08DBAD682}"/>
          </ac:picMkLst>
        </pc:picChg>
        <pc:picChg chg="add mod">
          <ac:chgData name="Jaime Huilote" userId="b1475faa13138094" providerId="LiveId" clId="{799C82FE-AE01-4C9B-B48E-F2ABC4EEF0F2}" dt="2025-11-05T04:14:11.250" v="11755" actId="14100"/>
          <ac:picMkLst>
            <pc:docMk/>
            <pc:sldMk cId="1792681509" sldId="272"/>
            <ac:picMk id="5" creationId="{B84FDD6D-2E31-2950-B41F-8D349C4EA1CF}"/>
          </ac:picMkLst>
        </pc:picChg>
      </pc:sldChg>
      <pc:sldChg chg="addSp delSp modSp new mod modTransition setBg">
        <pc:chgData name="Jaime Huilote" userId="b1475faa13138094" providerId="LiveId" clId="{799C82FE-AE01-4C9B-B48E-F2ABC4EEF0F2}" dt="2025-11-05T04:45:37.469" v="11909"/>
        <pc:sldMkLst>
          <pc:docMk/>
          <pc:sldMk cId="2029132925" sldId="273"/>
        </pc:sldMkLst>
        <pc:spChg chg="mod">
          <ac:chgData name="Jaime Huilote" userId="b1475faa13138094" providerId="LiveId" clId="{799C82FE-AE01-4C9B-B48E-F2ABC4EEF0F2}" dt="2025-11-05T04:36:35.742" v="11880" actId="26606"/>
          <ac:spMkLst>
            <pc:docMk/>
            <pc:sldMk cId="2029132925" sldId="273"/>
            <ac:spMk id="2" creationId="{28960C6F-2B68-119B-19AD-DBE103B9200F}"/>
          </ac:spMkLst>
        </pc:spChg>
        <pc:spChg chg="mod ord">
          <ac:chgData name="Jaime Huilote" userId="b1475faa13138094" providerId="LiveId" clId="{799C82FE-AE01-4C9B-B48E-F2ABC4EEF0F2}" dt="2025-11-05T04:36:54.949" v="11885" actId="14100"/>
          <ac:spMkLst>
            <pc:docMk/>
            <pc:sldMk cId="2029132925" sldId="273"/>
            <ac:spMk id="3" creationId="{9B11AB7B-E86E-671D-0E5B-F31F59DD7B41}"/>
          </ac:spMkLst>
        </pc:spChg>
        <pc:spChg chg="add del mod">
          <ac:chgData name="Jaime Huilote" userId="b1475faa13138094" providerId="LiveId" clId="{799C82FE-AE01-4C9B-B48E-F2ABC4EEF0F2}" dt="2025-11-05T04:36:35.742" v="11880" actId="26606"/>
          <ac:spMkLst>
            <pc:docMk/>
            <pc:sldMk cId="2029132925" sldId="273"/>
            <ac:spMk id="9" creationId="{BF8BE9A2-8956-141B-BFE6-C607C93D8ACA}"/>
          </ac:spMkLst>
        </pc:spChg>
        <pc:spChg chg="add">
          <ac:chgData name="Jaime Huilote" userId="b1475faa13138094" providerId="LiveId" clId="{799C82FE-AE01-4C9B-B48E-F2ABC4EEF0F2}" dt="2025-11-05T04:36:35.742" v="11880" actId="26606"/>
          <ac:spMkLst>
            <pc:docMk/>
            <pc:sldMk cId="2029132925" sldId="273"/>
            <ac:spMk id="14" creationId="{CD59064A-7BD3-673D-2606-9507EFB48AA1}"/>
          </ac:spMkLst>
        </pc:spChg>
        <pc:picChg chg="add mod">
          <ac:chgData name="Jaime Huilote" userId="b1475faa13138094" providerId="LiveId" clId="{799C82FE-AE01-4C9B-B48E-F2ABC4EEF0F2}" dt="2025-11-05T04:36:52.566" v="11884" actId="14100"/>
          <ac:picMkLst>
            <pc:docMk/>
            <pc:sldMk cId="2029132925" sldId="273"/>
            <ac:picMk id="4" creationId="{A4C0E96F-6076-27C5-6744-BCA7DF5D8647}"/>
          </ac:picMkLst>
        </pc:picChg>
      </pc:sldChg>
      <pc:sldChg chg="addSp modSp new mod modTransition setBg">
        <pc:chgData name="Jaime Huilote" userId="b1475faa13138094" providerId="LiveId" clId="{799C82FE-AE01-4C9B-B48E-F2ABC4EEF0F2}" dt="2025-11-05T04:37:59.688" v="11894" actId="1076"/>
        <pc:sldMkLst>
          <pc:docMk/>
          <pc:sldMk cId="2867506030" sldId="274"/>
        </pc:sldMkLst>
        <pc:spChg chg="mod">
          <ac:chgData name="Jaime Huilote" userId="b1475faa13138094" providerId="LiveId" clId="{799C82FE-AE01-4C9B-B48E-F2ABC4EEF0F2}" dt="2025-11-05T04:37:59.688" v="11894" actId="1076"/>
          <ac:spMkLst>
            <pc:docMk/>
            <pc:sldMk cId="2867506030" sldId="274"/>
            <ac:spMk id="2" creationId="{F9AC3621-D2E8-A91F-4C59-10722D7C7386}"/>
          </ac:spMkLst>
        </pc:spChg>
        <pc:spChg chg="mod ord">
          <ac:chgData name="Jaime Huilote" userId="b1475faa13138094" providerId="LiveId" clId="{799C82FE-AE01-4C9B-B48E-F2ABC4EEF0F2}" dt="2025-11-05T04:37:38.370" v="11893" actId="27636"/>
          <ac:spMkLst>
            <pc:docMk/>
            <pc:sldMk cId="2867506030" sldId="274"/>
            <ac:spMk id="3" creationId="{7937C3CF-0A15-D917-B094-460AAB81C786}"/>
          </ac:spMkLst>
        </pc:spChg>
        <pc:spChg chg="add mod">
          <ac:chgData name="Jaime Huilote" userId="b1475faa13138094" providerId="LiveId" clId="{799C82FE-AE01-4C9B-B48E-F2ABC4EEF0F2}" dt="2025-11-05T00:48:39.670" v="10376"/>
          <ac:spMkLst>
            <pc:docMk/>
            <pc:sldMk cId="2867506030" sldId="274"/>
            <ac:spMk id="9" creationId="{5E8D3B17-7638-DFD3-18E4-8A6D611749CF}"/>
          </ac:spMkLst>
        </pc:spChg>
        <pc:picChg chg="add mod">
          <ac:chgData name="Jaime Huilote" userId="b1475faa13138094" providerId="LiveId" clId="{799C82FE-AE01-4C9B-B48E-F2ABC4EEF0F2}" dt="2025-11-05T00:48:39.670" v="10376"/>
          <ac:picMkLst>
            <pc:docMk/>
            <pc:sldMk cId="2867506030" sldId="274"/>
            <ac:picMk id="4" creationId="{87259407-7104-D92A-2252-1A3BBA4F59DF}"/>
          </ac:picMkLst>
        </pc:picChg>
      </pc:sldChg>
      <pc:sldChg chg="addSp delSp modSp new mod modTransition setBg">
        <pc:chgData name="Jaime Huilote" userId="b1475faa13138094" providerId="LiveId" clId="{799C82FE-AE01-4C9B-B48E-F2ABC4EEF0F2}" dt="2025-11-05T00:53:25.221" v="10407"/>
        <pc:sldMkLst>
          <pc:docMk/>
          <pc:sldMk cId="801734178" sldId="275"/>
        </pc:sldMkLst>
        <pc:spChg chg="del">
          <ac:chgData name="Jaime Huilote" userId="b1475faa13138094" providerId="LiveId" clId="{799C82FE-AE01-4C9B-B48E-F2ABC4EEF0F2}" dt="2025-11-05T00:09:16.517" v="9450" actId="21"/>
          <ac:spMkLst>
            <pc:docMk/>
            <pc:sldMk cId="801734178" sldId="275"/>
            <ac:spMk id="2" creationId="{7B61D3CD-2EF6-FC08-E457-7B778F426D4D}"/>
          </ac:spMkLst>
        </pc:spChg>
        <pc:spChg chg="del mod">
          <ac:chgData name="Jaime Huilote" userId="b1475faa13138094" providerId="LiveId" clId="{799C82FE-AE01-4C9B-B48E-F2ABC4EEF0F2}" dt="2025-11-05T00:11:34.175" v="9483"/>
          <ac:spMkLst>
            <pc:docMk/>
            <pc:sldMk cId="801734178" sldId="275"/>
            <ac:spMk id="3" creationId="{F58D5523-6075-5CEB-B36F-57F138352D82}"/>
          </ac:spMkLst>
        </pc:spChg>
        <pc:spChg chg="add mod">
          <ac:chgData name="Jaime Huilote" userId="b1475faa13138094" providerId="LiveId" clId="{799C82FE-AE01-4C9B-B48E-F2ABC4EEF0F2}" dt="2025-11-05T00:48:39.670" v="10376"/>
          <ac:spMkLst>
            <pc:docMk/>
            <pc:sldMk cId="801734178" sldId="275"/>
            <ac:spMk id="1031" creationId="{ACA57B90-B92C-2765-7DEE-ADAF6DEF919B}"/>
          </ac:spMkLst>
        </pc:spChg>
        <pc:picChg chg="add mod">
          <ac:chgData name="Jaime Huilote" userId="b1475faa13138094" providerId="LiveId" clId="{799C82FE-AE01-4C9B-B48E-F2ABC4EEF0F2}" dt="2025-11-05T00:48:39.670" v="10376"/>
          <ac:picMkLst>
            <pc:docMk/>
            <pc:sldMk cId="801734178" sldId="275"/>
            <ac:picMk id="1026" creationId="{FCD4E503-E94E-6A8A-42D4-7B9C25335C05}"/>
          </ac:picMkLst>
        </pc:picChg>
      </pc:sldChg>
      <pc:sldChg chg="addSp delSp modSp new mod modTransition setBg">
        <pc:chgData name="Jaime Huilote" userId="b1475faa13138094" providerId="LiveId" clId="{799C82FE-AE01-4C9B-B48E-F2ABC4EEF0F2}" dt="2025-11-05T03:40:08.916" v="10746" actId="26606"/>
        <pc:sldMkLst>
          <pc:docMk/>
          <pc:sldMk cId="2599361295" sldId="276"/>
        </pc:sldMkLst>
        <pc:spChg chg="mod">
          <ac:chgData name="Jaime Huilote" userId="b1475faa13138094" providerId="LiveId" clId="{799C82FE-AE01-4C9B-B48E-F2ABC4EEF0F2}" dt="2025-11-05T00:48:39.670" v="10376"/>
          <ac:spMkLst>
            <pc:docMk/>
            <pc:sldMk cId="2599361295" sldId="276"/>
            <ac:spMk id="2" creationId="{E8B7F1FA-E854-BCC6-C86D-F1167A8BFA8E}"/>
          </ac:spMkLst>
        </pc:spChg>
        <pc:spChg chg="del mod ord">
          <ac:chgData name="Jaime Huilote" userId="b1475faa13138094" providerId="LiveId" clId="{799C82FE-AE01-4C9B-B48E-F2ABC4EEF0F2}" dt="2025-11-05T03:40:08.916" v="10746" actId="26606"/>
          <ac:spMkLst>
            <pc:docMk/>
            <pc:sldMk cId="2599361295" sldId="276"/>
            <ac:spMk id="3" creationId="{2B1C0556-31D6-C7C5-1A0B-28A5BB46A58B}"/>
          </ac:spMkLst>
        </pc:spChg>
        <pc:spChg chg="add del">
          <ac:chgData name="Jaime Huilote" userId="b1475faa13138094" providerId="LiveId" clId="{799C82FE-AE01-4C9B-B48E-F2ABC4EEF0F2}" dt="2025-11-05T00:22:21.165" v="10093" actId="26606"/>
          <ac:spMkLst>
            <pc:docMk/>
            <pc:sldMk cId="2599361295" sldId="276"/>
            <ac:spMk id="9" creationId="{6ACA6F80-D392-A64E-3CF8-F28F1CCEE67B}"/>
          </ac:spMkLst>
        </pc:spChg>
        <pc:spChg chg="add mod">
          <ac:chgData name="Jaime Huilote" userId="b1475faa13138094" providerId="LiveId" clId="{799C82FE-AE01-4C9B-B48E-F2ABC4EEF0F2}" dt="2025-11-05T00:48:39.670" v="10376"/>
          <ac:spMkLst>
            <pc:docMk/>
            <pc:sldMk cId="2599361295" sldId="276"/>
            <ac:spMk id="11" creationId="{064D2207-AA67-DAD1-D42E-7A07328CA8EF}"/>
          </ac:spMkLst>
        </pc:spChg>
        <pc:graphicFrameChg chg="add">
          <ac:chgData name="Jaime Huilote" userId="b1475faa13138094" providerId="LiveId" clId="{799C82FE-AE01-4C9B-B48E-F2ABC4EEF0F2}" dt="2025-11-05T03:40:08.916" v="10746" actId="26606"/>
          <ac:graphicFrameMkLst>
            <pc:docMk/>
            <pc:sldMk cId="2599361295" sldId="276"/>
            <ac:graphicFrameMk id="13" creationId="{854FBD43-D2A0-8ED5-9351-9554A4B2214A}"/>
          </ac:graphicFrameMkLst>
        </pc:graphicFrameChg>
        <pc:picChg chg="add mod">
          <ac:chgData name="Jaime Huilote" userId="b1475faa13138094" providerId="LiveId" clId="{799C82FE-AE01-4C9B-B48E-F2ABC4EEF0F2}" dt="2025-11-05T00:48:39.670" v="10376"/>
          <ac:picMkLst>
            <pc:docMk/>
            <pc:sldMk cId="2599361295" sldId="276"/>
            <ac:picMk id="4" creationId="{3C4C5AD2-207D-5D94-9B4B-D4FB51EC15FA}"/>
          </ac:picMkLst>
        </pc:picChg>
      </pc:sldChg>
      <pc:sldChg chg="new del">
        <pc:chgData name="Jaime Huilote" userId="b1475faa13138094" providerId="LiveId" clId="{799C82FE-AE01-4C9B-B48E-F2ABC4EEF0F2}" dt="2025-11-05T00:53:44.774" v="10409" actId="2696"/>
        <pc:sldMkLst>
          <pc:docMk/>
          <pc:sldMk cId="2944495912" sldId="277"/>
        </pc:sldMkLst>
      </pc:sldChg>
      <pc:sldChg chg="addSp delSp modSp new mod setBg">
        <pc:chgData name="Jaime Huilote" userId="b1475faa13138094" providerId="LiveId" clId="{799C82FE-AE01-4C9B-B48E-F2ABC4EEF0F2}" dt="2025-11-05T21:50:58.418" v="11915"/>
        <pc:sldMkLst>
          <pc:docMk/>
          <pc:sldMk cId="3633352767" sldId="277"/>
        </pc:sldMkLst>
        <pc:spChg chg="del">
          <ac:chgData name="Jaime Huilote" userId="b1475faa13138094" providerId="LiveId" clId="{799C82FE-AE01-4C9B-B48E-F2ABC4EEF0F2}" dt="2025-11-05T03:25:02.004" v="10560" actId="21"/>
          <ac:spMkLst>
            <pc:docMk/>
            <pc:sldMk cId="3633352767" sldId="277"/>
            <ac:spMk id="2" creationId="{C618C9C4-61E7-3C8D-B307-9F3DF3E95372}"/>
          </ac:spMkLst>
        </pc:spChg>
        <pc:spChg chg="del mod">
          <ac:chgData name="Jaime Huilote" userId="b1475faa13138094" providerId="LiveId" clId="{799C82FE-AE01-4C9B-B48E-F2ABC4EEF0F2}" dt="2025-11-05T03:27:02.569" v="10568" actId="26606"/>
          <ac:spMkLst>
            <pc:docMk/>
            <pc:sldMk cId="3633352767" sldId="277"/>
            <ac:spMk id="3" creationId="{33931735-AF92-7D0A-85DA-57894F9DC1BF}"/>
          </ac:spMkLst>
        </pc:spChg>
        <pc:spChg chg="add">
          <ac:chgData name="Jaime Huilote" userId="b1475faa13138094" providerId="LiveId" clId="{799C82FE-AE01-4C9B-B48E-F2ABC4EEF0F2}" dt="2025-11-05T03:27:02.569" v="10568" actId="26606"/>
          <ac:spMkLst>
            <pc:docMk/>
            <pc:sldMk cId="3633352767" sldId="277"/>
            <ac:spMk id="9" creationId="{353CF00F-82D0-0DBA-75D5-1D01B4526C68}"/>
          </ac:spMkLst>
        </pc:spChg>
        <pc:graphicFrameChg chg="add mod">
          <ac:chgData name="Jaime Huilote" userId="b1475faa13138094" providerId="LiveId" clId="{799C82FE-AE01-4C9B-B48E-F2ABC4EEF0F2}" dt="2025-11-05T21:50:58.418" v="11915"/>
          <ac:graphicFrameMkLst>
            <pc:docMk/>
            <pc:sldMk cId="3633352767" sldId="277"/>
            <ac:graphicFrameMk id="5" creationId="{0F47447A-1934-C570-51F9-E1D9C7615CED}"/>
          </ac:graphicFrameMkLst>
        </pc:graphicFrameChg>
      </pc:sldChg>
      <pc:sldChg chg="addSp delSp modSp new mod setBg">
        <pc:chgData name="Jaime Huilote" userId="b1475faa13138094" providerId="LiveId" clId="{799C82FE-AE01-4C9B-B48E-F2ABC4EEF0F2}" dt="2025-11-05T03:59:07.703" v="11679" actId="14100"/>
        <pc:sldMkLst>
          <pc:docMk/>
          <pc:sldMk cId="838506058" sldId="278"/>
        </pc:sldMkLst>
        <pc:spChg chg="del">
          <ac:chgData name="Jaime Huilote" userId="b1475faa13138094" providerId="LiveId" clId="{799C82FE-AE01-4C9B-B48E-F2ABC4EEF0F2}" dt="2025-11-05T03:31:37.624" v="10658" actId="21"/>
          <ac:spMkLst>
            <pc:docMk/>
            <pc:sldMk cId="838506058" sldId="278"/>
            <ac:spMk id="2" creationId="{E46FDD98-029B-A591-BE4D-BDA2541C967D}"/>
          </ac:spMkLst>
        </pc:spChg>
        <pc:spChg chg="mod ord">
          <ac:chgData name="Jaime Huilote" userId="b1475faa13138094" providerId="LiveId" clId="{799C82FE-AE01-4C9B-B48E-F2ABC4EEF0F2}" dt="2025-11-05T03:59:01.442" v="11678" actId="27636"/>
          <ac:spMkLst>
            <pc:docMk/>
            <pc:sldMk cId="838506058" sldId="278"/>
            <ac:spMk id="3" creationId="{47AA5998-8BF7-B89E-E5FB-F66A79DA80BD}"/>
          </ac:spMkLst>
        </pc:spChg>
        <pc:spChg chg="add del">
          <ac:chgData name="Jaime Huilote" userId="b1475faa13138094" providerId="LiveId" clId="{799C82FE-AE01-4C9B-B48E-F2ABC4EEF0F2}" dt="2025-11-05T03:33:59.764" v="10671" actId="26606"/>
          <ac:spMkLst>
            <pc:docMk/>
            <pc:sldMk cId="838506058" sldId="278"/>
            <ac:spMk id="9" creationId="{CBB0869A-0BE5-B3E9-F73D-2F3691E4D932}"/>
          </ac:spMkLst>
        </pc:spChg>
        <pc:spChg chg="add">
          <ac:chgData name="Jaime Huilote" userId="b1475faa13138094" providerId="LiveId" clId="{799C82FE-AE01-4C9B-B48E-F2ABC4EEF0F2}" dt="2025-11-05T03:33:59.764" v="10671" actId="26606"/>
          <ac:spMkLst>
            <pc:docMk/>
            <pc:sldMk cId="838506058" sldId="278"/>
            <ac:spMk id="14" creationId="{92CC1E4F-F1F0-B945-BE50-C72A7103E8AC}"/>
          </ac:spMkLst>
        </pc:spChg>
        <pc:picChg chg="add mod">
          <ac:chgData name="Jaime Huilote" userId="b1475faa13138094" providerId="LiveId" clId="{799C82FE-AE01-4C9B-B48E-F2ABC4EEF0F2}" dt="2025-11-05T03:59:07.703" v="11679" actId="14100"/>
          <ac:picMkLst>
            <pc:docMk/>
            <pc:sldMk cId="838506058" sldId="278"/>
            <ac:picMk id="4" creationId="{96C57C0A-C978-5FD6-8C4F-18DFBC7BFA1B}"/>
          </ac:picMkLst>
        </pc:picChg>
      </pc:sldChg>
      <pc:sldChg chg="addSp delSp modSp new mod setBg">
        <pc:chgData name="Jaime Huilote" userId="b1475faa13138094" providerId="LiveId" clId="{799C82FE-AE01-4C9B-B48E-F2ABC4EEF0F2}" dt="2025-11-05T04:02:39.208" v="11692"/>
        <pc:sldMkLst>
          <pc:docMk/>
          <pc:sldMk cId="4223204650" sldId="279"/>
        </pc:sldMkLst>
        <pc:spChg chg="del">
          <ac:chgData name="Jaime Huilote" userId="b1475faa13138094" providerId="LiveId" clId="{799C82FE-AE01-4C9B-B48E-F2ABC4EEF0F2}" dt="2025-11-05T03:34:41.959" v="10679" actId="21"/>
          <ac:spMkLst>
            <pc:docMk/>
            <pc:sldMk cId="4223204650" sldId="279"/>
            <ac:spMk id="2" creationId="{D949F601-366C-D87F-867B-FEE686C08436}"/>
          </ac:spMkLst>
        </pc:spChg>
        <pc:spChg chg="mod ord">
          <ac:chgData name="Jaime Huilote" userId="b1475faa13138094" providerId="LiveId" clId="{799C82FE-AE01-4C9B-B48E-F2ABC4EEF0F2}" dt="2025-11-05T04:02:07.835" v="11691" actId="255"/>
          <ac:spMkLst>
            <pc:docMk/>
            <pc:sldMk cId="4223204650" sldId="279"/>
            <ac:spMk id="3" creationId="{D7359A75-0AC9-599C-0A26-78972F474159}"/>
          </ac:spMkLst>
        </pc:spChg>
        <pc:spChg chg="add">
          <ac:chgData name="Jaime Huilote" userId="b1475faa13138094" providerId="LiveId" clId="{799C82FE-AE01-4C9B-B48E-F2ABC4EEF0F2}" dt="2025-11-05T04:01:47.741" v="11686" actId="26606"/>
          <ac:spMkLst>
            <pc:docMk/>
            <pc:sldMk cId="4223204650" sldId="279"/>
            <ac:spMk id="9" creationId="{5E8D3B17-7638-DFD3-18E4-8A6D611749CF}"/>
          </ac:spMkLst>
        </pc:spChg>
        <pc:picChg chg="add mod">
          <ac:chgData name="Jaime Huilote" userId="b1475faa13138094" providerId="LiveId" clId="{799C82FE-AE01-4C9B-B48E-F2ABC4EEF0F2}" dt="2025-11-05T04:02:01.201" v="11690" actId="1076"/>
          <ac:picMkLst>
            <pc:docMk/>
            <pc:sldMk cId="4223204650" sldId="279"/>
            <ac:picMk id="4" creationId="{1EBC10C4-E755-040E-B21C-DB7F99705B25}"/>
          </ac:picMkLst>
        </pc:picChg>
      </pc:sldChg>
      <pc:sldChg chg="addSp delSp modSp new mod setBg">
        <pc:chgData name="Jaime Huilote" userId="b1475faa13138094" providerId="LiveId" clId="{799C82FE-AE01-4C9B-B48E-F2ABC4EEF0F2}" dt="2025-11-05T04:41:41.014" v="11900"/>
        <pc:sldMkLst>
          <pc:docMk/>
          <pc:sldMk cId="3925011474" sldId="280"/>
        </pc:sldMkLst>
        <pc:spChg chg="del">
          <ac:chgData name="Jaime Huilote" userId="b1475faa13138094" providerId="LiveId" clId="{799C82FE-AE01-4C9B-B48E-F2ABC4EEF0F2}" dt="2025-11-05T03:35:29.502" v="10686" actId="21"/>
          <ac:spMkLst>
            <pc:docMk/>
            <pc:sldMk cId="3925011474" sldId="280"/>
            <ac:spMk id="2" creationId="{4031FB4F-B405-0056-B4AF-47A7DD342A4E}"/>
          </ac:spMkLst>
        </pc:spChg>
        <pc:spChg chg="mod ord">
          <ac:chgData name="Jaime Huilote" userId="b1475faa13138094" providerId="LiveId" clId="{799C82FE-AE01-4C9B-B48E-F2ABC4EEF0F2}" dt="2025-11-05T04:04:18.882" v="11700" actId="1076"/>
          <ac:spMkLst>
            <pc:docMk/>
            <pc:sldMk cId="3925011474" sldId="280"/>
            <ac:spMk id="3" creationId="{E27C19DE-7D1A-EBC8-5462-598BCE815A29}"/>
          </ac:spMkLst>
        </pc:spChg>
        <pc:spChg chg="add">
          <ac:chgData name="Jaime Huilote" userId="b1475faa13138094" providerId="LiveId" clId="{799C82FE-AE01-4C9B-B48E-F2ABC4EEF0F2}" dt="2025-11-05T04:04:03.386" v="11696" actId="26606"/>
          <ac:spMkLst>
            <pc:docMk/>
            <pc:sldMk cId="3925011474" sldId="280"/>
            <ac:spMk id="9" creationId="{92CC1E4F-F1F0-B945-BE50-C72A7103E8AC}"/>
          </ac:spMkLst>
        </pc:spChg>
        <pc:picChg chg="add mod">
          <ac:chgData name="Jaime Huilote" userId="b1475faa13138094" providerId="LiveId" clId="{799C82FE-AE01-4C9B-B48E-F2ABC4EEF0F2}" dt="2025-11-05T04:04:03.386" v="11696" actId="26606"/>
          <ac:picMkLst>
            <pc:docMk/>
            <pc:sldMk cId="3925011474" sldId="280"/>
            <ac:picMk id="4" creationId="{2166D948-65FC-286B-BE20-A268D6A3D07B}"/>
          </ac:picMkLst>
        </pc:picChg>
      </pc:sldChg>
      <pc:sldChg chg="addSp delSp modSp new mod setBg">
        <pc:chgData name="Jaime Huilote" userId="b1475faa13138094" providerId="LiveId" clId="{799C82FE-AE01-4C9B-B48E-F2ABC4EEF0F2}" dt="2025-11-05T04:39:10.635" v="11895" actId="207"/>
        <pc:sldMkLst>
          <pc:docMk/>
          <pc:sldMk cId="2882350525" sldId="281"/>
        </pc:sldMkLst>
        <pc:spChg chg="del">
          <ac:chgData name="Jaime Huilote" userId="b1475faa13138094" providerId="LiveId" clId="{799C82FE-AE01-4C9B-B48E-F2ABC4EEF0F2}" dt="2025-11-05T03:36:00.709" v="10689" actId="21"/>
          <ac:spMkLst>
            <pc:docMk/>
            <pc:sldMk cId="2882350525" sldId="281"/>
            <ac:spMk id="2" creationId="{2B314B82-F2B9-3EC6-3765-7CB0FCC04C31}"/>
          </ac:spMkLst>
        </pc:spChg>
        <pc:spChg chg="mod">
          <ac:chgData name="Jaime Huilote" userId="b1475faa13138094" providerId="LiveId" clId="{799C82FE-AE01-4C9B-B48E-F2ABC4EEF0F2}" dt="2025-11-05T04:39:10.635" v="11895" actId="207"/>
          <ac:spMkLst>
            <pc:docMk/>
            <pc:sldMk cId="2882350525" sldId="281"/>
            <ac:spMk id="3" creationId="{88B51B51-5A55-ED14-7BB5-2E667E4DB54A}"/>
          </ac:spMkLst>
        </pc:spChg>
        <pc:spChg chg="add del">
          <ac:chgData name="Jaime Huilote" userId="b1475faa13138094" providerId="LiveId" clId="{799C82FE-AE01-4C9B-B48E-F2ABC4EEF0F2}" dt="2025-11-05T03:36:29.076" v="10694" actId="22"/>
          <ac:spMkLst>
            <pc:docMk/>
            <pc:sldMk cId="2882350525" sldId="281"/>
            <ac:spMk id="5" creationId="{CD4DD0E9-1DDC-279B-4C5D-4190580ABA2D}"/>
          </ac:spMkLst>
        </pc:spChg>
        <pc:spChg chg="add">
          <ac:chgData name="Jaime Huilote" userId="b1475faa13138094" providerId="LiveId" clId="{799C82FE-AE01-4C9B-B48E-F2ABC4EEF0F2}" dt="2025-11-05T04:05:56.334" v="11707" actId="26606"/>
          <ac:spMkLst>
            <pc:docMk/>
            <pc:sldMk cId="2882350525" sldId="281"/>
            <ac:spMk id="11" creationId="{BA2AFC67-0973-EC0D-F14E-710D701B20BD}"/>
          </ac:spMkLst>
        </pc:spChg>
        <pc:picChg chg="add mod">
          <ac:chgData name="Jaime Huilote" userId="b1475faa13138094" providerId="LiveId" clId="{799C82FE-AE01-4C9B-B48E-F2ABC4EEF0F2}" dt="2025-11-05T04:05:56.334" v="11707" actId="26606"/>
          <ac:picMkLst>
            <pc:docMk/>
            <pc:sldMk cId="2882350525" sldId="281"/>
            <ac:picMk id="6" creationId="{91F56BF5-DF7D-7A05-F2AA-E53E1D2B634F}"/>
          </ac:picMkLst>
        </pc:picChg>
      </pc:sldChg>
      <pc:sldChg chg="addSp delSp modSp new mod setBg">
        <pc:chgData name="Jaime Huilote" userId="b1475faa13138094" providerId="LiveId" clId="{799C82FE-AE01-4C9B-B48E-F2ABC4EEF0F2}" dt="2025-11-05T04:39:22.775" v="11896"/>
        <pc:sldMkLst>
          <pc:docMk/>
          <pc:sldMk cId="3541926161" sldId="282"/>
        </pc:sldMkLst>
        <pc:spChg chg="del">
          <ac:chgData name="Jaime Huilote" userId="b1475faa13138094" providerId="LiveId" clId="{799C82FE-AE01-4C9B-B48E-F2ABC4EEF0F2}" dt="2025-11-05T03:37:04.728" v="10700" actId="21"/>
          <ac:spMkLst>
            <pc:docMk/>
            <pc:sldMk cId="3541926161" sldId="282"/>
            <ac:spMk id="2" creationId="{3156E5B6-2536-7EDC-EF8E-79535A4437B3}"/>
          </ac:spMkLst>
        </pc:spChg>
        <pc:spChg chg="mod ord">
          <ac:chgData name="Jaime Huilote" userId="b1475faa13138094" providerId="LiveId" clId="{799C82FE-AE01-4C9B-B48E-F2ABC4EEF0F2}" dt="2025-11-05T04:10:35.734" v="11735"/>
          <ac:spMkLst>
            <pc:docMk/>
            <pc:sldMk cId="3541926161" sldId="282"/>
            <ac:spMk id="3" creationId="{AD3B911B-4ECC-705B-08CA-3E859216AD8B}"/>
          </ac:spMkLst>
        </pc:spChg>
        <pc:spChg chg="add">
          <ac:chgData name="Jaime Huilote" userId="b1475faa13138094" providerId="LiveId" clId="{799C82FE-AE01-4C9B-B48E-F2ABC4EEF0F2}" dt="2025-11-05T04:09:18.161" v="11718" actId="26606"/>
          <ac:spMkLst>
            <pc:docMk/>
            <pc:sldMk cId="3541926161" sldId="282"/>
            <ac:spMk id="9" creationId="{BF8BE9A2-8956-141B-BFE6-C607C93D8ACA}"/>
          </ac:spMkLst>
        </pc:spChg>
        <pc:picChg chg="add mod">
          <ac:chgData name="Jaime Huilote" userId="b1475faa13138094" providerId="LiveId" clId="{799C82FE-AE01-4C9B-B48E-F2ABC4EEF0F2}" dt="2025-11-05T04:09:53.405" v="11728" actId="1076"/>
          <ac:picMkLst>
            <pc:docMk/>
            <pc:sldMk cId="3541926161" sldId="282"/>
            <ac:picMk id="4" creationId="{7AA4E5FD-D80F-005A-6916-42326B7B812D}"/>
          </ac:picMkLst>
        </pc:picChg>
      </pc:sldChg>
      <pc:sldChg chg="modSp new mod">
        <pc:chgData name="Jaime Huilote" userId="b1475faa13138094" providerId="LiveId" clId="{799C82FE-AE01-4C9B-B48E-F2ABC4EEF0F2}" dt="2025-11-05T03:38:32.142" v="10714" actId="20577"/>
        <pc:sldMkLst>
          <pc:docMk/>
          <pc:sldMk cId="3195546258" sldId="283"/>
        </pc:sldMkLst>
        <pc:spChg chg="mod">
          <ac:chgData name="Jaime Huilote" userId="b1475faa13138094" providerId="LiveId" clId="{799C82FE-AE01-4C9B-B48E-F2ABC4EEF0F2}" dt="2025-11-05T03:37:49.778" v="10708" actId="27636"/>
          <ac:spMkLst>
            <pc:docMk/>
            <pc:sldMk cId="3195546258" sldId="283"/>
            <ac:spMk id="2" creationId="{BC6BA858-4AF9-4AEC-C73D-122DE5481062}"/>
          </ac:spMkLst>
        </pc:spChg>
        <pc:spChg chg="mod">
          <ac:chgData name="Jaime Huilote" userId="b1475faa13138094" providerId="LiveId" clId="{799C82FE-AE01-4C9B-B48E-F2ABC4EEF0F2}" dt="2025-11-05T03:38:32.142" v="10714" actId="20577"/>
          <ac:spMkLst>
            <pc:docMk/>
            <pc:sldMk cId="3195546258" sldId="283"/>
            <ac:spMk id="3" creationId="{FC82AD95-1951-A58D-047B-21342A645DA1}"/>
          </ac:spMkLst>
        </pc:spChg>
      </pc:sldChg>
      <pc:sldChg chg="addSp delSp modSp new mod setBg">
        <pc:chgData name="Jaime Huilote" userId="b1475faa13138094" providerId="LiveId" clId="{799C82FE-AE01-4C9B-B48E-F2ABC4EEF0F2}" dt="2025-11-05T04:41:52.408" v="11901"/>
        <pc:sldMkLst>
          <pc:docMk/>
          <pc:sldMk cId="1963138159" sldId="284"/>
        </pc:sldMkLst>
        <pc:spChg chg="del">
          <ac:chgData name="Jaime Huilote" userId="b1475faa13138094" providerId="LiveId" clId="{799C82FE-AE01-4C9B-B48E-F2ABC4EEF0F2}" dt="2025-11-05T03:40:56.757" v="10750" actId="21"/>
          <ac:spMkLst>
            <pc:docMk/>
            <pc:sldMk cId="1963138159" sldId="284"/>
            <ac:spMk id="2" creationId="{859A1D2F-3522-2119-B2F9-E58069D2703B}"/>
          </ac:spMkLst>
        </pc:spChg>
        <pc:spChg chg="mod ord">
          <ac:chgData name="Jaime Huilote" userId="b1475faa13138094" providerId="LiveId" clId="{799C82FE-AE01-4C9B-B48E-F2ABC4EEF0F2}" dt="2025-11-05T04:13:33.261" v="11751" actId="14100"/>
          <ac:spMkLst>
            <pc:docMk/>
            <pc:sldMk cId="1963138159" sldId="284"/>
            <ac:spMk id="3" creationId="{1C74EC28-E02E-3D3D-1EBB-08A74EA7B699}"/>
          </ac:spMkLst>
        </pc:spChg>
        <pc:spChg chg="add">
          <ac:chgData name="Jaime Huilote" userId="b1475faa13138094" providerId="LiveId" clId="{799C82FE-AE01-4C9B-B48E-F2ABC4EEF0F2}" dt="2025-11-05T04:13:02.096" v="11739" actId="26606"/>
          <ac:spMkLst>
            <pc:docMk/>
            <pc:sldMk cId="1963138159" sldId="284"/>
            <ac:spMk id="9" creationId="{92CC1E4F-F1F0-B945-BE50-C72A7103E8AC}"/>
          </ac:spMkLst>
        </pc:spChg>
        <pc:picChg chg="add mod">
          <ac:chgData name="Jaime Huilote" userId="b1475faa13138094" providerId="LiveId" clId="{799C82FE-AE01-4C9B-B48E-F2ABC4EEF0F2}" dt="2025-11-05T04:13:02.096" v="11739" actId="26606"/>
          <ac:picMkLst>
            <pc:docMk/>
            <pc:sldMk cId="1963138159" sldId="284"/>
            <ac:picMk id="4" creationId="{72D7D715-3FB7-59C6-2DDA-0BE7BA80FE57}"/>
          </ac:picMkLst>
        </pc:picChg>
      </pc:sldChg>
      <pc:sldChg chg="addSp delSp modSp new mod setBg">
        <pc:chgData name="Jaime Huilote" userId="b1475faa13138094" providerId="LiveId" clId="{799C82FE-AE01-4C9B-B48E-F2ABC4EEF0F2}" dt="2025-11-05T04:42:00.947" v="11902"/>
        <pc:sldMkLst>
          <pc:docMk/>
          <pc:sldMk cId="2201558090" sldId="285"/>
        </pc:sldMkLst>
        <pc:spChg chg="del">
          <ac:chgData name="Jaime Huilote" userId="b1475faa13138094" providerId="LiveId" clId="{799C82FE-AE01-4C9B-B48E-F2ABC4EEF0F2}" dt="2025-11-05T03:42:13.556" v="10755" actId="21"/>
          <ac:spMkLst>
            <pc:docMk/>
            <pc:sldMk cId="2201558090" sldId="285"/>
            <ac:spMk id="2" creationId="{C6FCE28B-1B65-24D2-2527-1C44770E36DF}"/>
          </ac:spMkLst>
        </pc:spChg>
        <pc:spChg chg="mod ord">
          <ac:chgData name="Jaime Huilote" userId="b1475faa13138094" providerId="LiveId" clId="{799C82FE-AE01-4C9B-B48E-F2ABC4EEF0F2}" dt="2025-11-05T04:18:23.656" v="11768" actId="27636"/>
          <ac:spMkLst>
            <pc:docMk/>
            <pc:sldMk cId="2201558090" sldId="285"/>
            <ac:spMk id="3" creationId="{671D0AB4-9C6D-33D9-2667-7C60C35D5B64}"/>
          </ac:spMkLst>
        </pc:spChg>
        <pc:spChg chg="add del">
          <ac:chgData name="Jaime Huilote" userId="b1475faa13138094" providerId="LiveId" clId="{799C82FE-AE01-4C9B-B48E-F2ABC4EEF0F2}" dt="2025-11-05T04:18:06.929" v="11760" actId="26606"/>
          <ac:spMkLst>
            <pc:docMk/>
            <pc:sldMk cId="2201558090" sldId="285"/>
            <ac:spMk id="9" creationId="{CD59064A-7BD3-673D-2606-9507EFB48AA1}"/>
          </ac:spMkLst>
        </pc:spChg>
        <pc:spChg chg="add">
          <ac:chgData name="Jaime Huilote" userId="b1475faa13138094" providerId="LiveId" clId="{799C82FE-AE01-4C9B-B48E-F2ABC4EEF0F2}" dt="2025-11-05T04:18:06.957" v="11761" actId="26606"/>
          <ac:spMkLst>
            <pc:docMk/>
            <pc:sldMk cId="2201558090" sldId="285"/>
            <ac:spMk id="11" creationId="{92CC1E4F-F1F0-B945-BE50-C72A7103E8AC}"/>
          </ac:spMkLst>
        </pc:spChg>
        <pc:picChg chg="add mod">
          <ac:chgData name="Jaime Huilote" userId="b1475faa13138094" providerId="LiveId" clId="{799C82FE-AE01-4C9B-B48E-F2ABC4EEF0F2}" dt="2025-11-05T04:18:06.957" v="11761" actId="26606"/>
          <ac:picMkLst>
            <pc:docMk/>
            <pc:sldMk cId="2201558090" sldId="285"/>
            <ac:picMk id="4" creationId="{46E3396A-0C10-3785-F7B9-1FEAE617F3A7}"/>
          </ac:picMkLst>
        </pc:picChg>
      </pc:sldChg>
      <pc:sldChg chg="addSp delSp modSp new del mod">
        <pc:chgData name="Jaime Huilote" userId="b1475faa13138094" providerId="LiveId" clId="{799C82FE-AE01-4C9B-B48E-F2ABC4EEF0F2}" dt="2025-11-05T03:48:56.663" v="11463" actId="680"/>
        <pc:sldMkLst>
          <pc:docMk/>
          <pc:sldMk cId="1876290076" sldId="286"/>
        </pc:sldMkLst>
        <pc:spChg chg="add del">
          <ac:chgData name="Jaime Huilote" userId="b1475faa13138094" providerId="LiveId" clId="{799C82FE-AE01-4C9B-B48E-F2ABC4EEF0F2}" dt="2025-11-05T03:48:55.153" v="11462" actId="21"/>
          <ac:spMkLst>
            <pc:docMk/>
            <pc:sldMk cId="1876290076" sldId="286"/>
            <ac:spMk id="2" creationId="{A6C013CC-52E4-2C27-7332-1FE62F1373E7}"/>
          </ac:spMkLst>
        </pc:spChg>
        <pc:spChg chg="mod">
          <ac:chgData name="Jaime Huilote" userId="b1475faa13138094" providerId="LiveId" clId="{799C82FE-AE01-4C9B-B48E-F2ABC4EEF0F2}" dt="2025-11-05T03:48:50.354" v="11461" actId="14100"/>
          <ac:spMkLst>
            <pc:docMk/>
            <pc:sldMk cId="1876290076" sldId="286"/>
            <ac:spMk id="3" creationId="{CF2E97F6-B5D8-0881-41F6-0770C4B7B124}"/>
          </ac:spMkLst>
        </pc:spChg>
      </pc:sldChg>
      <pc:sldChg chg="addSp delSp modSp new mod setBg">
        <pc:chgData name="Jaime Huilote" userId="b1475faa13138094" providerId="LiveId" clId="{799C82FE-AE01-4C9B-B48E-F2ABC4EEF0F2}" dt="2025-11-05T04:45:22.254" v="11907"/>
        <pc:sldMkLst>
          <pc:docMk/>
          <pc:sldMk cId="3853996804" sldId="286"/>
        </pc:sldMkLst>
        <pc:spChg chg="del">
          <ac:chgData name="Jaime Huilote" userId="b1475faa13138094" providerId="LiveId" clId="{799C82FE-AE01-4C9B-B48E-F2ABC4EEF0F2}" dt="2025-11-05T03:49:20.058" v="11468" actId="21"/>
          <ac:spMkLst>
            <pc:docMk/>
            <pc:sldMk cId="3853996804" sldId="286"/>
            <ac:spMk id="2" creationId="{5873D639-6308-11E7-1E2E-E6079F492268}"/>
          </ac:spMkLst>
        </pc:spChg>
        <pc:spChg chg="mod ord">
          <ac:chgData name="Jaime Huilote" userId="b1475faa13138094" providerId="LiveId" clId="{799C82FE-AE01-4C9B-B48E-F2ABC4EEF0F2}" dt="2025-11-05T04:35:21.314" v="11877" actId="20577"/>
          <ac:spMkLst>
            <pc:docMk/>
            <pc:sldMk cId="3853996804" sldId="286"/>
            <ac:spMk id="3" creationId="{188AAA62-6604-E35B-C623-B4D713FD8E96}"/>
          </ac:spMkLst>
        </pc:spChg>
        <pc:spChg chg="add">
          <ac:chgData name="Jaime Huilote" userId="b1475faa13138094" providerId="LiveId" clId="{799C82FE-AE01-4C9B-B48E-F2ABC4EEF0F2}" dt="2025-11-05T04:34:44.042" v="11862" actId="26606"/>
          <ac:spMkLst>
            <pc:docMk/>
            <pc:sldMk cId="3853996804" sldId="286"/>
            <ac:spMk id="9" creationId="{92CC1E4F-F1F0-B945-BE50-C72A7103E8AC}"/>
          </ac:spMkLst>
        </pc:spChg>
        <pc:picChg chg="add mod">
          <ac:chgData name="Jaime Huilote" userId="b1475faa13138094" providerId="LiveId" clId="{799C82FE-AE01-4C9B-B48E-F2ABC4EEF0F2}" dt="2025-11-05T04:34:44.042" v="11862" actId="26606"/>
          <ac:picMkLst>
            <pc:docMk/>
            <pc:sldMk cId="3853996804" sldId="286"/>
            <ac:picMk id="4" creationId="{2B293ED6-91C0-BC8E-2996-F3BF428DDA0E}"/>
          </ac:picMkLst>
        </pc:picChg>
      </pc:sldChg>
      <pc:sldChg chg="delSp modSp new del mod">
        <pc:chgData name="Jaime Huilote" userId="b1475faa13138094" providerId="LiveId" clId="{799C82FE-AE01-4C9B-B48E-F2ABC4EEF0F2}" dt="2025-11-05T04:36:09.033" v="11879" actId="2696"/>
        <pc:sldMkLst>
          <pc:docMk/>
          <pc:sldMk cId="3776734707" sldId="287"/>
        </pc:sldMkLst>
        <pc:spChg chg="del">
          <ac:chgData name="Jaime Huilote" userId="b1475faa13138094" providerId="LiveId" clId="{799C82FE-AE01-4C9B-B48E-F2ABC4EEF0F2}" dt="2025-11-05T03:49:44.892" v="11471" actId="21"/>
          <ac:spMkLst>
            <pc:docMk/>
            <pc:sldMk cId="3776734707" sldId="287"/>
            <ac:spMk id="2" creationId="{55260DE7-6FC1-B70F-9D24-D8DE7436D6BD}"/>
          </ac:spMkLst>
        </pc:spChg>
        <pc:spChg chg="mod">
          <ac:chgData name="Jaime Huilote" userId="b1475faa13138094" providerId="LiveId" clId="{799C82FE-AE01-4C9B-B48E-F2ABC4EEF0F2}" dt="2025-11-05T03:50:14.078" v="11474"/>
          <ac:spMkLst>
            <pc:docMk/>
            <pc:sldMk cId="3776734707" sldId="287"/>
            <ac:spMk id="3" creationId="{3A601413-F626-6E19-A737-2F63710F4D69}"/>
          </ac:spMkLst>
        </pc:spChg>
      </pc:sldChg>
      <pc:sldChg chg="addSp delSp modSp new mod setBg">
        <pc:chgData name="Jaime Huilote" userId="b1475faa13138094" providerId="LiveId" clId="{799C82FE-AE01-4C9B-B48E-F2ABC4EEF0F2}" dt="2025-11-05T04:42:14.922" v="11904"/>
        <pc:sldMkLst>
          <pc:docMk/>
          <pc:sldMk cId="2741760310" sldId="288"/>
        </pc:sldMkLst>
        <pc:spChg chg="del">
          <ac:chgData name="Jaime Huilote" userId="b1475faa13138094" providerId="LiveId" clId="{799C82FE-AE01-4C9B-B48E-F2ABC4EEF0F2}" dt="2025-11-05T04:23:51.933" v="11815" actId="21"/>
          <ac:spMkLst>
            <pc:docMk/>
            <pc:sldMk cId="2741760310" sldId="288"/>
            <ac:spMk id="2" creationId="{6DBBA084-7A69-2094-8EE2-145719E7FAEA}"/>
          </ac:spMkLst>
        </pc:spChg>
        <pc:spChg chg="mod ord">
          <ac:chgData name="Jaime Huilote" userId="b1475faa13138094" providerId="LiveId" clId="{799C82FE-AE01-4C9B-B48E-F2ABC4EEF0F2}" dt="2025-11-05T04:28:53.868" v="11832" actId="27636"/>
          <ac:spMkLst>
            <pc:docMk/>
            <pc:sldMk cId="2741760310" sldId="288"/>
            <ac:spMk id="3" creationId="{33CC9C10-89CA-6BB4-09F7-E8739BDCF661}"/>
          </ac:spMkLst>
        </pc:spChg>
        <pc:spChg chg="add">
          <ac:chgData name="Jaime Huilote" userId="b1475faa13138094" providerId="LiveId" clId="{799C82FE-AE01-4C9B-B48E-F2ABC4EEF0F2}" dt="2025-11-05T04:28:33.070" v="11823" actId="26606"/>
          <ac:spMkLst>
            <pc:docMk/>
            <pc:sldMk cId="2741760310" sldId="288"/>
            <ac:spMk id="9" creationId="{92CC1E4F-F1F0-B945-BE50-C72A7103E8AC}"/>
          </ac:spMkLst>
        </pc:spChg>
        <pc:picChg chg="add mod">
          <ac:chgData name="Jaime Huilote" userId="b1475faa13138094" providerId="LiveId" clId="{799C82FE-AE01-4C9B-B48E-F2ABC4EEF0F2}" dt="2025-11-05T04:28:50.863" v="11830" actId="14100"/>
          <ac:picMkLst>
            <pc:docMk/>
            <pc:sldMk cId="2741760310" sldId="288"/>
            <ac:picMk id="4" creationId="{7BC65628-70CB-5D3F-E745-7A486884196D}"/>
          </ac:picMkLst>
        </pc:picChg>
      </pc:sldChg>
      <pc:sldChg chg="modSp add del mod">
        <pc:chgData name="Jaime Huilote" userId="b1475faa13138094" providerId="LiveId" clId="{799C82FE-AE01-4C9B-B48E-F2ABC4EEF0F2}" dt="2025-11-05T04:20:21.709" v="11778"/>
        <pc:sldMkLst>
          <pc:docMk/>
          <pc:sldMk cId="2818460054" sldId="288"/>
        </pc:sldMkLst>
        <pc:spChg chg="mod">
          <ac:chgData name="Jaime Huilote" userId="b1475faa13138094" providerId="LiveId" clId="{799C82FE-AE01-4C9B-B48E-F2ABC4EEF0F2}" dt="2025-11-05T04:20:21.709" v="11778"/>
          <ac:spMkLst>
            <pc:docMk/>
            <pc:sldMk cId="2818460054" sldId="288"/>
            <ac:spMk id="3" creationId="{8CA72C1C-A90A-8658-6091-C2FB915F0B9C}"/>
          </ac:spMkLst>
        </pc:spChg>
      </pc:sldChg>
      <pc:sldChg chg="addSp delSp modSp new del mod">
        <pc:chgData name="Jaime Huilote" userId="b1475faa13138094" providerId="LiveId" clId="{799C82FE-AE01-4C9B-B48E-F2ABC4EEF0F2}" dt="2025-11-05T04:23:19.706" v="11810" actId="680"/>
        <pc:sldMkLst>
          <pc:docMk/>
          <pc:sldMk cId="3951711027" sldId="288"/>
        </pc:sldMkLst>
        <pc:spChg chg="add del">
          <ac:chgData name="Jaime Huilote" userId="b1475faa13138094" providerId="LiveId" clId="{799C82FE-AE01-4C9B-B48E-F2ABC4EEF0F2}" dt="2025-11-05T04:23:18.769" v="11809" actId="21"/>
          <ac:spMkLst>
            <pc:docMk/>
            <pc:sldMk cId="3951711027" sldId="288"/>
            <ac:spMk id="2" creationId="{71D80ADE-1BED-30A9-B3F5-948A441C25F3}"/>
          </ac:spMkLst>
        </pc:spChg>
        <pc:spChg chg="mod">
          <ac:chgData name="Jaime Huilote" userId="b1475faa13138094" providerId="LiveId" clId="{799C82FE-AE01-4C9B-B48E-F2ABC4EEF0F2}" dt="2025-11-05T04:23:14.546" v="11808" actId="14100"/>
          <ac:spMkLst>
            <pc:docMk/>
            <pc:sldMk cId="3951711027" sldId="288"/>
            <ac:spMk id="3" creationId="{F8DAB32C-4570-EC3D-1131-3459371C24F1}"/>
          </ac:spMkLst>
        </pc:spChg>
      </pc:sldChg>
      <pc:sldChg chg="addSp delSp modSp new mod setBg">
        <pc:chgData name="Jaime Huilote" userId="b1475faa13138094" providerId="LiveId" clId="{799C82FE-AE01-4C9B-B48E-F2ABC4EEF0F2}" dt="2025-11-05T04:45:15.604" v="11906"/>
        <pc:sldMkLst>
          <pc:docMk/>
          <pc:sldMk cId="2826197453" sldId="289"/>
        </pc:sldMkLst>
        <pc:spChg chg="del">
          <ac:chgData name="Jaime Huilote" userId="b1475faa13138094" providerId="LiveId" clId="{799C82FE-AE01-4C9B-B48E-F2ABC4EEF0F2}" dt="2025-11-05T04:32:19.026" v="11849" actId="21"/>
          <ac:spMkLst>
            <pc:docMk/>
            <pc:sldMk cId="2826197453" sldId="289"/>
            <ac:spMk id="2" creationId="{459B1258-460F-974B-5BD5-664E586BFA6D}"/>
          </ac:spMkLst>
        </pc:spChg>
        <pc:spChg chg="mod ord">
          <ac:chgData name="Jaime Huilote" userId="b1475faa13138094" providerId="LiveId" clId="{799C82FE-AE01-4C9B-B48E-F2ABC4EEF0F2}" dt="2025-11-05T04:33:40.044" v="11858" actId="14100"/>
          <ac:spMkLst>
            <pc:docMk/>
            <pc:sldMk cId="2826197453" sldId="289"/>
            <ac:spMk id="3" creationId="{AE0188AB-BE17-D0CD-AB50-24676DB7DB28}"/>
          </ac:spMkLst>
        </pc:spChg>
        <pc:spChg chg="add">
          <ac:chgData name="Jaime Huilote" userId="b1475faa13138094" providerId="LiveId" clId="{799C82FE-AE01-4C9B-B48E-F2ABC4EEF0F2}" dt="2025-11-05T04:33:19.998" v="11851" actId="26606"/>
          <ac:spMkLst>
            <pc:docMk/>
            <pc:sldMk cId="2826197453" sldId="289"/>
            <ac:spMk id="9" creationId="{92CC1E4F-F1F0-B945-BE50-C72A7103E8AC}"/>
          </ac:spMkLst>
        </pc:spChg>
        <pc:picChg chg="add mod">
          <ac:chgData name="Jaime Huilote" userId="b1475faa13138094" providerId="LiveId" clId="{799C82FE-AE01-4C9B-B48E-F2ABC4EEF0F2}" dt="2025-11-05T04:33:19.998" v="11851" actId="26606"/>
          <ac:picMkLst>
            <pc:docMk/>
            <pc:sldMk cId="2826197453" sldId="289"/>
            <ac:picMk id="4" creationId="{4BC66513-794E-7879-C800-5AA6E4B15BFA}"/>
          </ac:picMkLst>
        </pc:picChg>
      </pc:sldChg>
      <pc:sldChg chg="addSp delSp modSp new mod setBg">
        <pc:chgData name="Jaime Huilote" userId="b1475faa13138094" providerId="LiveId" clId="{799C82FE-AE01-4C9B-B48E-F2ABC4EEF0F2}" dt="2025-11-05T20:31:10.122" v="11914" actId="26606"/>
        <pc:sldMkLst>
          <pc:docMk/>
          <pc:sldMk cId="4080752539" sldId="290"/>
        </pc:sldMkLst>
        <pc:spChg chg="del">
          <ac:chgData name="Jaime Huilote" userId="b1475faa13138094" providerId="LiveId" clId="{799C82FE-AE01-4C9B-B48E-F2ABC4EEF0F2}" dt="2025-11-05T20:31:10.122" v="11914" actId="26606"/>
          <ac:spMkLst>
            <pc:docMk/>
            <pc:sldMk cId="4080752539" sldId="290"/>
            <ac:spMk id="2" creationId="{57C54806-C6AE-2BD9-8B71-5D630EEE6267}"/>
          </ac:spMkLst>
        </pc:spChg>
        <pc:spChg chg="del">
          <ac:chgData name="Jaime Huilote" userId="b1475faa13138094" providerId="LiveId" clId="{799C82FE-AE01-4C9B-B48E-F2ABC4EEF0F2}" dt="2025-11-05T20:30:45.837" v="11911" actId="931"/>
          <ac:spMkLst>
            <pc:docMk/>
            <pc:sldMk cId="4080752539" sldId="290"/>
            <ac:spMk id="3" creationId="{71171DAF-97DA-C015-7493-D2B8B5AAAD26}"/>
          </ac:spMkLst>
        </pc:spChg>
        <pc:spChg chg="add">
          <ac:chgData name="Jaime Huilote" userId="b1475faa13138094" providerId="LiveId" clId="{799C82FE-AE01-4C9B-B48E-F2ABC4EEF0F2}" dt="2025-11-05T20:31:10.122" v="11914" actId="26606"/>
          <ac:spMkLst>
            <pc:docMk/>
            <pc:sldMk cId="4080752539" sldId="290"/>
            <ac:spMk id="10" creationId="{4D210342-C3F4-5EAC-3A4D-4770C07F3854}"/>
          </ac:spMkLst>
        </pc:spChg>
        <pc:picChg chg="add mod">
          <ac:chgData name="Jaime Huilote" userId="b1475faa13138094" providerId="LiveId" clId="{799C82FE-AE01-4C9B-B48E-F2ABC4EEF0F2}" dt="2025-11-05T20:31:10.122" v="11914" actId="26606"/>
          <ac:picMkLst>
            <pc:docMk/>
            <pc:sldMk cId="4080752539" sldId="290"/>
            <ac:picMk id="5" creationId="{E7261186-3A9F-53FC-F1B1-BF37D3DC5A04}"/>
          </ac:picMkLst>
        </pc:picChg>
      </pc:sldChg>
      <pc:sldChg chg="addSp delSp modSp new mod setBg">
        <pc:chgData name="Jaime Huilote" userId="b1475faa13138094" providerId="LiveId" clId="{799C82FE-AE01-4C9B-B48E-F2ABC4EEF0F2}" dt="2025-11-05T23:10:44.961" v="12016" actId="26606"/>
        <pc:sldMkLst>
          <pc:docMk/>
          <pc:sldMk cId="819736395" sldId="291"/>
        </pc:sldMkLst>
        <pc:spChg chg="del mod">
          <ac:chgData name="Jaime Huilote" userId="b1475faa13138094" providerId="LiveId" clId="{799C82FE-AE01-4C9B-B48E-F2ABC4EEF0F2}" dt="2025-11-05T23:10:44.961" v="12016" actId="26606"/>
          <ac:spMkLst>
            <pc:docMk/>
            <pc:sldMk cId="819736395" sldId="291"/>
            <ac:spMk id="2" creationId="{98600778-E65D-9EC5-0FD1-5784E13C2644}"/>
          </ac:spMkLst>
        </pc:spChg>
        <pc:spChg chg="del">
          <ac:chgData name="Jaime Huilote" userId="b1475faa13138094" providerId="LiveId" clId="{799C82FE-AE01-4C9B-B48E-F2ABC4EEF0F2}" dt="2025-11-05T23:10:31.268" v="12011"/>
          <ac:spMkLst>
            <pc:docMk/>
            <pc:sldMk cId="819736395" sldId="291"/>
            <ac:spMk id="3" creationId="{0F65D753-D35A-3742-A60A-23C05435309A}"/>
          </ac:spMkLst>
        </pc:spChg>
        <pc:spChg chg="add del">
          <ac:chgData name="Jaime Huilote" userId="b1475faa13138094" providerId="LiveId" clId="{799C82FE-AE01-4C9B-B48E-F2ABC4EEF0F2}" dt="2025-11-05T23:10:44.953" v="12015" actId="26606"/>
          <ac:spMkLst>
            <pc:docMk/>
            <pc:sldMk cId="819736395" sldId="291"/>
            <ac:spMk id="9" creationId="{5D15980D-258A-961D-CF23-0CC22153EF01}"/>
          </ac:spMkLst>
        </pc:spChg>
        <pc:spChg chg="add">
          <ac:chgData name="Jaime Huilote" userId="b1475faa13138094" providerId="LiveId" clId="{799C82FE-AE01-4C9B-B48E-F2ABC4EEF0F2}" dt="2025-11-05T23:10:44.961" v="12016" actId="26606"/>
          <ac:spMkLst>
            <pc:docMk/>
            <pc:sldMk cId="819736395" sldId="291"/>
            <ac:spMk id="10" creationId="{4D210342-C3F4-5EAC-3A4D-4770C07F3854}"/>
          </ac:spMkLst>
        </pc:spChg>
        <pc:spChg chg="add del">
          <ac:chgData name="Jaime Huilote" userId="b1475faa13138094" providerId="LiveId" clId="{799C82FE-AE01-4C9B-B48E-F2ABC4EEF0F2}" dt="2025-11-05T23:10:44.953" v="12015" actId="26606"/>
          <ac:spMkLst>
            <pc:docMk/>
            <pc:sldMk cId="819736395" sldId="291"/>
            <ac:spMk id="12" creationId="{92CC1E4F-F1F0-B945-BE50-C72A7103E8AC}"/>
          </ac:spMkLst>
        </pc:spChg>
        <pc:picChg chg="add mod">
          <ac:chgData name="Jaime Huilote" userId="b1475faa13138094" providerId="LiveId" clId="{799C82FE-AE01-4C9B-B48E-F2ABC4EEF0F2}" dt="2025-11-05T23:10:44.961" v="12016" actId="26606"/>
          <ac:picMkLst>
            <pc:docMk/>
            <pc:sldMk cId="819736395" sldId="291"/>
            <ac:picMk id="5" creationId="{2562D61E-0470-9C24-F8D2-560A13AE33D5}"/>
          </ac:picMkLst>
        </pc:picChg>
      </pc:sldChg>
      <pc:sldMasterChg chg="modSp modTransition setBg modSldLayout">
        <pc:chgData name="Jaime Huilote" userId="b1475faa13138094" providerId="LiveId" clId="{799C82FE-AE01-4C9B-B48E-F2ABC4EEF0F2}" dt="2025-11-05T03:55:59.363" v="11667"/>
        <pc:sldMasterMkLst>
          <pc:docMk/>
          <pc:sldMasterMk cId="3498398844" sldId="2147483660"/>
        </pc:sldMasterMkLst>
        <pc:spChg chg="mod">
          <ac:chgData name="Jaime Huilote" userId="b1475faa13138094" providerId="LiveId" clId="{799C82FE-AE01-4C9B-B48E-F2ABC4EEF0F2}" dt="2025-11-05T00:48:39.670" v="10376"/>
          <ac:spMkLst>
            <pc:docMk/>
            <pc:sldMasterMk cId="3498398844" sldId="2147483660"/>
            <ac:spMk id="2" creationId="{475BFB69-9245-EC58-F1DE-FEB625BD336A}"/>
          </ac:spMkLst>
        </pc:spChg>
        <pc:spChg chg="mod">
          <ac:chgData name="Jaime Huilote" userId="b1475faa13138094" providerId="LiveId" clId="{799C82FE-AE01-4C9B-B48E-F2ABC4EEF0F2}" dt="2025-11-05T00:48:39.670" v="10376"/>
          <ac:spMkLst>
            <pc:docMk/>
            <pc:sldMasterMk cId="3498398844" sldId="2147483660"/>
            <ac:spMk id="3" creationId="{5516AFD5-5144-C460-0CA4-644BC4A93C02}"/>
          </ac:spMkLst>
        </pc:spChg>
        <pc:spChg chg="mod">
          <ac:chgData name="Jaime Huilote" userId="b1475faa13138094" providerId="LiveId" clId="{799C82FE-AE01-4C9B-B48E-F2ABC4EEF0F2}" dt="2025-11-05T00:48:39.670" v="10376"/>
          <ac:spMkLst>
            <pc:docMk/>
            <pc:sldMasterMk cId="3498398844" sldId="2147483660"/>
            <ac:spMk id="4" creationId="{3995753E-AF8A-7E04-8A1A-205B755A0215}"/>
          </ac:spMkLst>
        </pc:spChg>
        <pc:spChg chg="mod">
          <ac:chgData name="Jaime Huilote" userId="b1475faa13138094" providerId="LiveId" clId="{799C82FE-AE01-4C9B-B48E-F2ABC4EEF0F2}" dt="2025-11-05T00:48:39.670" v="10376"/>
          <ac:spMkLst>
            <pc:docMk/>
            <pc:sldMasterMk cId="3498398844" sldId="2147483660"/>
            <ac:spMk id="5" creationId="{D4E1B7C8-DA74-800B-EE14-A39E9DB32DE4}"/>
          </ac:spMkLst>
        </pc:spChg>
        <pc:spChg chg="mod">
          <ac:chgData name="Jaime Huilote" userId="b1475faa13138094" providerId="LiveId" clId="{799C82FE-AE01-4C9B-B48E-F2ABC4EEF0F2}" dt="2025-11-05T00:48:39.670" v="10376"/>
          <ac:spMkLst>
            <pc:docMk/>
            <pc:sldMasterMk cId="3498398844" sldId="2147483660"/>
            <ac:spMk id="6" creationId="{7AC1647D-0DF0-CA1B-F723-EF7B8F508DB7}"/>
          </ac:spMkLst>
        </pc:spChg>
        <pc:sldLayoutChg chg="modSp modTransition setBg">
          <pc:chgData name="Jaime Huilote" userId="b1475faa13138094" providerId="LiveId" clId="{799C82FE-AE01-4C9B-B48E-F2ABC4EEF0F2}" dt="2025-11-05T03:55:59.363" v="11667"/>
          <pc:sldLayoutMkLst>
            <pc:docMk/>
            <pc:sldMasterMk cId="3498398844" sldId="2147483660"/>
            <pc:sldLayoutMk cId="3599313510" sldId="2147483661"/>
          </pc:sldLayoutMkLst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3599313510" sldId="2147483661"/>
              <ac:spMk id="2" creationId="{485B0252-346C-F6F4-3642-19F571550D45}"/>
            </ac:spMkLst>
          </pc:spChg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3599313510" sldId="2147483661"/>
              <ac:spMk id="3" creationId="{F798DA36-7351-9D6A-518B-678AB8A507D3}"/>
            </ac:spMkLst>
          </pc:spChg>
        </pc:sldLayoutChg>
        <pc:sldLayoutChg chg="modSp modTransition setBg">
          <pc:chgData name="Jaime Huilote" userId="b1475faa13138094" providerId="LiveId" clId="{799C82FE-AE01-4C9B-B48E-F2ABC4EEF0F2}" dt="2025-11-05T03:55:59.363" v="11667"/>
          <pc:sldLayoutMkLst>
            <pc:docMk/>
            <pc:sldMasterMk cId="3498398844" sldId="2147483660"/>
            <pc:sldLayoutMk cId="957268858" sldId="2147483662"/>
          </pc:sldLayoutMkLst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957268858" sldId="2147483662"/>
              <ac:spMk id="2" creationId="{354E956D-CB73-C986-F100-46487310D11E}"/>
            </ac:spMkLst>
          </pc:spChg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957268858" sldId="2147483662"/>
              <ac:spMk id="3" creationId="{FE423E6A-A07C-BF0D-EA30-9A8A854E48F1}"/>
            </ac:spMkLst>
          </pc:spChg>
        </pc:sldLayoutChg>
        <pc:sldLayoutChg chg="modSp modTransition setBg">
          <pc:chgData name="Jaime Huilote" userId="b1475faa13138094" providerId="LiveId" clId="{799C82FE-AE01-4C9B-B48E-F2ABC4EEF0F2}" dt="2025-11-05T03:55:59.363" v="11667"/>
          <pc:sldLayoutMkLst>
            <pc:docMk/>
            <pc:sldMasterMk cId="3498398844" sldId="2147483660"/>
            <pc:sldLayoutMk cId="1632035620" sldId="2147483663"/>
          </pc:sldLayoutMkLst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1632035620" sldId="2147483663"/>
              <ac:spMk id="2" creationId="{EFB06A09-98CF-FAC2-3708-AECC4360C651}"/>
            </ac:spMkLst>
          </pc:spChg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1632035620" sldId="2147483663"/>
              <ac:spMk id="3" creationId="{9571C769-CEC8-962A-01E6-15B0E056791E}"/>
            </ac:spMkLst>
          </pc:spChg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1632035620" sldId="2147483663"/>
              <ac:spMk id="4" creationId="{F32C4A61-EF2A-C5A5-B150-4448600B3937}"/>
            </ac:spMkLst>
          </pc:spChg>
        </pc:sldLayoutChg>
        <pc:sldLayoutChg chg="modSp modTransition setBg">
          <pc:chgData name="Jaime Huilote" userId="b1475faa13138094" providerId="LiveId" clId="{799C82FE-AE01-4C9B-B48E-F2ABC4EEF0F2}" dt="2025-11-05T03:55:59.363" v="11667"/>
          <pc:sldLayoutMkLst>
            <pc:docMk/>
            <pc:sldMasterMk cId="3498398844" sldId="2147483660"/>
            <pc:sldLayoutMk cId="656125049" sldId="2147483664"/>
          </pc:sldLayoutMkLst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656125049" sldId="2147483664"/>
              <ac:spMk id="2" creationId="{C350C37F-77BE-E128-4248-D001C39E79C6}"/>
            </ac:spMkLst>
          </pc:spChg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656125049" sldId="2147483664"/>
              <ac:spMk id="3" creationId="{2F3B20A8-A604-C977-02C0-083BA8663484}"/>
            </ac:spMkLst>
          </pc:spChg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656125049" sldId="2147483664"/>
              <ac:spMk id="4" creationId="{EC0EEBFB-2026-6A35-33ED-F008376B67A0}"/>
            </ac:spMkLst>
          </pc:spChg>
        </pc:sldLayoutChg>
        <pc:sldLayoutChg chg="modTransition setBg">
          <pc:chgData name="Jaime Huilote" userId="b1475faa13138094" providerId="LiveId" clId="{799C82FE-AE01-4C9B-B48E-F2ABC4EEF0F2}" dt="2025-11-05T03:55:59.363" v="11667"/>
          <pc:sldLayoutMkLst>
            <pc:docMk/>
            <pc:sldMasterMk cId="3498398844" sldId="2147483660"/>
            <pc:sldLayoutMk cId="3173753358" sldId="2147483665"/>
          </pc:sldLayoutMkLst>
        </pc:sldLayoutChg>
        <pc:sldLayoutChg chg="modTransition setBg">
          <pc:chgData name="Jaime Huilote" userId="b1475faa13138094" providerId="LiveId" clId="{799C82FE-AE01-4C9B-B48E-F2ABC4EEF0F2}" dt="2025-11-05T03:55:59.363" v="11667"/>
          <pc:sldLayoutMkLst>
            <pc:docMk/>
            <pc:sldMasterMk cId="3498398844" sldId="2147483660"/>
            <pc:sldLayoutMk cId="2859487793" sldId="2147483666"/>
          </pc:sldLayoutMkLst>
        </pc:sldLayoutChg>
        <pc:sldLayoutChg chg="modSp modTransition setBg">
          <pc:chgData name="Jaime Huilote" userId="b1475faa13138094" providerId="LiveId" clId="{799C82FE-AE01-4C9B-B48E-F2ABC4EEF0F2}" dt="2025-11-05T03:55:59.363" v="11667"/>
          <pc:sldLayoutMkLst>
            <pc:docMk/>
            <pc:sldMasterMk cId="3498398844" sldId="2147483660"/>
            <pc:sldLayoutMk cId="2171404257" sldId="2147483667"/>
          </pc:sldLayoutMkLst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2171404257" sldId="2147483667"/>
              <ac:spMk id="2" creationId="{41FEE969-634D-6E32-D227-18E9282C6F9E}"/>
            </ac:spMkLst>
          </pc:spChg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2171404257" sldId="2147483667"/>
              <ac:spMk id="3" creationId="{61CD26D4-290A-F0ED-7D62-41EDA6FEC2B9}"/>
            </ac:spMkLst>
          </pc:spChg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2171404257" sldId="2147483667"/>
              <ac:spMk id="4" creationId="{94DA52B0-7419-A946-4523-6D34BCAD26D1}"/>
            </ac:spMkLst>
          </pc:spChg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2171404257" sldId="2147483667"/>
              <ac:spMk id="5" creationId="{06536620-C4F3-EEC3-DBF1-05196B1CBB55}"/>
            </ac:spMkLst>
          </pc:spChg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2171404257" sldId="2147483667"/>
              <ac:spMk id="6" creationId="{33BAE980-E611-98B5-04E9-DE4584B0E33F}"/>
            </ac:spMkLst>
          </pc:spChg>
        </pc:sldLayoutChg>
        <pc:sldLayoutChg chg="modSp modTransition setBg">
          <pc:chgData name="Jaime Huilote" userId="b1475faa13138094" providerId="LiveId" clId="{799C82FE-AE01-4C9B-B48E-F2ABC4EEF0F2}" dt="2025-11-05T03:55:59.363" v="11667"/>
          <pc:sldLayoutMkLst>
            <pc:docMk/>
            <pc:sldMasterMk cId="3498398844" sldId="2147483660"/>
            <pc:sldLayoutMk cId="2718143074" sldId="2147483668"/>
          </pc:sldLayoutMkLst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2718143074" sldId="2147483668"/>
              <ac:spMk id="2" creationId="{FAF3BB49-A328-F121-7F27-DEB7C3CC2B0F}"/>
            </ac:spMkLst>
          </pc:spChg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2718143074" sldId="2147483668"/>
              <ac:spMk id="3" creationId="{572E861E-DFBA-B4AA-9356-CDE3D3F57C04}"/>
            </ac:spMkLst>
          </pc:spChg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2718143074" sldId="2147483668"/>
              <ac:spMk id="4" creationId="{451D7538-EC5A-3EE7-176F-A58920C50797}"/>
            </ac:spMkLst>
          </pc:spChg>
        </pc:sldLayoutChg>
        <pc:sldLayoutChg chg="modSp modTransition setBg">
          <pc:chgData name="Jaime Huilote" userId="b1475faa13138094" providerId="LiveId" clId="{799C82FE-AE01-4C9B-B48E-F2ABC4EEF0F2}" dt="2025-11-05T03:55:59.363" v="11667"/>
          <pc:sldLayoutMkLst>
            <pc:docMk/>
            <pc:sldMasterMk cId="3498398844" sldId="2147483660"/>
            <pc:sldLayoutMk cId="2369148527" sldId="2147483669"/>
          </pc:sldLayoutMkLst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2369148527" sldId="2147483669"/>
              <ac:spMk id="2" creationId="{951D06AF-EF87-8489-2C82-DEB90B7EFE0C}"/>
            </ac:spMkLst>
          </pc:spChg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2369148527" sldId="2147483669"/>
              <ac:spMk id="3" creationId="{308E5678-CA38-1318-9EA2-5E0A4F9A59BA}"/>
            </ac:spMkLst>
          </pc:spChg>
        </pc:sldLayoutChg>
        <pc:sldLayoutChg chg="modTransition setBg">
          <pc:chgData name="Jaime Huilote" userId="b1475faa13138094" providerId="LiveId" clId="{799C82FE-AE01-4C9B-B48E-F2ABC4EEF0F2}" dt="2025-11-05T03:55:59.363" v="11667"/>
          <pc:sldLayoutMkLst>
            <pc:docMk/>
            <pc:sldMasterMk cId="3498398844" sldId="2147483660"/>
            <pc:sldLayoutMk cId="1563221599" sldId="2147483670"/>
          </pc:sldLayoutMkLst>
        </pc:sldLayoutChg>
        <pc:sldLayoutChg chg="modSp modTransition setBg">
          <pc:chgData name="Jaime Huilote" userId="b1475faa13138094" providerId="LiveId" clId="{799C82FE-AE01-4C9B-B48E-F2ABC4EEF0F2}" dt="2025-11-05T03:55:59.363" v="11667"/>
          <pc:sldLayoutMkLst>
            <pc:docMk/>
            <pc:sldMasterMk cId="3498398844" sldId="2147483660"/>
            <pc:sldLayoutMk cId="3131675940" sldId="2147483671"/>
          </pc:sldLayoutMkLst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3131675940" sldId="2147483671"/>
              <ac:spMk id="2" creationId="{E4336E9A-8E96-CD8C-7598-F87632CD81CF}"/>
            </ac:spMkLst>
          </pc:spChg>
          <pc:spChg chg="mod">
            <ac:chgData name="Jaime Huilote" userId="b1475faa13138094" providerId="LiveId" clId="{799C82FE-AE01-4C9B-B48E-F2ABC4EEF0F2}" dt="2025-11-05T00:48:39.670" v="10376"/>
            <ac:spMkLst>
              <pc:docMk/>
              <pc:sldMasterMk cId="3498398844" sldId="2147483660"/>
              <pc:sldLayoutMk cId="3131675940" sldId="2147483671"/>
              <ac:spMk id="3" creationId="{2BDC76B8-60F6-62D3-9F73-E81662203017}"/>
            </ac:spMkLst>
          </pc:sp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C5BF2C-9F45-40FE-A3C5-A4395F84D6C2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BA935D4-D5F0-4C89-AE15-938A5D22DA9E}">
      <dgm:prSet custT="1"/>
      <dgm:spPr/>
      <dgm:t>
        <a:bodyPr/>
        <a:lstStyle/>
        <a:p>
          <a:r>
            <a:rPr lang="es-MX" sz="2800" b="0" i="0" baseline="0" dirty="0"/>
            <a:t>Elaboramos objetivos, programas y programas de formación de lideres, pensando siempre en un grupo parroquial que no le quitara mucho tiempo al párroco.</a:t>
          </a:r>
          <a:endParaRPr lang="en-US" sz="2800" dirty="0"/>
        </a:p>
      </dgm:t>
    </dgm:pt>
    <dgm:pt modelId="{DD4C4F17-CB34-4778-9015-46F30CA71BE9}" type="parTrans" cxnId="{FF9994E8-8895-4B08-8299-18073C1A97F3}">
      <dgm:prSet/>
      <dgm:spPr/>
      <dgm:t>
        <a:bodyPr/>
        <a:lstStyle/>
        <a:p>
          <a:endParaRPr lang="en-US"/>
        </a:p>
      </dgm:t>
    </dgm:pt>
    <dgm:pt modelId="{6EBE4DBB-7339-4A37-A2AC-90FEBBEB5495}" type="sibTrans" cxnId="{FF9994E8-8895-4B08-8299-18073C1A97F3}">
      <dgm:prSet/>
      <dgm:spPr/>
      <dgm:t>
        <a:bodyPr/>
        <a:lstStyle/>
        <a:p>
          <a:endParaRPr lang="en-US"/>
        </a:p>
      </dgm:t>
    </dgm:pt>
    <dgm:pt modelId="{D5B93468-2EC8-4BC9-9413-8F0D983C1A10}">
      <dgm:prSet custT="1"/>
      <dgm:spPr/>
      <dgm:t>
        <a:bodyPr/>
        <a:lstStyle/>
        <a:p>
          <a:r>
            <a:rPr lang="es-MX" sz="2800" b="0" i="0" baseline="0" dirty="0"/>
            <a:t>Partiendo de las necesidades de los adultos mayores. A partir de encuestas parroquiales. Y proponiendo grupos pilotos con aquellos que atendieron al llamado. Comenzamos con 6 grupos lanzados al mismo tiempo</a:t>
          </a:r>
          <a:endParaRPr lang="en-US" sz="2800" dirty="0"/>
        </a:p>
      </dgm:t>
    </dgm:pt>
    <dgm:pt modelId="{D7B4DD09-FE7D-40BE-86C6-B8571EA21814}" type="parTrans" cxnId="{B88DBEEB-A353-40D6-BB28-BCF604C595D1}">
      <dgm:prSet/>
      <dgm:spPr/>
      <dgm:t>
        <a:bodyPr/>
        <a:lstStyle/>
        <a:p>
          <a:endParaRPr lang="en-US"/>
        </a:p>
      </dgm:t>
    </dgm:pt>
    <dgm:pt modelId="{2245EEAC-BD7A-4590-A100-52C8C56157BE}" type="sibTrans" cxnId="{B88DBEEB-A353-40D6-BB28-BCF604C595D1}">
      <dgm:prSet/>
      <dgm:spPr/>
      <dgm:t>
        <a:bodyPr/>
        <a:lstStyle/>
        <a:p>
          <a:endParaRPr lang="en-US"/>
        </a:p>
      </dgm:t>
    </dgm:pt>
    <dgm:pt modelId="{C7E32C43-4CB7-4BA3-A087-86BE26662F19}" type="pres">
      <dgm:prSet presAssocID="{59C5BF2C-9F45-40FE-A3C5-A4395F84D6C2}" presName="outerComposite" presStyleCnt="0">
        <dgm:presLayoutVars>
          <dgm:chMax val="5"/>
          <dgm:dir/>
          <dgm:resizeHandles val="exact"/>
        </dgm:presLayoutVars>
      </dgm:prSet>
      <dgm:spPr/>
    </dgm:pt>
    <dgm:pt modelId="{0D24C2DC-ABF4-4750-B7D2-003D393CD449}" type="pres">
      <dgm:prSet presAssocID="{59C5BF2C-9F45-40FE-A3C5-A4395F84D6C2}" presName="dummyMaxCanvas" presStyleCnt="0">
        <dgm:presLayoutVars/>
      </dgm:prSet>
      <dgm:spPr/>
    </dgm:pt>
    <dgm:pt modelId="{0C86FF85-86FE-4D59-BA24-EB6CB453E26D}" type="pres">
      <dgm:prSet presAssocID="{59C5BF2C-9F45-40FE-A3C5-A4395F84D6C2}" presName="TwoNodes_1" presStyleLbl="node1" presStyleIdx="0" presStyleCnt="2" custScaleX="99861">
        <dgm:presLayoutVars>
          <dgm:bulletEnabled val="1"/>
        </dgm:presLayoutVars>
      </dgm:prSet>
      <dgm:spPr/>
    </dgm:pt>
    <dgm:pt modelId="{80ACEAB8-0256-4886-A1E4-3C22DA2B3CBF}" type="pres">
      <dgm:prSet presAssocID="{59C5BF2C-9F45-40FE-A3C5-A4395F84D6C2}" presName="TwoNodes_2" presStyleLbl="node1" presStyleIdx="1" presStyleCnt="2" custScaleX="99437" custScaleY="127574">
        <dgm:presLayoutVars>
          <dgm:bulletEnabled val="1"/>
        </dgm:presLayoutVars>
      </dgm:prSet>
      <dgm:spPr/>
    </dgm:pt>
    <dgm:pt modelId="{566615B2-7892-4CB1-9329-F3917793255F}" type="pres">
      <dgm:prSet presAssocID="{59C5BF2C-9F45-40FE-A3C5-A4395F84D6C2}" presName="TwoConn_1-2" presStyleLbl="fgAccFollowNode1" presStyleIdx="0" presStyleCnt="1">
        <dgm:presLayoutVars>
          <dgm:bulletEnabled val="1"/>
        </dgm:presLayoutVars>
      </dgm:prSet>
      <dgm:spPr/>
    </dgm:pt>
    <dgm:pt modelId="{704E28B7-A3DE-4B70-81CF-E7D81D9ECAE2}" type="pres">
      <dgm:prSet presAssocID="{59C5BF2C-9F45-40FE-A3C5-A4395F84D6C2}" presName="TwoNodes_1_text" presStyleLbl="node1" presStyleIdx="1" presStyleCnt="2">
        <dgm:presLayoutVars>
          <dgm:bulletEnabled val="1"/>
        </dgm:presLayoutVars>
      </dgm:prSet>
      <dgm:spPr/>
    </dgm:pt>
    <dgm:pt modelId="{5DA339A1-51DD-47F1-815B-F1E332A1AC71}" type="pres">
      <dgm:prSet presAssocID="{59C5BF2C-9F45-40FE-A3C5-A4395F84D6C2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479BE72F-BE08-4E88-8588-050AD2DD788F}" type="presOf" srcId="{D5B93468-2EC8-4BC9-9413-8F0D983C1A10}" destId="{80ACEAB8-0256-4886-A1E4-3C22DA2B3CBF}" srcOrd="0" destOrd="0" presId="urn:microsoft.com/office/officeart/2005/8/layout/vProcess5"/>
    <dgm:cxn modelId="{441DFA48-9733-4581-9CD0-E967188C301A}" type="presOf" srcId="{8BA935D4-D5F0-4C89-AE15-938A5D22DA9E}" destId="{0C86FF85-86FE-4D59-BA24-EB6CB453E26D}" srcOrd="0" destOrd="0" presId="urn:microsoft.com/office/officeart/2005/8/layout/vProcess5"/>
    <dgm:cxn modelId="{3211AF96-6241-46F0-814E-E781B41B4274}" type="presOf" srcId="{6EBE4DBB-7339-4A37-A2AC-90FEBBEB5495}" destId="{566615B2-7892-4CB1-9329-F3917793255F}" srcOrd="0" destOrd="0" presId="urn:microsoft.com/office/officeart/2005/8/layout/vProcess5"/>
    <dgm:cxn modelId="{707289CB-51A4-447B-A7F4-6A5F8DB3EE6B}" type="presOf" srcId="{8BA935D4-D5F0-4C89-AE15-938A5D22DA9E}" destId="{704E28B7-A3DE-4B70-81CF-E7D81D9ECAE2}" srcOrd="1" destOrd="0" presId="urn:microsoft.com/office/officeart/2005/8/layout/vProcess5"/>
    <dgm:cxn modelId="{DD80EBCD-1FAD-4128-9CF0-76B30A0D3E48}" type="presOf" srcId="{59C5BF2C-9F45-40FE-A3C5-A4395F84D6C2}" destId="{C7E32C43-4CB7-4BA3-A087-86BE26662F19}" srcOrd="0" destOrd="0" presId="urn:microsoft.com/office/officeart/2005/8/layout/vProcess5"/>
    <dgm:cxn modelId="{DA3321D0-2F1D-48F1-A119-641F1B6C92BB}" type="presOf" srcId="{D5B93468-2EC8-4BC9-9413-8F0D983C1A10}" destId="{5DA339A1-51DD-47F1-815B-F1E332A1AC71}" srcOrd="1" destOrd="0" presId="urn:microsoft.com/office/officeart/2005/8/layout/vProcess5"/>
    <dgm:cxn modelId="{FF9994E8-8895-4B08-8299-18073C1A97F3}" srcId="{59C5BF2C-9F45-40FE-A3C5-A4395F84D6C2}" destId="{8BA935D4-D5F0-4C89-AE15-938A5D22DA9E}" srcOrd="0" destOrd="0" parTransId="{DD4C4F17-CB34-4778-9015-46F30CA71BE9}" sibTransId="{6EBE4DBB-7339-4A37-A2AC-90FEBBEB5495}"/>
    <dgm:cxn modelId="{B88DBEEB-A353-40D6-BB28-BCF604C595D1}" srcId="{59C5BF2C-9F45-40FE-A3C5-A4395F84D6C2}" destId="{D5B93468-2EC8-4BC9-9413-8F0D983C1A10}" srcOrd="1" destOrd="0" parTransId="{D7B4DD09-FE7D-40BE-86C6-B8571EA21814}" sibTransId="{2245EEAC-BD7A-4590-A100-52C8C56157BE}"/>
    <dgm:cxn modelId="{45BBEB22-BAA1-41DE-B89C-7AC6F7E1825F}" type="presParOf" srcId="{C7E32C43-4CB7-4BA3-A087-86BE26662F19}" destId="{0D24C2DC-ABF4-4750-B7D2-003D393CD449}" srcOrd="0" destOrd="0" presId="urn:microsoft.com/office/officeart/2005/8/layout/vProcess5"/>
    <dgm:cxn modelId="{F691A3E4-7368-4F83-9C54-4A27528B2CA2}" type="presParOf" srcId="{C7E32C43-4CB7-4BA3-A087-86BE26662F19}" destId="{0C86FF85-86FE-4D59-BA24-EB6CB453E26D}" srcOrd="1" destOrd="0" presId="urn:microsoft.com/office/officeart/2005/8/layout/vProcess5"/>
    <dgm:cxn modelId="{50EB5974-2B67-4B2D-AB9F-F095FB896546}" type="presParOf" srcId="{C7E32C43-4CB7-4BA3-A087-86BE26662F19}" destId="{80ACEAB8-0256-4886-A1E4-3C22DA2B3CBF}" srcOrd="2" destOrd="0" presId="urn:microsoft.com/office/officeart/2005/8/layout/vProcess5"/>
    <dgm:cxn modelId="{222EDFDA-74A9-461C-BA69-AB6588368F1D}" type="presParOf" srcId="{C7E32C43-4CB7-4BA3-A087-86BE26662F19}" destId="{566615B2-7892-4CB1-9329-F3917793255F}" srcOrd="3" destOrd="0" presId="urn:microsoft.com/office/officeart/2005/8/layout/vProcess5"/>
    <dgm:cxn modelId="{F784D1C2-E47E-4338-83D3-12094E2CD26B}" type="presParOf" srcId="{C7E32C43-4CB7-4BA3-A087-86BE26662F19}" destId="{704E28B7-A3DE-4B70-81CF-E7D81D9ECAE2}" srcOrd="4" destOrd="0" presId="urn:microsoft.com/office/officeart/2005/8/layout/vProcess5"/>
    <dgm:cxn modelId="{E1835C02-CF23-4CF7-8656-0826F0BBFE56}" type="presParOf" srcId="{C7E32C43-4CB7-4BA3-A087-86BE26662F19}" destId="{5DA339A1-51DD-47F1-815B-F1E332A1AC71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972553-0472-4CA6-A84C-E0F0E51DE71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EBCA11C-F9BA-478F-B447-232010EB82E2}">
      <dgm:prSet/>
      <dgm:spPr/>
      <dgm:t>
        <a:bodyPr/>
        <a:lstStyle/>
        <a:p>
          <a:r>
            <a:rPr lang="es-MX" dirty="0"/>
            <a:t>El fracaso en el colegio</a:t>
          </a:r>
          <a:endParaRPr lang="en-US" dirty="0"/>
        </a:p>
      </dgm:t>
    </dgm:pt>
    <dgm:pt modelId="{F02C87FC-F318-4D80-9BFF-3A49FE27D10F}" type="parTrans" cxnId="{8262A4CC-D7B2-4496-9F5D-66B84133C236}">
      <dgm:prSet/>
      <dgm:spPr/>
      <dgm:t>
        <a:bodyPr/>
        <a:lstStyle/>
        <a:p>
          <a:endParaRPr lang="en-US"/>
        </a:p>
      </dgm:t>
    </dgm:pt>
    <dgm:pt modelId="{93780E18-22FD-47F6-A43D-6281B9CAF69F}" type="sibTrans" cxnId="{8262A4CC-D7B2-4496-9F5D-66B84133C236}">
      <dgm:prSet/>
      <dgm:spPr/>
      <dgm:t>
        <a:bodyPr/>
        <a:lstStyle/>
        <a:p>
          <a:endParaRPr lang="en-US"/>
        </a:p>
      </dgm:t>
    </dgm:pt>
    <dgm:pt modelId="{BDF6B66F-7D57-4A54-9C37-4543015F7FD9}">
      <dgm:prSet/>
      <dgm:spPr/>
      <dgm:t>
        <a:bodyPr/>
        <a:lstStyle/>
        <a:p>
          <a:r>
            <a:rPr lang="es-MX" dirty="0"/>
            <a:t>Los asesores de vida ascendente queriendo que fuera una copia fiel de este movimiento.</a:t>
          </a:r>
          <a:endParaRPr lang="en-US" dirty="0"/>
        </a:p>
      </dgm:t>
    </dgm:pt>
    <dgm:pt modelId="{74B32642-D3F5-4B2C-9BEE-720EE63222FB}" type="parTrans" cxnId="{DDD99FCA-6577-4D2E-9464-472FB407FE80}">
      <dgm:prSet/>
      <dgm:spPr/>
      <dgm:t>
        <a:bodyPr/>
        <a:lstStyle/>
        <a:p>
          <a:endParaRPr lang="en-US"/>
        </a:p>
      </dgm:t>
    </dgm:pt>
    <dgm:pt modelId="{26CF7706-9A01-4734-8615-1A3957CD64C4}" type="sibTrans" cxnId="{DDD99FCA-6577-4D2E-9464-472FB407FE80}">
      <dgm:prSet/>
      <dgm:spPr/>
      <dgm:t>
        <a:bodyPr/>
        <a:lstStyle/>
        <a:p>
          <a:endParaRPr lang="en-US"/>
        </a:p>
      </dgm:t>
    </dgm:pt>
    <dgm:pt modelId="{8A31EB6B-9EDA-4867-8560-977163F262EA}">
      <dgm:prSet/>
      <dgm:spPr/>
      <dgm:t>
        <a:bodyPr/>
        <a:lstStyle/>
        <a:p>
          <a:r>
            <a:rPr lang="es-MX" dirty="0"/>
            <a:t>Desencuentros con algunos lideres que al no tomar en cuenta sus proyectos abandonaron la pastoral</a:t>
          </a:r>
          <a:endParaRPr lang="en-US" dirty="0"/>
        </a:p>
      </dgm:t>
    </dgm:pt>
    <dgm:pt modelId="{CBA98F66-29E5-4C45-B20A-33B1CB01E5E5}" type="parTrans" cxnId="{33165384-2E92-46B5-BABE-DC15DE34D6D4}">
      <dgm:prSet/>
      <dgm:spPr/>
      <dgm:t>
        <a:bodyPr/>
        <a:lstStyle/>
        <a:p>
          <a:endParaRPr lang="en-US"/>
        </a:p>
      </dgm:t>
    </dgm:pt>
    <dgm:pt modelId="{54694DB5-807A-422C-AD16-B9E2C2AFFE25}" type="sibTrans" cxnId="{33165384-2E92-46B5-BABE-DC15DE34D6D4}">
      <dgm:prSet/>
      <dgm:spPr/>
      <dgm:t>
        <a:bodyPr/>
        <a:lstStyle/>
        <a:p>
          <a:endParaRPr lang="en-US"/>
        </a:p>
      </dgm:t>
    </dgm:pt>
    <dgm:pt modelId="{9F3D47C4-5FA3-4723-8C36-2695CC89F371}">
      <dgm:prSet/>
      <dgm:spPr/>
      <dgm:t>
        <a:bodyPr/>
        <a:lstStyle/>
        <a:p>
          <a:r>
            <a:rPr lang="es-MX" dirty="0"/>
            <a:t>Poco interés del clero y el reto de cambiar mentalidades</a:t>
          </a:r>
          <a:endParaRPr lang="en-US" dirty="0"/>
        </a:p>
      </dgm:t>
    </dgm:pt>
    <dgm:pt modelId="{53FD8BB2-4AA6-4660-9415-6AFB62C4F6C8}" type="parTrans" cxnId="{681CAFC1-3B11-4328-AAB3-70ED7347CEC1}">
      <dgm:prSet/>
      <dgm:spPr/>
      <dgm:t>
        <a:bodyPr/>
        <a:lstStyle/>
        <a:p>
          <a:endParaRPr lang="en-US"/>
        </a:p>
      </dgm:t>
    </dgm:pt>
    <dgm:pt modelId="{D7D0A2A6-A91B-4B6F-9E65-3ECD5D163809}" type="sibTrans" cxnId="{681CAFC1-3B11-4328-AAB3-70ED7347CEC1}">
      <dgm:prSet/>
      <dgm:spPr/>
      <dgm:t>
        <a:bodyPr/>
        <a:lstStyle/>
        <a:p>
          <a:endParaRPr lang="en-US"/>
        </a:p>
      </dgm:t>
    </dgm:pt>
    <dgm:pt modelId="{7B8CE99F-B897-4885-8FF0-FBFE4B1244D4}" type="pres">
      <dgm:prSet presAssocID="{E1972553-0472-4CA6-A84C-E0F0E51DE711}" presName="linear" presStyleCnt="0">
        <dgm:presLayoutVars>
          <dgm:animLvl val="lvl"/>
          <dgm:resizeHandles val="exact"/>
        </dgm:presLayoutVars>
      </dgm:prSet>
      <dgm:spPr/>
    </dgm:pt>
    <dgm:pt modelId="{A12A590B-0598-4B5B-9D1D-15A1E0E4DA32}" type="pres">
      <dgm:prSet presAssocID="{1EBCA11C-F9BA-478F-B447-232010EB82E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4FE3440-43C8-4E98-B5EC-33F686A0BC12}" type="pres">
      <dgm:prSet presAssocID="{93780E18-22FD-47F6-A43D-6281B9CAF69F}" presName="spacer" presStyleCnt="0"/>
      <dgm:spPr/>
    </dgm:pt>
    <dgm:pt modelId="{3FB90A50-1AFF-4D87-A2F6-793DA8B26F79}" type="pres">
      <dgm:prSet presAssocID="{BDF6B66F-7D57-4A54-9C37-4543015F7FD9}" presName="parentText" presStyleLbl="node1" presStyleIdx="1" presStyleCnt="4" custLinFactNeighborX="49" custLinFactNeighborY="31253">
        <dgm:presLayoutVars>
          <dgm:chMax val="0"/>
          <dgm:bulletEnabled val="1"/>
        </dgm:presLayoutVars>
      </dgm:prSet>
      <dgm:spPr/>
    </dgm:pt>
    <dgm:pt modelId="{3AFA7517-737C-4CA2-9C56-3D27683C198D}" type="pres">
      <dgm:prSet presAssocID="{26CF7706-9A01-4734-8615-1A3957CD64C4}" presName="spacer" presStyleCnt="0"/>
      <dgm:spPr/>
    </dgm:pt>
    <dgm:pt modelId="{21FB3681-AAF7-4EFC-8A51-0962CE80680A}" type="pres">
      <dgm:prSet presAssocID="{8A31EB6B-9EDA-4867-8560-977163F262E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2C30CE2-7635-4757-9C03-120B876E1C42}" type="pres">
      <dgm:prSet presAssocID="{54694DB5-807A-422C-AD16-B9E2C2AFFE25}" presName="spacer" presStyleCnt="0"/>
      <dgm:spPr/>
    </dgm:pt>
    <dgm:pt modelId="{F1757C1F-2109-4EB3-9BBE-BBDF547E3C8C}" type="pres">
      <dgm:prSet presAssocID="{9F3D47C4-5FA3-4723-8C36-2695CC89F37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C000408-34AA-4D59-8086-34B441E649FE}" type="presOf" srcId="{E1972553-0472-4CA6-A84C-E0F0E51DE711}" destId="{7B8CE99F-B897-4885-8FF0-FBFE4B1244D4}" srcOrd="0" destOrd="0" presId="urn:microsoft.com/office/officeart/2005/8/layout/vList2"/>
    <dgm:cxn modelId="{33165384-2E92-46B5-BABE-DC15DE34D6D4}" srcId="{E1972553-0472-4CA6-A84C-E0F0E51DE711}" destId="{8A31EB6B-9EDA-4867-8560-977163F262EA}" srcOrd="2" destOrd="0" parTransId="{CBA98F66-29E5-4C45-B20A-33B1CB01E5E5}" sibTransId="{54694DB5-807A-422C-AD16-B9E2C2AFFE25}"/>
    <dgm:cxn modelId="{C880F2B5-3159-49DF-8E32-42A07DE93256}" type="presOf" srcId="{9F3D47C4-5FA3-4723-8C36-2695CC89F371}" destId="{F1757C1F-2109-4EB3-9BBE-BBDF547E3C8C}" srcOrd="0" destOrd="0" presId="urn:microsoft.com/office/officeart/2005/8/layout/vList2"/>
    <dgm:cxn modelId="{E86C5CBD-20CA-4798-ADC2-0B04E0DC571F}" type="presOf" srcId="{8A31EB6B-9EDA-4867-8560-977163F262EA}" destId="{21FB3681-AAF7-4EFC-8A51-0962CE80680A}" srcOrd="0" destOrd="0" presId="urn:microsoft.com/office/officeart/2005/8/layout/vList2"/>
    <dgm:cxn modelId="{681CAFC1-3B11-4328-AAB3-70ED7347CEC1}" srcId="{E1972553-0472-4CA6-A84C-E0F0E51DE711}" destId="{9F3D47C4-5FA3-4723-8C36-2695CC89F371}" srcOrd="3" destOrd="0" parTransId="{53FD8BB2-4AA6-4660-9415-6AFB62C4F6C8}" sibTransId="{D7D0A2A6-A91B-4B6F-9E65-3ECD5D163809}"/>
    <dgm:cxn modelId="{DDD99FCA-6577-4D2E-9464-472FB407FE80}" srcId="{E1972553-0472-4CA6-A84C-E0F0E51DE711}" destId="{BDF6B66F-7D57-4A54-9C37-4543015F7FD9}" srcOrd="1" destOrd="0" parTransId="{74B32642-D3F5-4B2C-9BEE-720EE63222FB}" sibTransId="{26CF7706-9A01-4734-8615-1A3957CD64C4}"/>
    <dgm:cxn modelId="{8262A4CC-D7B2-4496-9F5D-66B84133C236}" srcId="{E1972553-0472-4CA6-A84C-E0F0E51DE711}" destId="{1EBCA11C-F9BA-478F-B447-232010EB82E2}" srcOrd="0" destOrd="0" parTransId="{F02C87FC-F318-4D80-9BFF-3A49FE27D10F}" sibTransId="{93780E18-22FD-47F6-A43D-6281B9CAF69F}"/>
    <dgm:cxn modelId="{C78892EF-D6DC-4E82-A366-1A8E2CF41930}" type="presOf" srcId="{1EBCA11C-F9BA-478F-B447-232010EB82E2}" destId="{A12A590B-0598-4B5B-9D1D-15A1E0E4DA32}" srcOrd="0" destOrd="0" presId="urn:microsoft.com/office/officeart/2005/8/layout/vList2"/>
    <dgm:cxn modelId="{4FA418F8-4DE7-4627-AF6F-43A2EDE9E5AA}" type="presOf" srcId="{BDF6B66F-7D57-4A54-9C37-4543015F7FD9}" destId="{3FB90A50-1AFF-4D87-A2F6-793DA8B26F79}" srcOrd="0" destOrd="0" presId="urn:microsoft.com/office/officeart/2005/8/layout/vList2"/>
    <dgm:cxn modelId="{196BD1A3-41B7-4E95-8A50-B902AEA8C616}" type="presParOf" srcId="{7B8CE99F-B897-4885-8FF0-FBFE4B1244D4}" destId="{A12A590B-0598-4B5B-9D1D-15A1E0E4DA32}" srcOrd="0" destOrd="0" presId="urn:microsoft.com/office/officeart/2005/8/layout/vList2"/>
    <dgm:cxn modelId="{06ABF138-FBC9-4A60-9187-1A972F8D3050}" type="presParOf" srcId="{7B8CE99F-B897-4885-8FF0-FBFE4B1244D4}" destId="{04FE3440-43C8-4E98-B5EC-33F686A0BC12}" srcOrd="1" destOrd="0" presId="urn:microsoft.com/office/officeart/2005/8/layout/vList2"/>
    <dgm:cxn modelId="{E0D9173F-7F9F-4119-8438-FBBE594A8FEC}" type="presParOf" srcId="{7B8CE99F-B897-4885-8FF0-FBFE4B1244D4}" destId="{3FB90A50-1AFF-4D87-A2F6-793DA8B26F79}" srcOrd="2" destOrd="0" presId="urn:microsoft.com/office/officeart/2005/8/layout/vList2"/>
    <dgm:cxn modelId="{DD832FB1-1384-44EE-840F-56FADD49AE2B}" type="presParOf" srcId="{7B8CE99F-B897-4885-8FF0-FBFE4B1244D4}" destId="{3AFA7517-737C-4CA2-9C56-3D27683C198D}" srcOrd="3" destOrd="0" presId="urn:microsoft.com/office/officeart/2005/8/layout/vList2"/>
    <dgm:cxn modelId="{2A12905C-0311-4483-8CCD-D33361277930}" type="presParOf" srcId="{7B8CE99F-B897-4885-8FF0-FBFE4B1244D4}" destId="{21FB3681-AAF7-4EFC-8A51-0962CE80680A}" srcOrd="4" destOrd="0" presId="urn:microsoft.com/office/officeart/2005/8/layout/vList2"/>
    <dgm:cxn modelId="{CA74DCA8-19E7-4653-A0DE-89211FBD804B}" type="presParOf" srcId="{7B8CE99F-B897-4885-8FF0-FBFE4B1244D4}" destId="{92C30CE2-7635-4757-9C03-120B876E1C42}" srcOrd="5" destOrd="0" presId="urn:microsoft.com/office/officeart/2005/8/layout/vList2"/>
    <dgm:cxn modelId="{D03CC532-A558-4F2D-BB64-16FF283FFB56}" type="presParOf" srcId="{7B8CE99F-B897-4885-8FF0-FBFE4B1244D4}" destId="{F1757C1F-2109-4EB3-9BBE-BBDF547E3C8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716401-0C98-47B9-B0E4-4846AF0B5492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BEC3F41-B5ED-4A84-9221-4345CA676DA1}">
      <dgm:prSet/>
      <dgm:spPr/>
      <dgm:t>
        <a:bodyPr/>
        <a:lstStyle/>
        <a:p>
          <a:r>
            <a:rPr lang="es-MX" dirty="0"/>
            <a:t>El valor del A. M. en la Sagrada Escritura</a:t>
          </a:r>
          <a:endParaRPr lang="en-US" dirty="0"/>
        </a:p>
      </dgm:t>
    </dgm:pt>
    <dgm:pt modelId="{40B88596-6B7D-4466-AF2F-F23098BCDFB6}" type="parTrans" cxnId="{040DD9FB-F497-4219-B715-8D50FCF03EDB}">
      <dgm:prSet/>
      <dgm:spPr/>
      <dgm:t>
        <a:bodyPr/>
        <a:lstStyle/>
        <a:p>
          <a:endParaRPr lang="en-US"/>
        </a:p>
      </dgm:t>
    </dgm:pt>
    <dgm:pt modelId="{F8385FA8-ED9D-4505-B89E-BB4A5A5527F0}" type="sibTrans" cxnId="{040DD9FB-F497-4219-B715-8D50FCF03EDB}">
      <dgm:prSet/>
      <dgm:spPr/>
      <dgm:t>
        <a:bodyPr/>
        <a:lstStyle/>
        <a:p>
          <a:endParaRPr lang="en-US"/>
        </a:p>
      </dgm:t>
    </dgm:pt>
    <dgm:pt modelId="{99C391DF-A6C8-4AD1-B983-B38BEEBC1081}">
      <dgm:prSet/>
      <dgm:spPr/>
      <dgm:t>
        <a:bodyPr/>
        <a:lstStyle/>
        <a:p>
          <a:r>
            <a:rPr lang="es-MX" dirty="0"/>
            <a:t>Levítico 19:32; </a:t>
          </a:r>
          <a:endParaRPr lang="en-US" dirty="0"/>
        </a:p>
      </dgm:t>
    </dgm:pt>
    <dgm:pt modelId="{7F572EC1-1BDB-47F7-AC0E-A6DA856962CF}" type="parTrans" cxnId="{72025CDF-97D7-4CB9-9505-F71FB29DCF92}">
      <dgm:prSet/>
      <dgm:spPr/>
      <dgm:t>
        <a:bodyPr/>
        <a:lstStyle/>
        <a:p>
          <a:endParaRPr lang="en-US"/>
        </a:p>
      </dgm:t>
    </dgm:pt>
    <dgm:pt modelId="{28808D73-7ACA-4771-A20B-B51ED091D76B}" type="sibTrans" cxnId="{72025CDF-97D7-4CB9-9505-F71FB29DCF92}">
      <dgm:prSet/>
      <dgm:spPr/>
      <dgm:t>
        <a:bodyPr/>
        <a:lstStyle/>
        <a:p>
          <a:endParaRPr lang="en-US"/>
        </a:p>
      </dgm:t>
    </dgm:pt>
    <dgm:pt modelId="{3442325A-BA3C-4297-89D5-EF52105880C4}">
      <dgm:prSet/>
      <dgm:spPr/>
      <dgm:t>
        <a:bodyPr/>
        <a:lstStyle/>
        <a:p>
          <a:r>
            <a:rPr lang="es-MX" dirty="0" err="1"/>
            <a:t>Dt</a:t>
          </a:r>
          <a:r>
            <a:rPr lang="es-MX" dirty="0"/>
            <a:t>. 5,16; </a:t>
          </a:r>
          <a:endParaRPr lang="en-US" dirty="0"/>
        </a:p>
      </dgm:t>
    </dgm:pt>
    <dgm:pt modelId="{176AAC7B-E589-46A7-BA7A-BE9E44222F94}" type="parTrans" cxnId="{845A1EBB-0624-42FA-9019-AD05032E0943}">
      <dgm:prSet/>
      <dgm:spPr/>
      <dgm:t>
        <a:bodyPr/>
        <a:lstStyle/>
        <a:p>
          <a:endParaRPr lang="en-US"/>
        </a:p>
      </dgm:t>
    </dgm:pt>
    <dgm:pt modelId="{FA4E5265-77F8-4AC0-9D0A-E7140D92CE7B}" type="sibTrans" cxnId="{845A1EBB-0624-42FA-9019-AD05032E0943}">
      <dgm:prSet/>
      <dgm:spPr/>
      <dgm:t>
        <a:bodyPr/>
        <a:lstStyle/>
        <a:p>
          <a:endParaRPr lang="en-US"/>
        </a:p>
      </dgm:t>
    </dgm:pt>
    <dgm:pt modelId="{937C4BB0-3C96-4628-AFCB-5DD7F45D1E9D}">
      <dgm:prSet/>
      <dgm:spPr/>
      <dgm:t>
        <a:bodyPr/>
        <a:lstStyle/>
        <a:p>
          <a:r>
            <a:rPr lang="es-MX" dirty="0" err="1"/>
            <a:t>Eclo</a:t>
          </a:r>
          <a:r>
            <a:rPr lang="es-MX" dirty="0"/>
            <a:t>. 3,1-16; </a:t>
          </a:r>
          <a:endParaRPr lang="en-US" dirty="0"/>
        </a:p>
      </dgm:t>
    </dgm:pt>
    <dgm:pt modelId="{5EC16B34-A30B-4297-8CBB-BF4286D18CDE}" type="parTrans" cxnId="{7B96F334-1371-4DE7-8B54-49CA7FA7990F}">
      <dgm:prSet/>
      <dgm:spPr/>
      <dgm:t>
        <a:bodyPr/>
        <a:lstStyle/>
        <a:p>
          <a:endParaRPr lang="en-US"/>
        </a:p>
      </dgm:t>
    </dgm:pt>
    <dgm:pt modelId="{FA15C02F-7ADE-44B1-8237-CF71C4228189}" type="sibTrans" cxnId="{7B96F334-1371-4DE7-8B54-49CA7FA7990F}">
      <dgm:prSet/>
      <dgm:spPr/>
      <dgm:t>
        <a:bodyPr/>
        <a:lstStyle/>
        <a:p>
          <a:endParaRPr lang="en-US"/>
        </a:p>
      </dgm:t>
    </dgm:pt>
    <dgm:pt modelId="{3126E12C-A11B-4BD7-8E0C-130D0BD4E5F4}">
      <dgm:prSet/>
      <dgm:spPr/>
      <dgm:t>
        <a:bodyPr/>
        <a:lstStyle/>
        <a:p>
          <a:r>
            <a:rPr lang="es-MX" dirty="0"/>
            <a:t>Salmo 92 (91),15.</a:t>
          </a:r>
          <a:endParaRPr lang="en-US" dirty="0"/>
        </a:p>
      </dgm:t>
    </dgm:pt>
    <dgm:pt modelId="{DFDED03C-F02F-4C04-95DA-5FC14427F737}" type="parTrans" cxnId="{DD08CB20-2F47-459C-AEC8-7E5774001693}">
      <dgm:prSet/>
      <dgm:spPr/>
      <dgm:t>
        <a:bodyPr/>
        <a:lstStyle/>
        <a:p>
          <a:endParaRPr lang="en-US"/>
        </a:p>
      </dgm:t>
    </dgm:pt>
    <dgm:pt modelId="{F5BCF25C-D8E8-4668-9B1C-3018D6575C00}" type="sibTrans" cxnId="{DD08CB20-2F47-459C-AEC8-7E5774001693}">
      <dgm:prSet/>
      <dgm:spPr/>
      <dgm:t>
        <a:bodyPr/>
        <a:lstStyle/>
        <a:p>
          <a:endParaRPr lang="en-US"/>
        </a:p>
      </dgm:t>
    </dgm:pt>
    <dgm:pt modelId="{A4ECCC5E-076C-4047-87C5-29F90EE7217F}">
      <dgm:prSet/>
      <dgm:spPr/>
      <dgm:t>
        <a:bodyPr/>
        <a:lstStyle/>
        <a:p>
          <a:r>
            <a:rPr lang="es-MX" dirty="0"/>
            <a:t>Y un gran etc.</a:t>
          </a:r>
          <a:endParaRPr lang="en-US" dirty="0"/>
        </a:p>
      </dgm:t>
    </dgm:pt>
    <dgm:pt modelId="{9BE94EE4-5364-4498-8AE2-EB0028FA2FAA}" type="parTrans" cxnId="{F58C3555-6121-4174-9F10-CDE9356D1AE4}">
      <dgm:prSet/>
      <dgm:spPr/>
      <dgm:t>
        <a:bodyPr/>
        <a:lstStyle/>
        <a:p>
          <a:endParaRPr lang="en-US"/>
        </a:p>
      </dgm:t>
    </dgm:pt>
    <dgm:pt modelId="{C9CABDBB-F46B-4316-8856-2AC3068207EA}" type="sibTrans" cxnId="{F58C3555-6121-4174-9F10-CDE9356D1AE4}">
      <dgm:prSet/>
      <dgm:spPr/>
      <dgm:t>
        <a:bodyPr/>
        <a:lstStyle/>
        <a:p>
          <a:endParaRPr lang="en-US"/>
        </a:p>
      </dgm:t>
    </dgm:pt>
    <dgm:pt modelId="{934E8FF9-1CCD-474D-811B-F7DDE4512E77}" type="pres">
      <dgm:prSet presAssocID="{2B716401-0C98-47B9-B0E4-4846AF0B5492}" presName="theList" presStyleCnt="0">
        <dgm:presLayoutVars>
          <dgm:dir/>
          <dgm:animLvl val="lvl"/>
          <dgm:resizeHandles val="exact"/>
        </dgm:presLayoutVars>
      </dgm:prSet>
      <dgm:spPr/>
    </dgm:pt>
    <dgm:pt modelId="{A034DB6D-0075-4284-8D2A-57C129623864}" type="pres">
      <dgm:prSet presAssocID="{4BEC3F41-B5ED-4A84-9221-4345CA676DA1}" presName="compNode" presStyleCnt="0"/>
      <dgm:spPr/>
    </dgm:pt>
    <dgm:pt modelId="{07A71AFE-218A-40B2-8677-EF3F9A569B66}" type="pres">
      <dgm:prSet presAssocID="{4BEC3F41-B5ED-4A84-9221-4345CA676DA1}" presName="noGeometry" presStyleCnt="0"/>
      <dgm:spPr/>
    </dgm:pt>
    <dgm:pt modelId="{A2F1B475-A2B1-4CD6-A5A1-329FAF83CF56}" type="pres">
      <dgm:prSet presAssocID="{4BEC3F41-B5ED-4A84-9221-4345CA676DA1}" presName="childTextVisible" presStyleLbl="bgAccFollowNode1" presStyleIdx="0" presStyleCnt="1">
        <dgm:presLayoutVars>
          <dgm:bulletEnabled val="1"/>
        </dgm:presLayoutVars>
      </dgm:prSet>
      <dgm:spPr/>
    </dgm:pt>
    <dgm:pt modelId="{188186F5-D15A-41B4-848C-F2B507876FE3}" type="pres">
      <dgm:prSet presAssocID="{4BEC3F41-B5ED-4A84-9221-4345CA676DA1}" presName="childTextHidden" presStyleLbl="bgAccFollowNode1" presStyleIdx="0" presStyleCnt="1"/>
      <dgm:spPr/>
    </dgm:pt>
    <dgm:pt modelId="{3221B226-9D01-4711-A94E-DB07CBD7D9FD}" type="pres">
      <dgm:prSet presAssocID="{4BEC3F41-B5ED-4A84-9221-4345CA676DA1}" presName="parentText" presStyleLbl="node1" presStyleIdx="0" presStyleCnt="1">
        <dgm:presLayoutVars>
          <dgm:chMax val="1"/>
          <dgm:bulletEnabled val="1"/>
        </dgm:presLayoutVars>
      </dgm:prSet>
      <dgm:spPr/>
    </dgm:pt>
  </dgm:ptLst>
  <dgm:cxnLst>
    <dgm:cxn modelId="{52C7FB07-D04C-40E0-A1F9-A8B54137EFB5}" type="presOf" srcId="{3442325A-BA3C-4297-89D5-EF52105880C4}" destId="{A2F1B475-A2B1-4CD6-A5A1-329FAF83CF56}" srcOrd="0" destOrd="1" presId="urn:microsoft.com/office/officeart/2005/8/layout/hProcess6"/>
    <dgm:cxn modelId="{C1564B08-8DC4-427C-85E9-6AC317B6D932}" type="presOf" srcId="{A4ECCC5E-076C-4047-87C5-29F90EE7217F}" destId="{A2F1B475-A2B1-4CD6-A5A1-329FAF83CF56}" srcOrd="0" destOrd="4" presId="urn:microsoft.com/office/officeart/2005/8/layout/hProcess6"/>
    <dgm:cxn modelId="{DD08CB20-2F47-459C-AEC8-7E5774001693}" srcId="{4BEC3F41-B5ED-4A84-9221-4345CA676DA1}" destId="{3126E12C-A11B-4BD7-8E0C-130D0BD4E5F4}" srcOrd="3" destOrd="0" parTransId="{DFDED03C-F02F-4C04-95DA-5FC14427F737}" sibTransId="{F5BCF25C-D8E8-4668-9B1C-3018D6575C00}"/>
    <dgm:cxn modelId="{A5B0902A-556A-4C5A-A6CC-2458D0371F1E}" type="presOf" srcId="{2B716401-0C98-47B9-B0E4-4846AF0B5492}" destId="{934E8FF9-1CCD-474D-811B-F7DDE4512E77}" srcOrd="0" destOrd="0" presId="urn:microsoft.com/office/officeart/2005/8/layout/hProcess6"/>
    <dgm:cxn modelId="{21022D30-F4DF-4C44-8F66-85175E6098EE}" type="presOf" srcId="{937C4BB0-3C96-4628-AFCB-5DD7F45D1E9D}" destId="{188186F5-D15A-41B4-848C-F2B507876FE3}" srcOrd="1" destOrd="2" presId="urn:microsoft.com/office/officeart/2005/8/layout/hProcess6"/>
    <dgm:cxn modelId="{7B96F334-1371-4DE7-8B54-49CA7FA7990F}" srcId="{4BEC3F41-B5ED-4A84-9221-4345CA676DA1}" destId="{937C4BB0-3C96-4628-AFCB-5DD7F45D1E9D}" srcOrd="2" destOrd="0" parTransId="{5EC16B34-A30B-4297-8CBB-BF4286D18CDE}" sibTransId="{FA15C02F-7ADE-44B1-8237-CF71C4228189}"/>
    <dgm:cxn modelId="{20AC716F-65F7-4FAD-B13F-18678DC39DDB}" type="presOf" srcId="{4BEC3F41-B5ED-4A84-9221-4345CA676DA1}" destId="{3221B226-9D01-4711-A94E-DB07CBD7D9FD}" srcOrd="0" destOrd="0" presId="urn:microsoft.com/office/officeart/2005/8/layout/hProcess6"/>
    <dgm:cxn modelId="{F58C3555-6121-4174-9F10-CDE9356D1AE4}" srcId="{4BEC3F41-B5ED-4A84-9221-4345CA676DA1}" destId="{A4ECCC5E-076C-4047-87C5-29F90EE7217F}" srcOrd="4" destOrd="0" parTransId="{9BE94EE4-5364-4498-8AE2-EB0028FA2FAA}" sibTransId="{C9CABDBB-F46B-4316-8856-2AC3068207EA}"/>
    <dgm:cxn modelId="{3BABB49A-6516-4EDF-BAF4-96AFE4433EF9}" type="presOf" srcId="{3442325A-BA3C-4297-89D5-EF52105880C4}" destId="{188186F5-D15A-41B4-848C-F2B507876FE3}" srcOrd="1" destOrd="1" presId="urn:microsoft.com/office/officeart/2005/8/layout/hProcess6"/>
    <dgm:cxn modelId="{960A7CA4-B292-4153-988D-C2300E59E2AE}" type="presOf" srcId="{99C391DF-A6C8-4AD1-B983-B38BEEBC1081}" destId="{188186F5-D15A-41B4-848C-F2B507876FE3}" srcOrd="1" destOrd="0" presId="urn:microsoft.com/office/officeart/2005/8/layout/hProcess6"/>
    <dgm:cxn modelId="{19616DB2-B912-40F7-9C0E-9A923B1D7D41}" type="presOf" srcId="{937C4BB0-3C96-4628-AFCB-5DD7F45D1E9D}" destId="{A2F1B475-A2B1-4CD6-A5A1-329FAF83CF56}" srcOrd="0" destOrd="2" presId="urn:microsoft.com/office/officeart/2005/8/layout/hProcess6"/>
    <dgm:cxn modelId="{845A1EBB-0624-42FA-9019-AD05032E0943}" srcId="{4BEC3F41-B5ED-4A84-9221-4345CA676DA1}" destId="{3442325A-BA3C-4297-89D5-EF52105880C4}" srcOrd="1" destOrd="0" parTransId="{176AAC7B-E589-46A7-BA7A-BE9E44222F94}" sibTransId="{FA4E5265-77F8-4AC0-9D0A-E7140D92CE7B}"/>
    <dgm:cxn modelId="{387A73BE-8EC8-4C7A-95E6-F5DBEB4FBF11}" type="presOf" srcId="{3126E12C-A11B-4BD7-8E0C-130D0BD4E5F4}" destId="{188186F5-D15A-41B4-848C-F2B507876FE3}" srcOrd="1" destOrd="3" presId="urn:microsoft.com/office/officeart/2005/8/layout/hProcess6"/>
    <dgm:cxn modelId="{DC9FB8BF-428D-4F87-9138-F19D3D5BFC92}" type="presOf" srcId="{3126E12C-A11B-4BD7-8E0C-130D0BD4E5F4}" destId="{A2F1B475-A2B1-4CD6-A5A1-329FAF83CF56}" srcOrd="0" destOrd="3" presId="urn:microsoft.com/office/officeart/2005/8/layout/hProcess6"/>
    <dgm:cxn modelId="{71E4C4C8-A53F-48EC-978E-C9A041285184}" type="presOf" srcId="{A4ECCC5E-076C-4047-87C5-29F90EE7217F}" destId="{188186F5-D15A-41B4-848C-F2B507876FE3}" srcOrd="1" destOrd="4" presId="urn:microsoft.com/office/officeart/2005/8/layout/hProcess6"/>
    <dgm:cxn modelId="{72025CDF-97D7-4CB9-9505-F71FB29DCF92}" srcId="{4BEC3F41-B5ED-4A84-9221-4345CA676DA1}" destId="{99C391DF-A6C8-4AD1-B983-B38BEEBC1081}" srcOrd="0" destOrd="0" parTransId="{7F572EC1-1BDB-47F7-AC0E-A6DA856962CF}" sibTransId="{28808D73-7ACA-4771-A20B-B51ED091D76B}"/>
    <dgm:cxn modelId="{CD077EED-3955-4548-9DA0-D84207DD33BE}" type="presOf" srcId="{99C391DF-A6C8-4AD1-B983-B38BEEBC1081}" destId="{A2F1B475-A2B1-4CD6-A5A1-329FAF83CF56}" srcOrd="0" destOrd="0" presId="urn:microsoft.com/office/officeart/2005/8/layout/hProcess6"/>
    <dgm:cxn modelId="{040DD9FB-F497-4219-B715-8D50FCF03EDB}" srcId="{2B716401-0C98-47B9-B0E4-4846AF0B5492}" destId="{4BEC3F41-B5ED-4A84-9221-4345CA676DA1}" srcOrd="0" destOrd="0" parTransId="{40B88596-6B7D-4466-AF2F-F23098BCDFB6}" sibTransId="{F8385FA8-ED9D-4505-B89E-BB4A5A5527F0}"/>
    <dgm:cxn modelId="{8507C23E-B0BE-403F-B449-6A5DD5FA6776}" type="presParOf" srcId="{934E8FF9-1CCD-474D-811B-F7DDE4512E77}" destId="{A034DB6D-0075-4284-8D2A-57C129623864}" srcOrd="0" destOrd="0" presId="urn:microsoft.com/office/officeart/2005/8/layout/hProcess6"/>
    <dgm:cxn modelId="{1BDF3980-7CD1-41D2-B31A-AB3D6A033472}" type="presParOf" srcId="{A034DB6D-0075-4284-8D2A-57C129623864}" destId="{07A71AFE-218A-40B2-8677-EF3F9A569B66}" srcOrd="0" destOrd="0" presId="urn:microsoft.com/office/officeart/2005/8/layout/hProcess6"/>
    <dgm:cxn modelId="{808EC83E-8E49-43F7-80BB-D56C7C610EEE}" type="presParOf" srcId="{A034DB6D-0075-4284-8D2A-57C129623864}" destId="{A2F1B475-A2B1-4CD6-A5A1-329FAF83CF56}" srcOrd="1" destOrd="0" presId="urn:microsoft.com/office/officeart/2005/8/layout/hProcess6"/>
    <dgm:cxn modelId="{72BA641E-99DB-4432-BF24-8B63B7687930}" type="presParOf" srcId="{A034DB6D-0075-4284-8D2A-57C129623864}" destId="{188186F5-D15A-41B4-848C-F2B507876FE3}" srcOrd="2" destOrd="0" presId="urn:microsoft.com/office/officeart/2005/8/layout/hProcess6"/>
    <dgm:cxn modelId="{4CFE23DB-41EE-4DC4-A88A-6FC7D8960558}" type="presParOf" srcId="{A034DB6D-0075-4284-8D2A-57C129623864}" destId="{3221B226-9D01-4711-A94E-DB07CBD7D9FD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86FF85-86FE-4D59-BA24-EB6CB453E26D}">
      <dsp:nvSpPr>
        <dsp:cNvPr id="0" name=""/>
        <dsp:cNvSpPr/>
      </dsp:nvSpPr>
      <dsp:spPr>
        <a:xfrm>
          <a:off x="6465" y="-173653"/>
          <a:ext cx="9290349" cy="251909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b="0" i="0" kern="1200" baseline="0" dirty="0"/>
            <a:t>Elaboramos objetivos, programas y programas de formación de lideres, pensando siempre en un grupo parroquial que no le quitara mucho tiempo al párroco.</a:t>
          </a:r>
          <a:endParaRPr lang="en-US" sz="2800" kern="1200" dirty="0"/>
        </a:p>
      </dsp:txBody>
      <dsp:txXfrm>
        <a:off x="80247" y="-99871"/>
        <a:ext cx="6690085" cy="2371527"/>
      </dsp:txXfrm>
    </dsp:sp>
    <dsp:sp modelId="{80ACEAB8-0256-4886-A1E4-3C22DA2B3CBF}">
      <dsp:nvSpPr>
        <dsp:cNvPr id="0" name=""/>
        <dsp:cNvSpPr/>
      </dsp:nvSpPr>
      <dsp:spPr>
        <a:xfrm>
          <a:off x="1667944" y="2557928"/>
          <a:ext cx="9250903" cy="3213705"/>
        </a:xfrm>
        <a:prstGeom prst="roundRect">
          <a:avLst>
            <a:gd name="adj" fmla="val 10000"/>
          </a:avLst>
        </a:prstGeom>
        <a:solidFill>
          <a:schemeClr val="accent2">
            <a:hueOff val="-1041329"/>
            <a:satOff val="-21631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b="0" i="0" kern="1200" baseline="0" dirty="0"/>
            <a:t>Partiendo de las necesidades de los adultos mayores. A partir de encuestas parroquiales. Y proponiendo grupos pilotos con aquellos que atendieron al llamado. Comenzamos con 6 grupos lanzados al mismo tiempo</a:t>
          </a:r>
          <a:endParaRPr lang="en-US" sz="2800" kern="1200" dirty="0"/>
        </a:p>
      </dsp:txBody>
      <dsp:txXfrm>
        <a:off x="1762070" y="2652054"/>
        <a:ext cx="5801948" cy="3025453"/>
      </dsp:txXfrm>
    </dsp:sp>
    <dsp:sp modelId="{566615B2-7892-4CB1-9329-F3917793255F}">
      <dsp:nvSpPr>
        <dsp:cNvPr id="0" name=""/>
        <dsp:cNvSpPr/>
      </dsp:nvSpPr>
      <dsp:spPr>
        <a:xfrm>
          <a:off x="7665872" y="1806632"/>
          <a:ext cx="1637409" cy="163740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034289" y="1806632"/>
        <a:ext cx="900575" cy="12321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2A590B-0598-4B5B-9D1D-15A1E0E4DA32}">
      <dsp:nvSpPr>
        <dsp:cNvPr id="0" name=""/>
        <dsp:cNvSpPr/>
      </dsp:nvSpPr>
      <dsp:spPr>
        <a:xfrm>
          <a:off x="0" y="108190"/>
          <a:ext cx="6949440" cy="13407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/>
            <a:t>El fracaso en el colegio</a:t>
          </a:r>
          <a:endParaRPr lang="en-US" sz="2400" kern="1200" dirty="0"/>
        </a:p>
      </dsp:txBody>
      <dsp:txXfrm>
        <a:off x="65449" y="173639"/>
        <a:ext cx="6818542" cy="1209826"/>
      </dsp:txXfrm>
    </dsp:sp>
    <dsp:sp modelId="{3FB90A50-1AFF-4D87-A2F6-793DA8B26F79}">
      <dsp:nvSpPr>
        <dsp:cNvPr id="0" name=""/>
        <dsp:cNvSpPr/>
      </dsp:nvSpPr>
      <dsp:spPr>
        <a:xfrm>
          <a:off x="0" y="1539637"/>
          <a:ext cx="6949440" cy="1340724"/>
        </a:xfrm>
        <a:prstGeom prst="roundRect">
          <a:avLst/>
        </a:prstGeom>
        <a:solidFill>
          <a:schemeClr val="accent2">
            <a:hueOff val="-347110"/>
            <a:satOff val="-7210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/>
            <a:t>Los asesores de vida ascendente queriendo que fuera una copia fiel de este movimiento.</a:t>
          </a:r>
          <a:endParaRPr lang="en-US" sz="2400" kern="1200" dirty="0"/>
        </a:p>
      </dsp:txBody>
      <dsp:txXfrm>
        <a:off x="65449" y="1605086"/>
        <a:ext cx="6818542" cy="1209826"/>
      </dsp:txXfrm>
    </dsp:sp>
    <dsp:sp modelId="{21FB3681-AAF7-4EFC-8A51-0962CE80680A}">
      <dsp:nvSpPr>
        <dsp:cNvPr id="0" name=""/>
        <dsp:cNvSpPr/>
      </dsp:nvSpPr>
      <dsp:spPr>
        <a:xfrm>
          <a:off x="0" y="2927879"/>
          <a:ext cx="6949440" cy="1340724"/>
        </a:xfrm>
        <a:prstGeom prst="roundRect">
          <a:avLst/>
        </a:prstGeom>
        <a:solidFill>
          <a:schemeClr val="accent2">
            <a:hueOff val="-694219"/>
            <a:satOff val="-14421"/>
            <a:lumOff val="-39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/>
            <a:t>Desencuentros con algunos lideres que al no tomar en cuenta sus proyectos abandonaron la pastoral</a:t>
          </a:r>
          <a:endParaRPr lang="en-US" sz="2400" kern="1200" dirty="0"/>
        </a:p>
      </dsp:txBody>
      <dsp:txXfrm>
        <a:off x="65449" y="2993328"/>
        <a:ext cx="6818542" cy="1209826"/>
      </dsp:txXfrm>
    </dsp:sp>
    <dsp:sp modelId="{F1757C1F-2109-4EB3-9BBE-BBDF547E3C8C}">
      <dsp:nvSpPr>
        <dsp:cNvPr id="0" name=""/>
        <dsp:cNvSpPr/>
      </dsp:nvSpPr>
      <dsp:spPr>
        <a:xfrm>
          <a:off x="0" y="4337723"/>
          <a:ext cx="6949440" cy="1340724"/>
        </a:xfrm>
        <a:prstGeom prst="roundRect">
          <a:avLst/>
        </a:prstGeom>
        <a:solidFill>
          <a:schemeClr val="accent2">
            <a:hueOff val="-1041329"/>
            <a:satOff val="-21631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 dirty="0"/>
            <a:t>Poco interés del clero y el reto de cambiar mentalidades</a:t>
          </a:r>
          <a:endParaRPr lang="en-US" sz="2400" kern="1200" dirty="0"/>
        </a:p>
      </dsp:txBody>
      <dsp:txXfrm>
        <a:off x="65449" y="4403172"/>
        <a:ext cx="6818542" cy="12098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F1B475-A2B1-4CD6-A5A1-329FAF83CF56}">
      <dsp:nvSpPr>
        <dsp:cNvPr id="0" name=""/>
        <dsp:cNvSpPr/>
      </dsp:nvSpPr>
      <dsp:spPr>
        <a:xfrm>
          <a:off x="1526901" y="299292"/>
          <a:ext cx="6107604" cy="5338815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740" tIns="19685" rIns="39370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3100" kern="1200" dirty="0"/>
            <a:t>Levítico 19:32; </a:t>
          </a:r>
          <a:endParaRPr lang="en-US" sz="3100" kern="1200" dirty="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3100" kern="1200" dirty="0" err="1"/>
            <a:t>Dt</a:t>
          </a:r>
          <a:r>
            <a:rPr lang="es-MX" sz="3100" kern="1200" dirty="0"/>
            <a:t>. 5,16; </a:t>
          </a:r>
          <a:endParaRPr lang="en-US" sz="3100" kern="1200" dirty="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3100" kern="1200" dirty="0" err="1"/>
            <a:t>Eclo</a:t>
          </a:r>
          <a:r>
            <a:rPr lang="es-MX" sz="3100" kern="1200" dirty="0"/>
            <a:t>. 3,1-16; </a:t>
          </a:r>
          <a:endParaRPr lang="en-US" sz="3100" kern="1200" dirty="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3100" kern="1200" dirty="0"/>
            <a:t>Salmo 92 (91),15.</a:t>
          </a:r>
          <a:endParaRPr lang="en-US" sz="3100" kern="1200" dirty="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3100" kern="1200" dirty="0"/>
            <a:t>Y un gran etc.</a:t>
          </a:r>
          <a:endParaRPr lang="en-US" sz="3100" kern="1200" dirty="0"/>
        </a:p>
      </dsp:txBody>
      <dsp:txXfrm>
        <a:off x="3053802" y="1100114"/>
        <a:ext cx="2977457" cy="3737171"/>
      </dsp:txXfrm>
    </dsp:sp>
    <dsp:sp modelId="{3221B226-9D01-4711-A94E-DB07CBD7D9FD}">
      <dsp:nvSpPr>
        <dsp:cNvPr id="0" name=""/>
        <dsp:cNvSpPr/>
      </dsp:nvSpPr>
      <dsp:spPr>
        <a:xfrm>
          <a:off x="0" y="1441799"/>
          <a:ext cx="3053802" cy="30538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kern="1200" dirty="0"/>
            <a:t>El valor del A. M. en la Sagrada Escritura</a:t>
          </a:r>
          <a:endParaRPr lang="en-US" sz="3200" kern="1200" dirty="0"/>
        </a:p>
      </dsp:txBody>
      <dsp:txXfrm>
        <a:off x="447219" y="1889018"/>
        <a:ext cx="2159364" cy="21593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4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4" y="3843710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7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22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2" y="553618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1" y="4589465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4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4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1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1" y="2386896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86896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11/5/2025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40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11/5/2025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48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11/5/2025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5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8"/>
            <a:ext cx="3595635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2"/>
            <a:ext cx="3595635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2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6"/>
            <a:ext cx="3595635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21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7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03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900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26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9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31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9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4"/>
            <a:ext cx="34943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2" y="6453004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3" y="6453004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39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E448DB1-4196-18A6-15DA-C72635C1B1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Neue Haas Grotesk Text Pro"/>
            </a:endParaRPr>
          </a:p>
        </p:txBody>
      </p:sp>
      <p:pic>
        <p:nvPicPr>
          <p:cNvPr id="4" name="Picture 3" descr="Dos personas sujetando sus manos">
            <a:extLst>
              <a:ext uri="{FF2B5EF4-FFF2-40B4-BE49-F238E27FC236}">
                <a16:creationId xmlns:a16="http://schemas.microsoft.com/office/drawing/2014/main" id="{84B24217-6D3A-87F3-00DE-ABBFAC9A18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41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F15DF8A-891A-1965-E372-1BA1F3B94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507179" y="173179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3000"/>
                </a:schemeClr>
              </a:gs>
              <a:gs pos="26000">
                <a:schemeClr val="bg1">
                  <a:alpha val="20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Neue Haas Grotesk Text Pro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E1101F-3CBF-4097-1718-8DEB04E9E0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73219" y="898373"/>
            <a:ext cx="4470544" cy="3474720"/>
          </a:xfrm>
        </p:spPr>
        <p:txBody>
          <a:bodyPr anchor="b">
            <a:normAutofit/>
          </a:bodyPr>
          <a:lstStyle/>
          <a:p>
            <a:pPr algn="l"/>
            <a:r>
              <a:rPr lang="es-MX" sz="5400"/>
              <a:t>Como iniciar la pastoral de Adultos mayores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03B022-23D1-3C46-64ED-77C244A63B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82646" y="4495013"/>
            <a:ext cx="4116410" cy="1386840"/>
          </a:xfrm>
        </p:spPr>
        <p:txBody>
          <a:bodyPr anchor="t">
            <a:normAutofit/>
          </a:bodyPr>
          <a:lstStyle/>
          <a:p>
            <a:pPr algn="l"/>
            <a:r>
              <a:rPr lang="es-MX" sz="2200" dirty="0"/>
              <a:t>Pbro. Miguel Gutiérrez Jaime</a:t>
            </a:r>
          </a:p>
        </p:txBody>
      </p:sp>
    </p:spTree>
    <p:extLst>
      <p:ext uri="{BB962C8B-B14F-4D97-AF65-F5344CB8AC3E}">
        <p14:creationId xmlns:p14="http://schemas.microsoft.com/office/powerpoint/2010/main" val="39050251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D867C6C-C426-3E30-5446-52685E13A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DA3788B-61F0-3650-8C95-E462320A6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432" y="1538242"/>
            <a:ext cx="3710319" cy="1784282"/>
          </a:xfrm>
        </p:spPr>
        <p:txBody>
          <a:bodyPr anchor="t">
            <a:normAutofit/>
          </a:bodyPr>
          <a:lstStyle/>
          <a:p>
            <a:pPr algn="r"/>
            <a:r>
              <a:rPr lang="es-MX" dirty="0"/>
              <a:t>“y para los viejos, no hay nada”</a:t>
            </a:r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84AB021-EBB7-C91E-95B7-A2854B75F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589" y="3429000"/>
            <a:ext cx="3210160" cy="240762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64CFF1-DF74-5FA1-D700-742C66744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0456" y="604434"/>
            <a:ext cx="6509287" cy="52151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sz="2400" dirty="0"/>
              <a:t>En el mes de noviembre del 2016 un obispo hizo una visita pastoral a uno de los colegios católicos de la zona y se escucho una voz  que dijo: </a:t>
            </a:r>
          </a:p>
          <a:p>
            <a:pPr marL="0" indent="0">
              <a:buNone/>
            </a:pPr>
            <a:r>
              <a:rPr lang="es-MX" sz="2400" dirty="0"/>
              <a:t>	“ya habló de los niños, de los jóvenes, de los matrimonios, de los empresarios, de los militares etc. Y para nosotros los viejos no hay nada”</a:t>
            </a:r>
          </a:p>
          <a:p>
            <a:pPr marL="0" indent="0">
              <a:buNone/>
            </a:pPr>
            <a:r>
              <a:rPr lang="es-MX" sz="2400" dirty="0"/>
              <a:t>la respuesta del obispo: le pediré al vicario Episcopal que vea que puede hacer….</a:t>
            </a:r>
          </a:p>
        </p:txBody>
      </p:sp>
    </p:spTree>
    <p:extLst>
      <p:ext uri="{BB962C8B-B14F-4D97-AF65-F5344CB8AC3E}">
        <p14:creationId xmlns:p14="http://schemas.microsoft.com/office/powerpoint/2010/main" val="314807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2AFC67-0973-EC0D-F14E-710D701B2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A2C501E-C411-2D70-4D77-AC2455B09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03504"/>
            <a:ext cx="3553412" cy="1527048"/>
          </a:xfrm>
        </p:spPr>
        <p:txBody>
          <a:bodyPr anchor="b">
            <a:normAutofit/>
          </a:bodyPr>
          <a:lstStyle/>
          <a:p>
            <a:r>
              <a:rPr lang="es-MX" dirty="0"/>
              <a:t>Los comienzos 2017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0F8485-8579-3C32-04A4-72EFC0ACF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212848"/>
            <a:ext cx="6516572" cy="4122420"/>
          </a:xfrm>
        </p:spPr>
        <p:txBody>
          <a:bodyPr>
            <a:noAutofit/>
          </a:bodyPr>
          <a:lstStyle/>
          <a:p>
            <a:r>
              <a:rPr lang="es-MX" sz="2800" dirty="0"/>
              <a:t>En dicho colegio convocamos y llegaron 3 viejitas. Tres sesiones bastaron para que ya no tuviéramos ninguna.</a:t>
            </a:r>
          </a:p>
          <a:p>
            <a:r>
              <a:rPr lang="es-MX" sz="2800" dirty="0"/>
              <a:t>Fue cuando comenzamos a dialogar como podríamos lograr esta pastoral de Adultos mayores.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4CA41D8-4430-5720-D30B-8CA0303063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219" r="15643"/>
          <a:stretch>
            <a:fillRect/>
          </a:stretch>
        </p:blipFill>
        <p:spPr>
          <a:xfrm>
            <a:off x="7439452" y="10"/>
            <a:ext cx="475254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3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53CF00F-82D0-0DBA-75D5-1D01B4526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0F47447A-1934-C570-51F9-E1D9C7615C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7498790"/>
              </p:ext>
            </p:extLst>
          </p:nvPr>
        </p:nvGraphicFramePr>
        <p:xfrm>
          <a:off x="612648" y="697424"/>
          <a:ext cx="10945037" cy="5597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335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1A541C8-4A33-C922-8C0E-24BAD4ED2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es-MX" sz="4000"/>
              <a:t>Tropiezos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6FB51E27-3864-C427-1173-7CD3E6F7F4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0334810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187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6ACA6F80-D392-A64E-3CF8-F28F1CCE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84A984-078E-9AF4-B553-823FA9C3F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4803224" cy="1298446"/>
          </a:xfrm>
        </p:spPr>
        <p:txBody>
          <a:bodyPr>
            <a:normAutofit/>
          </a:bodyPr>
          <a:lstStyle/>
          <a:p>
            <a:r>
              <a:rPr lang="es-MX" sz="2800"/>
              <a:t>Una propuesta no desde el Escritorio. Sino desde la experiencia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44667EA-46C9-E484-1B66-3286B186F7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8254" b="3"/>
          <a:stretch>
            <a:fillRect/>
          </a:stretch>
        </p:blipFill>
        <p:spPr>
          <a:xfrm rot="473601">
            <a:off x="731521" y="2011679"/>
            <a:ext cx="4684352" cy="429768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224363-4A98-BD2F-435C-5D1A2E97C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8520" y="548637"/>
            <a:ext cx="5546770" cy="5760723"/>
          </a:xfrm>
        </p:spPr>
        <p:txBody>
          <a:bodyPr>
            <a:normAutofit/>
          </a:bodyPr>
          <a:lstStyle/>
          <a:p>
            <a:r>
              <a:rPr lang="es-MX" sz="3200" dirty="0"/>
              <a:t>En el año 2017 comenzamos la pastoral de Adultos mayores.</a:t>
            </a:r>
          </a:p>
          <a:p>
            <a:pPr lvl="1"/>
            <a:r>
              <a:rPr lang="es-MX" sz="3200" dirty="0"/>
              <a:t>Formación del equipo diocesano.</a:t>
            </a:r>
          </a:p>
          <a:p>
            <a:pPr lvl="1"/>
            <a:r>
              <a:rPr lang="es-MX" sz="3200" dirty="0"/>
              <a:t>Capacitación del mismo</a:t>
            </a:r>
          </a:p>
          <a:p>
            <a:pPr lvl="1"/>
            <a:r>
              <a:rPr lang="es-MX" sz="3200" dirty="0"/>
              <a:t>Formación de los primeros grupo piloto.</a:t>
            </a:r>
          </a:p>
        </p:txBody>
      </p:sp>
    </p:spTree>
    <p:extLst>
      <p:ext uri="{BB962C8B-B14F-4D97-AF65-F5344CB8AC3E}">
        <p14:creationId xmlns:p14="http://schemas.microsoft.com/office/powerpoint/2010/main" val="176321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6C57C0A-C978-5FD6-8C4F-18DFBC7BFA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649" r="16651"/>
          <a:stretch>
            <a:fillRect/>
          </a:stretch>
        </p:blipFill>
        <p:spPr>
          <a:xfrm>
            <a:off x="1" y="10"/>
            <a:ext cx="5575824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7AA5998-8BF7-B89E-E5FB-F66A79DA8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5825" y="185980"/>
            <a:ext cx="6373368" cy="6123380"/>
          </a:xfrm>
        </p:spPr>
        <p:txBody>
          <a:bodyPr>
            <a:normAutofit/>
          </a:bodyPr>
          <a:lstStyle/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En agosto del 2018 tuvimos nuestro primer encuentro de Adultos mayores con 19 grupos ya formados en la diócesis. Aprox. 600 participantes. 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En agosto del 2019 ya teníamos 54 comunidades o grupos formados.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Y el encuentro de este año, rebaso las 1000 adultos mayores, fue el ultimo numero que me reportaron.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Y llegó la pandemia….</a:t>
            </a:r>
          </a:p>
          <a:p>
            <a:pPr marL="0" indent="0">
              <a:buNone/>
            </a:pPr>
            <a:endParaRPr lang="es-MX" sz="1800" dirty="0"/>
          </a:p>
        </p:txBody>
      </p:sp>
    </p:spTree>
    <p:extLst>
      <p:ext uri="{BB962C8B-B14F-4D97-AF65-F5344CB8AC3E}">
        <p14:creationId xmlns:p14="http://schemas.microsoft.com/office/powerpoint/2010/main" val="83850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961259D-605E-E200-FF9F-7C8C71D7C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9C70581-9764-E139-BE1B-16925F25E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87460"/>
            <a:ext cx="6035040" cy="681925"/>
          </a:xfrm>
        </p:spPr>
        <p:txBody>
          <a:bodyPr anchor="b">
            <a:normAutofit/>
          </a:bodyPr>
          <a:lstStyle/>
          <a:p>
            <a:r>
              <a:rPr lang="es-MX" dirty="0"/>
              <a:t>¿Que son?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63AC4E-273E-EA65-274C-8BA958FE1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673817"/>
            <a:ext cx="6966023" cy="463554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s-MX" sz="2800" dirty="0"/>
              <a:t>Son grupos de Adultos mayores de 60 años (sin que esto se una norma excluyente) que se reúnen para compartir sus experiencias, su dolores, sus esperanzas y anhelos, y sobre todo para disfrutar con sus iguales este tiempo de vida.</a:t>
            </a:r>
          </a:p>
        </p:txBody>
      </p:sp>
      <p:pic>
        <p:nvPicPr>
          <p:cNvPr id="5" name="Picture 4" descr="Dos personas sujetando sus manos entre sí">
            <a:extLst>
              <a:ext uri="{FF2B5EF4-FFF2-40B4-BE49-F238E27FC236}">
                <a16:creationId xmlns:a16="http://schemas.microsoft.com/office/drawing/2014/main" id="{4242C0BD-F8E9-B237-0976-F186CB0D7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61" r="29468" b="-1"/>
          <a:stretch>
            <a:fillRect/>
          </a:stretch>
        </p:blipFill>
        <p:spPr>
          <a:xfrm>
            <a:off x="7439186" y="10"/>
            <a:ext cx="475281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49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E8D3B17-7638-DFD3-18E4-8A6D6117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EBC10C4-E755-040E-B21C-DB7F99705B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6775"/>
          <a:stretch>
            <a:fillRect/>
          </a:stretch>
        </p:blipFill>
        <p:spPr>
          <a:xfrm rot="20891799">
            <a:off x="945833" y="798648"/>
            <a:ext cx="4082674" cy="5702074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359A75-0AC9-599C-0A26-78972F474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8533" y="2214282"/>
            <a:ext cx="5916169" cy="4095078"/>
          </a:xfrm>
        </p:spPr>
        <p:txBody>
          <a:bodyPr>
            <a:normAutofit/>
          </a:bodyPr>
          <a:lstStyle/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Son grupos que sin dejar de experimentar las limitaciones de su edad, descubren su vocación en la iglesia y reafirman su fe a partir de descubrir en la vida vivida la presencia de Dios en todos esos momentos.</a:t>
            </a:r>
          </a:p>
          <a:p>
            <a:pPr marL="0" indent="0">
              <a:buNone/>
            </a:pPr>
            <a:endParaRPr lang="es-MX" sz="1800" dirty="0"/>
          </a:p>
        </p:txBody>
      </p:sp>
    </p:spTree>
    <p:extLst>
      <p:ext uri="{BB962C8B-B14F-4D97-AF65-F5344CB8AC3E}">
        <p14:creationId xmlns:p14="http://schemas.microsoft.com/office/powerpoint/2010/main" val="422320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166D948-65FC-286B-BE20-A268D6A3D0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42" r="35592"/>
          <a:stretch>
            <a:fillRect/>
          </a:stretch>
        </p:blipFill>
        <p:spPr>
          <a:xfrm>
            <a:off x="20" y="10"/>
            <a:ext cx="7723393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7C19DE-7D1A-EBC8-5462-598BCE815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6916" y="850262"/>
            <a:ext cx="3921580" cy="5157476"/>
          </a:xfrm>
        </p:spPr>
        <p:txBody>
          <a:bodyPr>
            <a:normAutofit/>
          </a:bodyPr>
          <a:lstStyle/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Son grupos que disfrutan mirando hacia un encuentro con Dios definitivo, el momento presente.</a:t>
            </a:r>
          </a:p>
          <a:p>
            <a:pPr marL="0" marR="0" lvl="0" indent="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endParaRPr lang="es-MX" sz="1800" dirty="0"/>
          </a:p>
        </p:txBody>
      </p:sp>
    </p:spTree>
    <p:extLst>
      <p:ext uri="{BB962C8B-B14F-4D97-AF65-F5344CB8AC3E}">
        <p14:creationId xmlns:p14="http://schemas.microsoft.com/office/powerpoint/2010/main" val="392501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4D2207-AA67-DAD1-D42E-7A07328CA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Neue Haas Grotesk Text Pro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B00E84-2125-C5B4-804A-F0BACD299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3657600" cy="1294374"/>
          </a:xfrm>
        </p:spPr>
        <p:txBody>
          <a:bodyPr>
            <a:normAutofit/>
          </a:bodyPr>
          <a:lstStyle/>
          <a:p>
            <a:r>
              <a:rPr lang="es-MX" sz="3100"/>
              <a:t>Objetivo principal de esta pastoral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7A2C4C4-7CDA-D05A-40CB-2AC87966C1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85" r="28389" b="2"/>
          <a:stretch>
            <a:fillRect/>
          </a:stretch>
        </p:blipFill>
        <p:spPr>
          <a:xfrm>
            <a:off x="727382" y="2008096"/>
            <a:ext cx="3494314" cy="4301265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2EE6EF-5EB8-C5B4-FC39-8956A9227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0249" y="2200759"/>
            <a:ext cx="7570456" cy="4108603"/>
          </a:xfrm>
        </p:spPr>
        <p:txBody>
          <a:bodyPr>
            <a:normAutofit/>
          </a:bodyPr>
          <a:lstStyle/>
          <a:p>
            <a:r>
              <a:rPr lang="es-MX" sz="3200" dirty="0"/>
              <a:t>Promover el desarrollo humano integral de las personas adultas mayores, partiendo de una espiritualidad centrada en Cristo.</a:t>
            </a:r>
            <a:endParaRPr lang="es-MX" sz="2400" dirty="0"/>
          </a:p>
          <a:p>
            <a:pPr lvl="2"/>
            <a:endParaRPr lang="es-MX" sz="1800" dirty="0"/>
          </a:p>
          <a:p>
            <a:pPr lvl="2"/>
            <a:endParaRPr lang="es-MX" sz="1800" dirty="0"/>
          </a:p>
          <a:p>
            <a:pPr lvl="1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8095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2AFC67-0973-EC0D-F14E-710D701B2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B51B51-5A55-ED14-7BB5-2E667E4DB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461" y="325465"/>
            <a:ext cx="4262033" cy="6009804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Pretendemos formar grupos de adultos  mayores promocionando sus carismas, quitando de la mente que se sientan como un producto acabado, y que se sientan útiles dentro de nuestra iglesia y sociedad.</a:t>
            </a:r>
          </a:p>
          <a:p>
            <a:pPr marL="0" indent="0">
              <a:buNone/>
            </a:pPr>
            <a:endParaRPr lang="es-MX" sz="18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1F56BF5-DF7D-7A05-F2AA-E53E1D2B63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827" r="8763" b="-1"/>
          <a:stretch>
            <a:fillRect/>
          </a:stretch>
        </p:blipFill>
        <p:spPr>
          <a:xfrm>
            <a:off x="4752550" y="10"/>
            <a:ext cx="743945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35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F8BE9A2-8956-141B-BFE6-C607C93D8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AA4E5FD-D80F-005A-6916-42326B7B81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08" b="28633"/>
          <a:stretch>
            <a:fillRect/>
          </a:stretch>
        </p:blipFill>
        <p:spPr>
          <a:xfrm rot="21359246">
            <a:off x="1261051" y="425726"/>
            <a:ext cx="9669898" cy="3614936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3B911B-4ECC-705B-08CA-3E859216A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109" y="4374559"/>
            <a:ext cx="10944792" cy="219769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Pretendemos que lleguen a vivir planamente</a:t>
            </a:r>
            <a:r>
              <a:rPr lang="es-MX" sz="2800" dirty="0"/>
              <a:t> su vejez, sin dejar de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lang="es-MX" sz="2800" dirty="0"/>
              <a:t>lado la participación activa en la construcción del Reino de Dios, no solo a través de la oración sino de una participación activa en la vida de la Iglesia.</a:t>
            </a:r>
          </a:p>
        </p:txBody>
      </p:sp>
    </p:spTree>
    <p:extLst>
      <p:ext uri="{BB962C8B-B14F-4D97-AF65-F5344CB8AC3E}">
        <p14:creationId xmlns:p14="http://schemas.microsoft.com/office/powerpoint/2010/main" val="354192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8">
            <a:extLst>
              <a:ext uri="{FF2B5EF4-FFF2-40B4-BE49-F238E27FC236}">
                <a16:creationId xmlns:a16="http://schemas.microsoft.com/office/drawing/2014/main" id="{064D2207-AA67-DAD1-D42E-7A07328CA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Neue Haas Grotesk Text Pro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8B7F1FA-E854-BCC6-C86D-F1167A8BF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3657600" cy="1294374"/>
          </a:xfrm>
        </p:spPr>
        <p:txBody>
          <a:bodyPr>
            <a:normAutofit/>
          </a:bodyPr>
          <a:lstStyle/>
          <a:p>
            <a:r>
              <a:rPr lang="es-MX" dirty="0"/>
              <a:t>Justificación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C4C5AD2-207D-5D94-9B4B-D4FB51EC15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738" r="21237" b="-1"/>
          <a:stretch>
            <a:fillRect/>
          </a:stretch>
        </p:blipFill>
        <p:spPr>
          <a:xfrm>
            <a:off x="727382" y="2008096"/>
            <a:ext cx="3494314" cy="4301265"/>
          </a:xfrm>
          <a:prstGeom prst="rect">
            <a:avLst/>
          </a:prstGeom>
        </p:spPr>
      </p:pic>
      <p:graphicFrame>
        <p:nvGraphicFramePr>
          <p:cNvPr id="13" name="Marcador de contenido 2">
            <a:extLst>
              <a:ext uri="{FF2B5EF4-FFF2-40B4-BE49-F238E27FC236}">
                <a16:creationId xmlns:a16="http://schemas.microsoft.com/office/drawing/2014/main" id="{854FBD43-D2A0-8ED5-9351-9554A4B2214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221697" y="371961"/>
          <a:ext cx="7634506" cy="5937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9936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6BA858-4AF9-4AEC-C73D-122DE5481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0" dirty="0">
                <a:solidFill>
                  <a:prstClr val="black"/>
                </a:solidFill>
              </a:rPr>
              <a:t>La importancia del A.M. en el magisterio de la Iglesia</a:t>
            </a:r>
            <a:br>
              <a:rPr lang="es-MX" b="0" dirty="0">
                <a:solidFill>
                  <a:prstClr val="black"/>
                </a:solidFill>
              </a:rPr>
            </a:b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82AD95-1951-A58D-047B-21342A645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Pio XII en el discurso a los recién casados 1942; </a:t>
            </a:r>
          </a:p>
          <a:p>
            <a:pPr marL="6858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MX" sz="2400" dirty="0">
                <a:solidFill>
                  <a:prstClr val="black"/>
                </a:solidFill>
                <a:latin typeface="Neue Haas Grotesk Text Pro"/>
              </a:rPr>
              <a:t>E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l Concilio Vaticano II en la GS 27 y 66; </a:t>
            </a:r>
          </a:p>
          <a:p>
            <a:pPr marL="6858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Pablo VI en la Encíclica Humane vitae; </a:t>
            </a:r>
          </a:p>
          <a:p>
            <a:pPr marL="6858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el papa Benedicto XVI, en su discurso del 18 de septiembre de 2010, en el asilo para ancianos St. </a:t>
            </a:r>
            <a:r>
              <a:rPr kumimoji="0" lang="es-MX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Peter’s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s-MX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Residence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, en </a:t>
            </a:r>
            <a:r>
              <a:rPr kumimoji="0" lang="es-MX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Lambeth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, Gran Bretaña. </a:t>
            </a:r>
          </a:p>
          <a:p>
            <a:pPr marL="6858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El Papa Francisco en muchas ocasiones mencionó la importancia del cuidado a los ancianos.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9554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7B65277-82C6-6D08-6DCA-4A7DCC3B7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B0E530E-0DDE-712C-5EC5-CDE43C96F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37160"/>
            <a:ext cx="5862396" cy="1087206"/>
          </a:xfrm>
        </p:spPr>
        <p:txBody>
          <a:bodyPr anchor="b">
            <a:normAutofit/>
          </a:bodyPr>
          <a:lstStyle/>
          <a:p>
            <a:r>
              <a:rPr lang="es-MX" dirty="0"/>
              <a:t>Nociones de nuestra cultura.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0D20C0-0878-74E6-DC56-6F993B118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224366"/>
            <a:ext cx="6966023" cy="5084994"/>
          </a:xfrm>
        </p:spPr>
        <p:txBody>
          <a:bodyPr>
            <a:normAutofit/>
          </a:bodyPr>
          <a:lstStyle/>
          <a:p>
            <a:pPr lvl="0"/>
            <a:r>
              <a:rPr lang="es-MX" sz="2800" dirty="0"/>
              <a:t>Esta pastoral hace eco al “no a la cultura del descarte”.</a:t>
            </a:r>
          </a:p>
          <a:p>
            <a:pPr lvl="0"/>
            <a:r>
              <a:rPr lang="es-MX" sz="2800" dirty="0"/>
              <a:t>Es una realidad que en los últimos años el Adulto Mayor a Sido subvaluado</a:t>
            </a:r>
          </a:p>
          <a:p>
            <a:pPr lvl="0"/>
            <a:r>
              <a:rPr lang="es-MX" sz="2800" dirty="0"/>
              <a:t>El porcentaje de adultos mayores a crecido de una 7% a un 13% de la población.</a:t>
            </a:r>
          </a:p>
          <a:p>
            <a:pPr lvl="0"/>
            <a:r>
              <a:rPr lang="es-MX" sz="2800" dirty="0"/>
              <a:t>Aun sin negar la experiencia de vida, se percibe un analfabetismo religioso.</a:t>
            </a:r>
          </a:p>
          <a:p>
            <a:endParaRPr lang="es-MX" sz="1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2855FF-D645-4B83-2495-BCD07D7D4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3102" y="433384"/>
            <a:ext cx="4018095" cy="601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57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E8D3B17-7638-DFD3-18E4-8A6D6117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6931303-D863-6E4E-2533-6F982B0752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761" r="15539"/>
          <a:stretch>
            <a:fillRect/>
          </a:stretch>
        </p:blipFill>
        <p:spPr>
          <a:xfrm>
            <a:off x="20" y="10"/>
            <a:ext cx="4910308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21436D-36D0-B56D-5E16-A69279128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0329" y="356463"/>
            <a:ext cx="7131854" cy="5952899"/>
          </a:xfrm>
        </p:spPr>
        <p:txBody>
          <a:bodyPr>
            <a:normAutofit/>
          </a:bodyPr>
          <a:lstStyle/>
          <a:p>
            <a:pPr lvl="0">
              <a:lnSpc>
                <a:spcPct val="110000"/>
              </a:lnSpc>
            </a:pPr>
            <a:r>
              <a:rPr lang="es-MX" sz="2400" dirty="0"/>
              <a:t>Aumentan las expectativas de vida</a:t>
            </a:r>
          </a:p>
          <a:p>
            <a:pPr lvl="0">
              <a:lnSpc>
                <a:spcPct val="110000"/>
              </a:lnSpc>
            </a:pPr>
            <a:r>
              <a:rPr lang="es-MX" sz="2400" dirty="0"/>
              <a:t>Vemos en la mayoría de los adultos mayores que no hay una preparación para el retiro.</a:t>
            </a:r>
          </a:p>
          <a:p>
            <a:pPr lvl="0">
              <a:lnSpc>
                <a:spcPct val="110000"/>
              </a:lnSpc>
            </a:pPr>
            <a:r>
              <a:rPr lang="es-MX" sz="2400" dirty="0"/>
              <a:t>Nuestra sociedad no se ha organizado para darles espacio a nuestras personas adultas mayores con respeto y consideración a su fragilidad y dignidad.</a:t>
            </a:r>
          </a:p>
          <a:p>
            <a:pPr lvl="0">
              <a:lnSpc>
                <a:spcPct val="110000"/>
              </a:lnSpc>
            </a:pPr>
            <a:r>
              <a:rPr lang="es-MX" sz="2400" dirty="0"/>
              <a:t>.</a:t>
            </a:r>
          </a:p>
          <a:p>
            <a:pPr>
              <a:lnSpc>
                <a:spcPct val="110000"/>
              </a:lnSpc>
            </a:pPr>
            <a:endParaRPr lang="es-MX" sz="1700" dirty="0"/>
          </a:p>
        </p:txBody>
      </p:sp>
    </p:spTree>
    <p:extLst>
      <p:ext uri="{BB962C8B-B14F-4D97-AF65-F5344CB8AC3E}">
        <p14:creationId xmlns:p14="http://schemas.microsoft.com/office/powerpoint/2010/main" val="189433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2D7D715-3FB7-59C6-2DDA-0BE7BA80FE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13" r="20412" b="-1"/>
          <a:stretch>
            <a:fillRect/>
          </a:stretch>
        </p:blipFill>
        <p:spPr>
          <a:xfrm>
            <a:off x="20" y="10"/>
            <a:ext cx="7723393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74EC28-E02E-3D3D-1EBB-08A74EA7B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6264" y="356461"/>
            <a:ext cx="5160935" cy="5823903"/>
          </a:xfrm>
        </p:spPr>
        <p:txBody>
          <a:bodyPr>
            <a:normAutofit lnSpcReduction="10000"/>
          </a:bodyPr>
          <a:lstStyle/>
          <a:p>
            <a:pPr marL="228600" marR="0" lvl="0" indent="-228600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Vemos una sociedad programada para la eficiencia que ignora la riqueza de los ancianos por no generar una ganancia económica.</a:t>
            </a:r>
          </a:p>
          <a:p>
            <a:pPr marL="228600" marR="0" lvl="0" indent="-228600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Vemos el desconcierto del adulto mayor cuando se encuentra en esta etapa, pues no está preparado para este momento de la vida</a:t>
            </a:r>
          </a:p>
          <a:p>
            <a:pPr marL="0" marR="0" lvl="0" indent="0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s-MX" sz="1500" dirty="0"/>
          </a:p>
        </p:txBody>
      </p:sp>
    </p:spTree>
    <p:extLst>
      <p:ext uri="{BB962C8B-B14F-4D97-AF65-F5344CB8AC3E}">
        <p14:creationId xmlns:p14="http://schemas.microsoft.com/office/powerpoint/2010/main" val="196313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2AFC67-0973-EC0D-F14E-710D701B2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D27D38A-ACEE-CB7F-77F5-8BC80CF3C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03504"/>
            <a:ext cx="3553412" cy="713852"/>
          </a:xfrm>
        </p:spPr>
        <p:txBody>
          <a:bodyPr anchor="b">
            <a:normAutofit/>
          </a:bodyPr>
          <a:lstStyle/>
          <a:p>
            <a:r>
              <a:rPr lang="es-MX" dirty="0"/>
              <a:t>Metodología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E94B70-A670-6B2E-30C2-47EE40025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061275"/>
            <a:ext cx="6129115" cy="4273993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MX" sz="2800" b="1" dirty="0"/>
              <a:t>La acción pastoral tiene tres momentos inseparables e íntimamente relacionados:</a:t>
            </a:r>
          </a:p>
          <a:p>
            <a:pPr lvl="0">
              <a:lnSpc>
                <a:spcPct val="110000"/>
              </a:lnSpc>
            </a:pPr>
            <a:r>
              <a:rPr lang="es-MX" sz="2800" dirty="0"/>
              <a:t>El anuncio de Jesús del Reino de Dios, como buena noticia para los pobres, (Kerigma).</a:t>
            </a:r>
          </a:p>
          <a:p>
            <a:pPr>
              <a:lnSpc>
                <a:spcPct val="110000"/>
              </a:lnSpc>
            </a:pPr>
            <a:endParaRPr lang="es-MX" sz="13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84FDD6D-2E31-2950-B41F-8D349C4EA1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8981"/>
          <a:stretch>
            <a:fillRect/>
          </a:stretch>
        </p:blipFill>
        <p:spPr>
          <a:xfrm>
            <a:off x="7098224" y="10"/>
            <a:ext cx="509377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68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8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6E3396A-0C10-3785-F7B9-1FEAE617F3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509" r="10457" b="-1"/>
          <a:stretch>
            <a:fillRect/>
          </a:stretch>
        </p:blipFill>
        <p:spPr>
          <a:xfrm>
            <a:off x="1" y="10"/>
            <a:ext cx="6373368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1D0AB4-9C6D-33D9-2667-7C60C35D5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3790" y="263471"/>
            <a:ext cx="5315917" cy="6045889"/>
          </a:xfrm>
        </p:spPr>
        <p:txBody>
          <a:bodyPr>
            <a:normAutofit lnSpcReduction="10000"/>
          </a:bodyPr>
          <a:lstStyle/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La liberación de los oprimidos por sus propias limitaciones para mostrar al mundo que todavía tiene mucho que dar, comprometiéndose en un apostolado (diaconía).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Descubren la necesidad de la Creación de una comunidad que viven circunstancias similares y que aprenden a envejecer juntos. (koinonía).</a:t>
            </a:r>
          </a:p>
          <a:p>
            <a:endParaRPr lang="es-MX" sz="1800" dirty="0"/>
          </a:p>
        </p:txBody>
      </p:sp>
    </p:spTree>
    <p:extLst>
      <p:ext uri="{BB962C8B-B14F-4D97-AF65-F5344CB8AC3E}">
        <p14:creationId xmlns:p14="http://schemas.microsoft.com/office/powerpoint/2010/main" val="220155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38CBEF3-7CB7-D42E-2FEF-48E7B5C8F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99" y="434560"/>
            <a:ext cx="4621553" cy="588328"/>
          </a:xfrm>
        </p:spPr>
        <p:txBody>
          <a:bodyPr anchor="b">
            <a:normAutofit fontScale="90000"/>
          </a:bodyPr>
          <a:lstStyle/>
          <a:p>
            <a:r>
              <a:rPr lang="es-MX" sz="2800" dirty="0"/>
              <a:t>Primer paso: Formar lideres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418356-2C65-2FB0-4496-E118445C7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462" y="1022888"/>
            <a:ext cx="8849532" cy="540055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s-MX" sz="2800" dirty="0"/>
              <a:t>Convocando gente de buena voluntad que quiera unirse a este proyecto</a:t>
            </a:r>
          </a:p>
          <a:p>
            <a:pPr>
              <a:lnSpc>
                <a:spcPct val="110000"/>
              </a:lnSpc>
            </a:pPr>
            <a:r>
              <a:rPr lang="es-MX" sz="2800" dirty="0"/>
              <a:t>Se convocó a uno o dos de cada zona (vicaria)</a:t>
            </a:r>
          </a:p>
          <a:p>
            <a:pPr>
              <a:lnSpc>
                <a:spcPct val="110000"/>
              </a:lnSpc>
            </a:pPr>
            <a:r>
              <a:rPr lang="es-MX" sz="2800" dirty="0"/>
              <a:t>La idea era que ellos a su vez pasaran el mensaje a su decanato</a:t>
            </a:r>
          </a:p>
          <a:p>
            <a:pPr lvl="1">
              <a:lnSpc>
                <a:spcPct val="110000"/>
              </a:lnSpc>
            </a:pPr>
            <a:r>
              <a:rPr lang="es-MX" sz="2800" dirty="0"/>
              <a:t>Se comenzó a preparar  a estos lideres con una formación de 2 horas cada semana, durante 5 sesiones.</a:t>
            </a:r>
          </a:p>
          <a:p>
            <a:pPr lvl="1">
              <a:lnSpc>
                <a:spcPct val="110000"/>
              </a:lnSpc>
            </a:pPr>
            <a:endParaRPr lang="es-MX" sz="1100" dirty="0"/>
          </a:p>
          <a:p>
            <a:pPr lvl="1">
              <a:lnSpc>
                <a:spcPct val="110000"/>
              </a:lnSpc>
            </a:pPr>
            <a:endParaRPr lang="es-MX" sz="11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8F41FFC-A12D-ADDC-05B5-67F0B44C73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6000"/>
          </a:blip>
          <a:stretch>
            <a:fillRect/>
          </a:stretch>
        </p:blipFill>
        <p:spPr>
          <a:xfrm>
            <a:off x="7330700" y="32958"/>
            <a:ext cx="4198343" cy="643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4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E5149C-D9DB-3818-8D5D-FC87718F3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179" y="434560"/>
            <a:ext cx="4621553" cy="857030"/>
          </a:xfrm>
        </p:spPr>
        <p:txBody>
          <a:bodyPr anchor="b">
            <a:normAutofit/>
          </a:bodyPr>
          <a:lstStyle/>
          <a:p>
            <a:r>
              <a:rPr lang="es-MX" sz="2500" dirty="0"/>
              <a:t>El contenido de esta formación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A72C1C-A90A-8658-6091-C2FB915F0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9" y="1577340"/>
            <a:ext cx="7570457" cy="484610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MX" sz="2800" dirty="0"/>
              <a:t>Tenía que ser muy esencial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s-MX" sz="2800" dirty="0"/>
              <a:t>¿Qué es la pastoral de Adultos mayores?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s-MX" sz="2800" dirty="0"/>
              <a:t>Características del coordinador de la Pastoral de Adultos mayores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s-MX" sz="2800" dirty="0"/>
              <a:t>Características de los adultos mayores, y como tratarlos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s-MX" sz="2800" dirty="0"/>
              <a:t>Riesgos de tratar con adultos en la pastoral de adultos mayores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s-MX" sz="2800" dirty="0"/>
              <a:t>Como iniciar el grupo en la parroquia, esquema propuesto por sesión y ejemplo de ella.</a:t>
            </a:r>
          </a:p>
          <a:p>
            <a:pPr>
              <a:lnSpc>
                <a:spcPct val="110000"/>
              </a:lnSpc>
            </a:pPr>
            <a:endParaRPr lang="es-MX" sz="15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B1B66C4-2FA1-9FB2-386E-94E5CA8A4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45593">
            <a:off x="8130580" y="1535054"/>
            <a:ext cx="3256002" cy="428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49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0FCE0F6-F9F1-2AFC-D8B9-BA2998CF8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3007" y="603501"/>
            <a:ext cx="4361693" cy="1527049"/>
          </a:xfrm>
        </p:spPr>
        <p:txBody>
          <a:bodyPr anchor="b">
            <a:normAutofit/>
          </a:bodyPr>
          <a:lstStyle/>
          <a:p>
            <a:r>
              <a:rPr lang="es-MX" sz="3300" dirty="0"/>
              <a:t>Segundo Paso: sostener a los lideres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62E2BC-E383-FECB-2A23-0CF9FA21CD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821" r="11266" b="-2"/>
          <a:stretch>
            <a:fillRect/>
          </a:stretch>
        </p:blipFill>
        <p:spPr>
          <a:xfrm>
            <a:off x="1" y="10"/>
            <a:ext cx="6373368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4137F2-BEFB-E236-DDC0-3A040A39A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3007" y="2212846"/>
            <a:ext cx="4361693" cy="4096514"/>
          </a:xfrm>
        </p:spPr>
        <p:txBody>
          <a:bodyPr>
            <a:normAutofit/>
          </a:bodyPr>
          <a:lstStyle/>
          <a:p>
            <a:r>
              <a:rPr lang="es-MX" sz="2800" dirty="0"/>
              <a:t>Una temática desarrollada escrita para 25 sesiones. Explicada paso a paso</a:t>
            </a:r>
          </a:p>
          <a:p>
            <a:r>
              <a:rPr lang="es-MX" sz="2800" dirty="0"/>
              <a:t>Asesoría en reuniones mensuales con sus coordinadores  de zona</a:t>
            </a:r>
          </a:p>
        </p:txBody>
      </p:sp>
    </p:spTree>
    <p:extLst>
      <p:ext uri="{BB962C8B-B14F-4D97-AF65-F5344CB8AC3E}">
        <p14:creationId xmlns:p14="http://schemas.microsoft.com/office/powerpoint/2010/main" val="43900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BC65628-70CB-5D3F-E745-7A48688419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536"/>
          <a:stretch>
            <a:fillRect/>
          </a:stretch>
        </p:blipFill>
        <p:spPr>
          <a:xfrm>
            <a:off x="21" y="10"/>
            <a:ext cx="6095980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CC9C10-89CA-6BB4-09F7-E8739BDCF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0319" y="371959"/>
            <a:ext cx="5656881" cy="5808405"/>
          </a:xfrm>
        </p:spPr>
        <p:txBody>
          <a:bodyPr>
            <a:normAutofit lnSpcReduction="10000"/>
          </a:bodyPr>
          <a:lstStyle/>
          <a:p>
            <a:pPr marL="228600" marR="0" lvl="0" indent="-228600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Los coordinadores de zona se reúnen con el coordinador diocesano, donde se retroalimentan y se animan para superar las dificultades que hasta ese momento se han presentado.</a:t>
            </a:r>
          </a:p>
          <a:p>
            <a:pPr marL="228600" marR="0" lvl="0" indent="-228600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Un trabajo previo del coordinador diocesano con los vicarios episcopales para facilitar la introducción de los coordinadores de zona de esta pastoral</a:t>
            </a:r>
            <a:r>
              <a:rPr kumimoji="0" lang="es-MX" sz="13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.</a:t>
            </a:r>
          </a:p>
          <a:p>
            <a:pPr marL="0" marR="0" lvl="0" indent="0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s-MX" sz="1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>
              <a:lnSpc>
                <a:spcPct val="110000"/>
              </a:lnSpc>
            </a:pPr>
            <a:endParaRPr lang="es-MX" sz="1300" dirty="0"/>
          </a:p>
        </p:txBody>
      </p:sp>
    </p:spTree>
    <p:extLst>
      <p:ext uri="{BB962C8B-B14F-4D97-AF65-F5344CB8AC3E}">
        <p14:creationId xmlns:p14="http://schemas.microsoft.com/office/powerpoint/2010/main" val="274176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D59064A-7BD3-673D-2606-9507EFB48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8D6AAE0-B36F-F86F-8E80-8AC8F5936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680" y="5358268"/>
            <a:ext cx="7204271" cy="1094733"/>
          </a:xfrm>
        </p:spPr>
        <p:txBody>
          <a:bodyPr>
            <a:normAutofit/>
          </a:bodyPr>
          <a:lstStyle/>
          <a:p>
            <a:r>
              <a:rPr lang="es-MX" dirty="0"/>
              <a:t>Formación de grupos en la parroquia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2DA03FC-55FA-24A5-2A2C-368ABB0049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25"/>
          <a:stretch>
            <a:fillRect/>
          </a:stretch>
        </p:blipFill>
        <p:spPr>
          <a:xfrm>
            <a:off x="419100" y="419102"/>
            <a:ext cx="6803112" cy="4663886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0CF2B8-9521-17D4-B313-D1874E642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2211" y="418916"/>
            <a:ext cx="4260164" cy="6033900"/>
          </a:xfrm>
        </p:spPr>
        <p:txBody>
          <a:bodyPr>
            <a:normAutofit/>
          </a:bodyPr>
          <a:lstStyle/>
          <a:p>
            <a:r>
              <a:rPr lang="es-MX" sz="2800" dirty="0"/>
              <a:t>Dialogo, permiso y apoyo con el párroco. facilitándole las cosas, llevando ya un plan, de encuesta para la comunidad, y un proyecto de convocación.</a:t>
            </a:r>
          </a:p>
          <a:p>
            <a:r>
              <a:rPr lang="es-MX" sz="2800" dirty="0"/>
              <a:t>Realizar la encuesta y estudiar la realidad del Adulto mayor</a:t>
            </a:r>
          </a:p>
          <a:p>
            <a:pPr marL="0" indent="0">
              <a:buNone/>
            </a:pPr>
            <a:endParaRPr lang="es-MX" sz="1800" dirty="0"/>
          </a:p>
          <a:p>
            <a:pPr marL="0" indent="0">
              <a:buNone/>
            </a:pPr>
            <a:endParaRPr lang="es-MX" sz="1800" dirty="0"/>
          </a:p>
        </p:txBody>
      </p:sp>
    </p:spTree>
    <p:extLst>
      <p:ext uri="{BB962C8B-B14F-4D97-AF65-F5344CB8AC3E}">
        <p14:creationId xmlns:p14="http://schemas.microsoft.com/office/powerpoint/2010/main" val="13068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BC66513-794E-7879-C800-5AA6E4B15B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114" r="9186"/>
          <a:stretch>
            <a:fillRect/>
          </a:stretch>
        </p:blipFill>
        <p:spPr>
          <a:xfrm>
            <a:off x="1" y="10"/>
            <a:ext cx="6373368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0188AB-BE17-D0CD-AB50-24676DB7D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3369" y="511444"/>
            <a:ext cx="5405343" cy="5997844"/>
          </a:xfrm>
        </p:spPr>
        <p:txBody>
          <a:bodyPr>
            <a:normAutofit/>
          </a:bodyPr>
          <a:lstStyle/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Ubicar el lugar, determinar el horario dependiendo la ubicación, y situación del sujeto de esta pastoral.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Invitaciones por medio de propaganda de acuerdo al medio, e invitaciones directas a través de las misas, e invitaciones personales.</a:t>
            </a:r>
          </a:p>
          <a:p>
            <a:endParaRPr lang="es-MX" sz="1800" dirty="0"/>
          </a:p>
        </p:txBody>
      </p:sp>
    </p:spTree>
    <p:extLst>
      <p:ext uri="{BB962C8B-B14F-4D97-AF65-F5344CB8AC3E}">
        <p14:creationId xmlns:p14="http://schemas.microsoft.com/office/powerpoint/2010/main" val="282619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B293ED6-91C0-BC8E-2996-F3BF428DDA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205"/>
          <a:stretch>
            <a:fillRect/>
          </a:stretch>
        </p:blipFill>
        <p:spPr>
          <a:xfrm>
            <a:off x="20" y="10"/>
            <a:ext cx="7723393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8AAA62-6604-E35B-C623-B4D713FD8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7261" y="619932"/>
            <a:ext cx="5160936" cy="5560432"/>
          </a:xfrm>
        </p:spPr>
        <p:txBody>
          <a:bodyPr>
            <a:normAutofit/>
          </a:bodyPr>
          <a:lstStyle/>
          <a:p>
            <a:pPr marL="228600" marR="0" lvl="0" indent="-228600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Darse a la tarea de involucrar a otras personas especialmente profesionistas y darles un espacio para que ayuden a los adultos mayores. De tal manera que se haga un equipo interdisciplinar.</a:t>
            </a:r>
          </a:p>
          <a:p>
            <a:pPr marL="228600" marR="0" lvl="0" indent="-228600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MX" sz="2800" dirty="0">
                <a:latin typeface="Neue Haas Grotesk Text Pro"/>
              </a:rPr>
              <a:t>Es un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grupo meramente parroquial con esencia católica.</a:t>
            </a:r>
          </a:p>
          <a:p>
            <a:pPr marL="0" marR="0" lvl="0" indent="0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s-MX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>
              <a:lnSpc>
                <a:spcPct val="110000"/>
              </a:lnSpc>
            </a:pPr>
            <a:endParaRPr lang="es-MX" sz="1500" dirty="0"/>
          </a:p>
        </p:txBody>
      </p:sp>
    </p:spTree>
    <p:extLst>
      <p:ext uri="{BB962C8B-B14F-4D97-AF65-F5344CB8AC3E}">
        <p14:creationId xmlns:p14="http://schemas.microsoft.com/office/powerpoint/2010/main" val="385399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8D4EA0D-276B-D1EF-FF1F-E89107EB8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855" y="0"/>
            <a:ext cx="4621553" cy="1360728"/>
          </a:xfrm>
        </p:spPr>
        <p:txBody>
          <a:bodyPr anchor="b">
            <a:normAutofit/>
          </a:bodyPr>
          <a:lstStyle/>
          <a:p>
            <a:r>
              <a:rPr lang="es-MX" dirty="0"/>
              <a:t>Recomendaciones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E98EAD-05CE-9DEA-16EB-31D2076D3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475" y="1360728"/>
            <a:ext cx="6268266" cy="516405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s-MX" sz="2800" dirty="0"/>
              <a:t>Se deja bien claro que lo que no es este grupo</a:t>
            </a:r>
          </a:p>
          <a:p>
            <a:pPr>
              <a:lnSpc>
                <a:spcPct val="110000"/>
              </a:lnSpc>
            </a:pPr>
            <a:r>
              <a:rPr lang="es-MX" sz="2800" dirty="0"/>
              <a:t>Si, recibir ayuda de los municipios, DIF y asociaciones pero no asociarse.</a:t>
            </a:r>
          </a:p>
          <a:p>
            <a:pPr>
              <a:lnSpc>
                <a:spcPct val="110000"/>
              </a:lnSpc>
            </a:pPr>
            <a:r>
              <a:rPr lang="es-MX" sz="2800" dirty="0"/>
              <a:t>No involucrarse en asuntos familiares, sin asesoría del párroco o de algún profesionista</a:t>
            </a:r>
          </a:p>
          <a:p>
            <a:pPr>
              <a:lnSpc>
                <a:spcPct val="110000"/>
              </a:lnSpc>
            </a:pPr>
            <a:endParaRPr lang="es-MX" sz="15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C1E932D-46FE-EC58-6C75-247580BD9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743" y="1480640"/>
            <a:ext cx="5028299" cy="389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77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D59064A-7BD3-673D-2606-9507EFB48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8960C6F-2B68-119B-19AD-DBE103B92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680" y="5358268"/>
            <a:ext cx="7204271" cy="1094733"/>
          </a:xfrm>
        </p:spPr>
        <p:txBody>
          <a:bodyPr>
            <a:normAutofit/>
          </a:bodyPr>
          <a:lstStyle/>
          <a:p>
            <a:r>
              <a:rPr lang="es-MX" dirty="0"/>
              <a:t>Sugerencia para llevar la reunión en </a:t>
            </a:r>
            <a:r>
              <a:rPr lang="es-MX"/>
              <a:t>la parroquia.</a:t>
            </a:r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4C0E96F-6076-27C5-6744-BCA7DF5D86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96" r="8487" b="-2"/>
          <a:stretch>
            <a:fillRect/>
          </a:stretch>
        </p:blipFill>
        <p:spPr>
          <a:xfrm>
            <a:off x="419100" y="419102"/>
            <a:ext cx="6152182" cy="4663886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11AB7B-E86E-671D-0E5B-F31F59DD7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282" y="418916"/>
            <a:ext cx="5201619" cy="60339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MX" sz="2800" dirty="0"/>
              <a:t>Bienvenida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800" dirty="0"/>
              <a:t>Platicar con ellos como les fue en la semana (pastoral de la oreja)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800" dirty="0"/>
              <a:t>Charla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800" dirty="0"/>
              <a:t>Ecos de la Charla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800" dirty="0"/>
              <a:t>Compartir café, te, fruta en una convivencia informal.</a:t>
            </a:r>
          </a:p>
        </p:txBody>
      </p:sp>
    </p:spTree>
    <p:extLst>
      <p:ext uri="{BB962C8B-B14F-4D97-AF65-F5344CB8AC3E}">
        <p14:creationId xmlns:p14="http://schemas.microsoft.com/office/powerpoint/2010/main" val="202913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E8D3B17-7638-DFD3-18E4-8A6D6117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9AC3621-D2E8-A91F-4C59-10722D7C7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2929" y="152968"/>
            <a:ext cx="5916169" cy="791343"/>
          </a:xfrm>
        </p:spPr>
        <p:txBody>
          <a:bodyPr anchor="b">
            <a:normAutofit fontScale="90000"/>
          </a:bodyPr>
          <a:lstStyle/>
          <a:p>
            <a:r>
              <a:rPr lang="es-MX" dirty="0"/>
              <a:t>Aspectos a tener en cuenta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7259407-7104-D92A-2252-1A3BBA4F59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709" r="40460" b="1"/>
          <a:stretch>
            <a:fillRect/>
          </a:stretch>
        </p:blipFill>
        <p:spPr>
          <a:xfrm>
            <a:off x="20" y="10"/>
            <a:ext cx="4910308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37C3CF-0A15-D917-B094-460AAB81C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0328" y="1394847"/>
            <a:ext cx="6961373" cy="4914513"/>
          </a:xfrm>
        </p:spPr>
        <p:txBody>
          <a:bodyPr>
            <a:normAutofit lnSpcReduction="10000"/>
          </a:bodyPr>
          <a:lstStyle/>
          <a:p>
            <a:r>
              <a:rPr lang="es-MX" sz="2800" dirty="0"/>
              <a:t>Al elegir la forma de propaganda o promoción del grupo</a:t>
            </a:r>
          </a:p>
          <a:p>
            <a:r>
              <a:rPr lang="es-MX" sz="2800" dirty="0"/>
              <a:t>El lugar que sea accesible</a:t>
            </a:r>
          </a:p>
          <a:p>
            <a:r>
              <a:rPr lang="es-MX" sz="2800" dirty="0"/>
              <a:t>No podemos pensar en los grupos sean decanales o vicariales (zona) por la dificultad del traslado. Deben ser parroquiales.</a:t>
            </a:r>
          </a:p>
          <a:p>
            <a:r>
              <a:rPr lang="es-MX" sz="2800" dirty="0"/>
              <a:t>El horario adecuado a ellos. </a:t>
            </a:r>
          </a:p>
          <a:p>
            <a:r>
              <a:rPr lang="es-MX" sz="2800" dirty="0"/>
              <a:t>Puede ser semanal o quincenal.</a:t>
            </a:r>
          </a:p>
          <a:p>
            <a:pPr marL="0" indent="0">
              <a:buNone/>
            </a:pPr>
            <a:endParaRPr lang="es-MX" sz="1800" dirty="0"/>
          </a:p>
          <a:p>
            <a:endParaRPr lang="es-MX" sz="1800" dirty="0"/>
          </a:p>
        </p:txBody>
      </p:sp>
    </p:spTree>
    <p:extLst>
      <p:ext uri="{BB962C8B-B14F-4D97-AF65-F5344CB8AC3E}">
        <p14:creationId xmlns:p14="http://schemas.microsoft.com/office/powerpoint/2010/main" val="286750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D210342-C3F4-5EAC-3A4D-4770C07F38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Código QR&#10;&#10;El contenido generado por IA puede ser incorrecto.">
            <a:extLst>
              <a:ext uri="{FF2B5EF4-FFF2-40B4-BE49-F238E27FC236}">
                <a16:creationId xmlns:a16="http://schemas.microsoft.com/office/drawing/2014/main" id="{E7261186-3A9F-53FC-F1B1-BF37D3DC5A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" b="2"/>
          <a:stretch>
            <a:fillRect/>
          </a:stretch>
        </p:blipFill>
        <p:spPr>
          <a:xfrm>
            <a:off x="3086100" y="419100"/>
            <a:ext cx="6019800" cy="603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5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D210342-C3F4-5EAC-3A4D-4770C07F38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Código QR&#10;&#10;El contenido generado por IA puede ser incorrecto.">
            <a:extLst>
              <a:ext uri="{FF2B5EF4-FFF2-40B4-BE49-F238E27FC236}">
                <a16:creationId xmlns:a16="http://schemas.microsoft.com/office/drawing/2014/main" id="{2562D61E-0470-9C24-F8D2-560A13AE33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" r="2" b="2"/>
          <a:stretch>
            <a:fillRect/>
          </a:stretch>
        </p:blipFill>
        <p:spPr>
          <a:xfrm>
            <a:off x="3086100" y="419100"/>
            <a:ext cx="6019800" cy="603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3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ACA57B90-B92C-2765-7DEE-ADAF6DEF9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PPT - Unidad I Repaso PowerPoint Presentation, free download - ID:5676459">
            <a:extLst>
              <a:ext uri="{FF2B5EF4-FFF2-40B4-BE49-F238E27FC236}">
                <a16:creationId xmlns:a16="http://schemas.microsoft.com/office/drawing/2014/main" id="{FCD4E503-E94E-6A8A-42D4-7B9C25335C0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4511"/>
          <a:stretch>
            <a:fillRect/>
          </a:stretch>
        </p:blipFill>
        <p:spPr bwMode="auto">
          <a:xfrm>
            <a:off x="1394460" y="419100"/>
            <a:ext cx="9410700" cy="603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73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</TotalTime>
  <Words>1387</Words>
  <Application>Microsoft Office PowerPoint</Application>
  <PresentationFormat>Panorámica</PresentationFormat>
  <Paragraphs>103</Paragraphs>
  <Slides>33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6" baseType="lpstr">
      <vt:lpstr>Arial</vt:lpstr>
      <vt:lpstr>Neue Haas Grotesk Text Pro</vt:lpstr>
      <vt:lpstr>VanillaVTI</vt:lpstr>
      <vt:lpstr>Como iniciar la pastoral de Adultos mayores</vt:lpstr>
      <vt:lpstr>“y para los viejos, no hay nada”</vt:lpstr>
      <vt:lpstr>Los comienzos 2017</vt:lpstr>
      <vt:lpstr>Presentación de PowerPoint</vt:lpstr>
      <vt:lpstr>Tropiezos</vt:lpstr>
      <vt:lpstr>Una propuesta no desde el Escritorio. Sino desde la experiencia</vt:lpstr>
      <vt:lpstr>Presentación de PowerPoint</vt:lpstr>
      <vt:lpstr>¿Que son?</vt:lpstr>
      <vt:lpstr>Presentación de PowerPoint</vt:lpstr>
      <vt:lpstr>Presentación de PowerPoint</vt:lpstr>
      <vt:lpstr>Objetivo principal de esta pastoral</vt:lpstr>
      <vt:lpstr>Presentación de PowerPoint</vt:lpstr>
      <vt:lpstr>Presentación de PowerPoint</vt:lpstr>
      <vt:lpstr>Justificación</vt:lpstr>
      <vt:lpstr>La importancia del A.M. en el magisterio de la Iglesia </vt:lpstr>
      <vt:lpstr>Nociones de nuestra cultura.</vt:lpstr>
      <vt:lpstr>Presentación de PowerPoint</vt:lpstr>
      <vt:lpstr>Presentación de PowerPoint</vt:lpstr>
      <vt:lpstr>Metodología</vt:lpstr>
      <vt:lpstr>Presentación de PowerPoint</vt:lpstr>
      <vt:lpstr>Primer paso: Formar lideres</vt:lpstr>
      <vt:lpstr>El contenido de esta formación</vt:lpstr>
      <vt:lpstr>Segundo Paso: sostener a los lideres</vt:lpstr>
      <vt:lpstr>Presentación de PowerPoint</vt:lpstr>
      <vt:lpstr>Formación de grupos en la parroquia</vt:lpstr>
      <vt:lpstr>Presentación de PowerPoint</vt:lpstr>
      <vt:lpstr>Presentación de PowerPoint</vt:lpstr>
      <vt:lpstr>Recomendaciones</vt:lpstr>
      <vt:lpstr>Sugerencia para llevar la reunión en la parroquia.</vt:lpstr>
      <vt:lpstr>Aspectos a tener en cuenta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Jaime Huilote</dc:creator>
  <cp:lastModifiedBy>Jaime Huilote</cp:lastModifiedBy>
  <cp:revision>1</cp:revision>
  <dcterms:created xsi:type="dcterms:W3CDTF">2025-10-23T00:46:52Z</dcterms:created>
  <dcterms:modified xsi:type="dcterms:W3CDTF">2025-11-05T23:10:46Z</dcterms:modified>
</cp:coreProperties>
</file>