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4"/>
  </p:notesMasterIdLst>
  <p:sldIdLst>
    <p:sldId id="262" r:id="rId2"/>
    <p:sldId id="257" r:id="rId3"/>
    <p:sldId id="263" r:id="rId4"/>
    <p:sldId id="265" r:id="rId5"/>
    <p:sldId id="277" r:id="rId6"/>
    <p:sldId id="266" r:id="rId7"/>
    <p:sldId id="267" r:id="rId8"/>
    <p:sldId id="287" r:id="rId9"/>
    <p:sldId id="270" r:id="rId10"/>
    <p:sldId id="268" r:id="rId11"/>
    <p:sldId id="269" r:id="rId12"/>
    <p:sldId id="278" r:id="rId13"/>
    <p:sldId id="290" r:id="rId14"/>
    <p:sldId id="284" r:id="rId15"/>
    <p:sldId id="274" r:id="rId16"/>
    <p:sldId id="275" r:id="rId17"/>
    <p:sldId id="276" r:id="rId18"/>
    <p:sldId id="279" r:id="rId19"/>
    <p:sldId id="280" r:id="rId20"/>
    <p:sldId id="281" r:id="rId21"/>
    <p:sldId id="282" r:id="rId22"/>
    <p:sldId id="283" r:id="rId23"/>
    <p:sldId id="311" r:id="rId24"/>
    <p:sldId id="286" r:id="rId25"/>
    <p:sldId id="312" r:id="rId26"/>
    <p:sldId id="308" r:id="rId27"/>
    <p:sldId id="306" r:id="rId28"/>
    <p:sldId id="288" r:id="rId29"/>
    <p:sldId id="307" r:id="rId30"/>
    <p:sldId id="313" r:id="rId31"/>
    <p:sldId id="309" r:id="rId32"/>
    <p:sldId id="310" r:id="rId33"/>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339933"/>
    <a:srgbClr val="009999"/>
    <a:srgbClr val="FFCCCC"/>
    <a:srgbClr val="CC0066"/>
    <a:srgbClr val="D60093"/>
    <a:srgbClr val="996600"/>
    <a:srgbClr val="993300"/>
    <a:srgbClr val="9900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9328" autoAdjust="0"/>
  </p:normalViewPr>
  <p:slideViewPr>
    <p:cSldViewPr>
      <p:cViewPr>
        <p:scale>
          <a:sx n="80" d="100"/>
          <a:sy n="80" d="100"/>
        </p:scale>
        <p:origin x="880" y="-2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515F84-5CFE-4E54-9020-197BFA292ECC}" type="doc">
      <dgm:prSet loTypeId="urn:microsoft.com/office/officeart/2008/layout/HorizontalMultiLevelHierarchy" loCatId="hierarchy" qsTypeId="urn:microsoft.com/office/officeart/2005/8/quickstyle/3d1" qsCatId="3D" csTypeId="urn:microsoft.com/office/officeart/2005/8/colors/accent6_3" csCatId="accent6" phldr="1"/>
      <dgm:spPr/>
      <dgm:t>
        <a:bodyPr/>
        <a:lstStyle/>
        <a:p>
          <a:endParaRPr lang="es-AR"/>
        </a:p>
      </dgm:t>
    </dgm:pt>
    <dgm:pt modelId="{7283E23A-9DE4-4C68-9645-0DE7E87B4854}">
      <dgm:prSet phldrT="[Texto]"/>
      <dgm:spPr/>
      <dgm:t>
        <a:bodyPr/>
        <a:lstStyle/>
        <a:p>
          <a:r>
            <a:rPr lang="es-ES_tradnl" dirty="0" smtClean="0">
              <a:solidFill>
                <a:schemeClr val="accent4">
                  <a:lumMod val="20000"/>
                  <a:lumOff val="80000"/>
                </a:schemeClr>
              </a:solidFill>
            </a:rPr>
            <a:t>Acompañar</a:t>
          </a:r>
          <a:endParaRPr lang="es-AR" dirty="0">
            <a:solidFill>
              <a:schemeClr val="accent4">
                <a:lumMod val="20000"/>
                <a:lumOff val="80000"/>
              </a:schemeClr>
            </a:solidFill>
          </a:endParaRPr>
        </a:p>
      </dgm:t>
    </dgm:pt>
    <dgm:pt modelId="{EC3B1771-D7F4-4D8A-A455-E623E7BBC7AC}" type="parTrans" cxnId="{330589D3-4820-46D8-8500-2A074357E70E}">
      <dgm:prSet/>
      <dgm:spPr/>
      <dgm:t>
        <a:bodyPr/>
        <a:lstStyle/>
        <a:p>
          <a:endParaRPr lang="es-AR"/>
        </a:p>
      </dgm:t>
    </dgm:pt>
    <dgm:pt modelId="{7B48BB4B-6C56-4984-9259-A54D1D57639C}" type="sibTrans" cxnId="{330589D3-4820-46D8-8500-2A074357E70E}">
      <dgm:prSet/>
      <dgm:spPr/>
      <dgm:t>
        <a:bodyPr/>
        <a:lstStyle/>
        <a:p>
          <a:endParaRPr lang="es-AR"/>
        </a:p>
      </dgm:t>
    </dgm:pt>
    <dgm:pt modelId="{63CF9622-F973-4835-9D0C-01F1816D70B1}">
      <dgm:prSet phldrT="[Texto]"/>
      <dgm:spPr/>
      <dgm:t>
        <a:bodyPr/>
        <a:lstStyle/>
        <a:p>
          <a:r>
            <a:rPr lang="es-ES_tradnl" b="1" dirty="0" smtClean="0">
              <a:solidFill>
                <a:schemeClr val="accent4">
                  <a:lumMod val="20000"/>
                  <a:lumOff val="80000"/>
                </a:schemeClr>
              </a:solidFill>
            </a:rPr>
            <a:t>Ir en compañía de otra u otras personas</a:t>
          </a:r>
          <a:endParaRPr lang="es-AR" b="1" dirty="0">
            <a:solidFill>
              <a:schemeClr val="accent4">
                <a:lumMod val="20000"/>
                <a:lumOff val="80000"/>
              </a:schemeClr>
            </a:solidFill>
          </a:endParaRPr>
        </a:p>
      </dgm:t>
    </dgm:pt>
    <dgm:pt modelId="{13BC7E99-D344-4BB9-AEA4-DC26C783950A}" type="parTrans" cxnId="{7E277F22-8187-4F09-A3C2-1A150E37E13F}">
      <dgm:prSet/>
      <dgm:spPr/>
      <dgm:t>
        <a:bodyPr/>
        <a:lstStyle/>
        <a:p>
          <a:endParaRPr lang="es-AR"/>
        </a:p>
      </dgm:t>
    </dgm:pt>
    <dgm:pt modelId="{8945B15C-0DAC-4398-B732-7D384A0E7E40}" type="sibTrans" cxnId="{7E277F22-8187-4F09-A3C2-1A150E37E13F}">
      <dgm:prSet/>
      <dgm:spPr/>
      <dgm:t>
        <a:bodyPr/>
        <a:lstStyle/>
        <a:p>
          <a:endParaRPr lang="es-AR"/>
        </a:p>
      </dgm:t>
    </dgm:pt>
    <dgm:pt modelId="{D8694B6D-43DF-45B6-BD61-245F0B333961}">
      <dgm:prSet phldrT="[Texto]"/>
      <dgm:spPr/>
      <dgm:t>
        <a:bodyPr/>
        <a:lstStyle/>
        <a:p>
          <a:r>
            <a:rPr lang="es-ES_tradnl" b="1" dirty="0" smtClean="0">
              <a:solidFill>
                <a:schemeClr val="accent4">
                  <a:lumMod val="20000"/>
                  <a:lumOff val="80000"/>
                </a:schemeClr>
              </a:solidFill>
            </a:rPr>
            <a:t>En el ámbito  emocional, es presencia y escucha </a:t>
          </a:r>
          <a:endParaRPr lang="es-AR" b="1" dirty="0">
            <a:solidFill>
              <a:schemeClr val="accent4">
                <a:lumMod val="20000"/>
                <a:lumOff val="80000"/>
              </a:schemeClr>
            </a:solidFill>
          </a:endParaRPr>
        </a:p>
      </dgm:t>
    </dgm:pt>
    <dgm:pt modelId="{0EAF65CE-FB47-4A86-8805-D4342FF33643}" type="parTrans" cxnId="{B58575F6-EEFA-4223-B394-CB21B5ED9FDD}">
      <dgm:prSet/>
      <dgm:spPr/>
      <dgm:t>
        <a:bodyPr/>
        <a:lstStyle/>
        <a:p>
          <a:endParaRPr lang="es-AR"/>
        </a:p>
      </dgm:t>
    </dgm:pt>
    <dgm:pt modelId="{6B6752C3-1BD2-41D9-9C62-BFE32C0125F9}" type="sibTrans" cxnId="{B58575F6-EEFA-4223-B394-CB21B5ED9FDD}">
      <dgm:prSet/>
      <dgm:spPr/>
      <dgm:t>
        <a:bodyPr/>
        <a:lstStyle/>
        <a:p>
          <a:endParaRPr lang="es-AR"/>
        </a:p>
      </dgm:t>
    </dgm:pt>
    <dgm:pt modelId="{DE81526D-719F-4FF4-8972-D16C8CEF3691}">
      <dgm:prSet phldrT="[Texto]"/>
      <dgm:spPr/>
      <dgm:t>
        <a:bodyPr/>
        <a:lstStyle/>
        <a:p>
          <a:r>
            <a:rPr lang="es-ES_tradnl" b="1" dirty="0" smtClean="0">
              <a:solidFill>
                <a:schemeClr val="accent4">
                  <a:lumMod val="20000"/>
                  <a:lumOff val="80000"/>
                </a:schemeClr>
              </a:solidFill>
            </a:rPr>
            <a:t>En la revelación, Yahvé es el que acompaña</a:t>
          </a:r>
          <a:endParaRPr lang="es-AR" b="1" dirty="0">
            <a:solidFill>
              <a:schemeClr val="accent4">
                <a:lumMod val="20000"/>
                <a:lumOff val="80000"/>
              </a:schemeClr>
            </a:solidFill>
          </a:endParaRPr>
        </a:p>
      </dgm:t>
    </dgm:pt>
    <dgm:pt modelId="{2AC969FE-37E8-4E78-AEE9-87DCE648FE4A}" type="parTrans" cxnId="{87D8D279-E2CA-43B9-A3B1-D346F6062A7A}">
      <dgm:prSet/>
      <dgm:spPr/>
      <dgm:t>
        <a:bodyPr/>
        <a:lstStyle/>
        <a:p>
          <a:endParaRPr lang="es-AR"/>
        </a:p>
      </dgm:t>
    </dgm:pt>
    <dgm:pt modelId="{92138E74-5C60-4C5B-AF90-12567865FDAB}" type="sibTrans" cxnId="{87D8D279-E2CA-43B9-A3B1-D346F6062A7A}">
      <dgm:prSet/>
      <dgm:spPr/>
      <dgm:t>
        <a:bodyPr/>
        <a:lstStyle/>
        <a:p>
          <a:endParaRPr lang="es-AR"/>
        </a:p>
      </dgm:t>
    </dgm:pt>
    <dgm:pt modelId="{AAD51A04-7CF4-441C-8434-3427263AE6DD}">
      <dgm:prSet phldrT="[Texto]"/>
      <dgm:spPr/>
      <dgm:t>
        <a:bodyPr/>
        <a:lstStyle/>
        <a:p>
          <a:r>
            <a:rPr lang="es-ES_tradnl" b="1" dirty="0" smtClean="0">
              <a:solidFill>
                <a:schemeClr val="accent4">
                  <a:lumMod val="20000"/>
                  <a:lumOff val="80000"/>
                </a:schemeClr>
              </a:solidFill>
            </a:rPr>
            <a:t>Atender y acompañar desde la pastor</a:t>
          </a:r>
          <a:r>
            <a:rPr lang="es-ES_tradnl" dirty="0" smtClean="0">
              <a:solidFill>
                <a:schemeClr val="accent4">
                  <a:lumMod val="20000"/>
                  <a:lumOff val="80000"/>
                </a:schemeClr>
              </a:solidFill>
            </a:rPr>
            <a:t>al </a:t>
          </a:r>
          <a:endParaRPr lang="es-AR" dirty="0">
            <a:solidFill>
              <a:schemeClr val="accent4">
                <a:lumMod val="20000"/>
                <a:lumOff val="80000"/>
              </a:schemeClr>
            </a:solidFill>
          </a:endParaRPr>
        </a:p>
      </dgm:t>
    </dgm:pt>
    <dgm:pt modelId="{B89C5650-42EA-46CE-B6C1-5F6A24F25432}" type="parTrans" cxnId="{F95A70C5-5A84-4D56-89E8-96FC8A309330}">
      <dgm:prSet/>
      <dgm:spPr/>
      <dgm:t>
        <a:bodyPr/>
        <a:lstStyle/>
        <a:p>
          <a:endParaRPr lang="es-AR"/>
        </a:p>
      </dgm:t>
    </dgm:pt>
    <dgm:pt modelId="{0BC0BA24-69CB-49F7-BD1C-46C50FC67D36}" type="sibTrans" cxnId="{F95A70C5-5A84-4D56-89E8-96FC8A309330}">
      <dgm:prSet/>
      <dgm:spPr/>
      <dgm:t>
        <a:bodyPr/>
        <a:lstStyle/>
        <a:p>
          <a:endParaRPr lang="es-AR"/>
        </a:p>
      </dgm:t>
    </dgm:pt>
    <dgm:pt modelId="{281D806E-F361-40B9-8A2E-E16568D95971}" type="pres">
      <dgm:prSet presAssocID="{24515F84-5CFE-4E54-9020-197BFA292ECC}" presName="Name0" presStyleCnt="0">
        <dgm:presLayoutVars>
          <dgm:chPref val="1"/>
          <dgm:dir/>
          <dgm:animOne val="branch"/>
          <dgm:animLvl val="lvl"/>
          <dgm:resizeHandles val="exact"/>
        </dgm:presLayoutVars>
      </dgm:prSet>
      <dgm:spPr/>
      <dgm:t>
        <a:bodyPr/>
        <a:lstStyle/>
        <a:p>
          <a:endParaRPr lang="es-AR"/>
        </a:p>
      </dgm:t>
    </dgm:pt>
    <dgm:pt modelId="{D7B2A24E-2EF0-456B-9D11-6DE3F95BB272}" type="pres">
      <dgm:prSet presAssocID="{7283E23A-9DE4-4C68-9645-0DE7E87B4854}" presName="root1" presStyleCnt="0"/>
      <dgm:spPr/>
      <dgm:t>
        <a:bodyPr/>
        <a:lstStyle/>
        <a:p>
          <a:endParaRPr lang="es-ES"/>
        </a:p>
      </dgm:t>
    </dgm:pt>
    <dgm:pt modelId="{6E9BFBD6-E208-444A-A76C-F427504684F4}" type="pres">
      <dgm:prSet presAssocID="{7283E23A-9DE4-4C68-9645-0DE7E87B4854}" presName="LevelOneTextNode" presStyleLbl="node0" presStyleIdx="0" presStyleCnt="1" custScaleY="82353">
        <dgm:presLayoutVars>
          <dgm:chPref val="3"/>
        </dgm:presLayoutVars>
      </dgm:prSet>
      <dgm:spPr/>
      <dgm:t>
        <a:bodyPr/>
        <a:lstStyle/>
        <a:p>
          <a:endParaRPr lang="es-AR"/>
        </a:p>
      </dgm:t>
    </dgm:pt>
    <dgm:pt modelId="{3617943D-EB97-4611-82E1-B42B684BC57C}" type="pres">
      <dgm:prSet presAssocID="{7283E23A-9DE4-4C68-9645-0DE7E87B4854}" presName="level2hierChild" presStyleCnt="0"/>
      <dgm:spPr/>
      <dgm:t>
        <a:bodyPr/>
        <a:lstStyle/>
        <a:p>
          <a:endParaRPr lang="es-ES"/>
        </a:p>
      </dgm:t>
    </dgm:pt>
    <dgm:pt modelId="{83B426EA-93A2-4F22-A50D-A5B8E536A21D}" type="pres">
      <dgm:prSet presAssocID="{13BC7E99-D344-4BB9-AEA4-DC26C783950A}" presName="conn2-1" presStyleLbl="parChTrans1D2" presStyleIdx="0" presStyleCnt="4"/>
      <dgm:spPr/>
      <dgm:t>
        <a:bodyPr/>
        <a:lstStyle/>
        <a:p>
          <a:endParaRPr lang="es-AR"/>
        </a:p>
      </dgm:t>
    </dgm:pt>
    <dgm:pt modelId="{C2C2EFBE-B5D1-4B1A-8A77-9A33A3A2BB2D}" type="pres">
      <dgm:prSet presAssocID="{13BC7E99-D344-4BB9-AEA4-DC26C783950A}" presName="connTx" presStyleLbl="parChTrans1D2" presStyleIdx="0" presStyleCnt="4"/>
      <dgm:spPr/>
      <dgm:t>
        <a:bodyPr/>
        <a:lstStyle/>
        <a:p>
          <a:endParaRPr lang="es-AR"/>
        </a:p>
      </dgm:t>
    </dgm:pt>
    <dgm:pt modelId="{C05017B1-4163-461A-9C9A-3C5391145208}" type="pres">
      <dgm:prSet presAssocID="{63CF9622-F973-4835-9D0C-01F1816D70B1}" presName="root2" presStyleCnt="0"/>
      <dgm:spPr/>
      <dgm:t>
        <a:bodyPr/>
        <a:lstStyle/>
        <a:p>
          <a:endParaRPr lang="es-ES"/>
        </a:p>
      </dgm:t>
    </dgm:pt>
    <dgm:pt modelId="{BB57561D-966E-4761-8FD0-CDF980BAFB92}" type="pres">
      <dgm:prSet presAssocID="{63CF9622-F973-4835-9D0C-01F1816D70B1}" presName="LevelTwoTextNode" presStyleLbl="node2" presStyleIdx="0" presStyleCnt="4" custScaleX="192968">
        <dgm:presLayoutVars>
          <dgm:chPref val="3"/>
        </dgm:presLayoutVars>
      </dgm:prSet>
      <dgm:spPr/>
      <dgm:t>
        <a:bodyPr/>
        <a:lstStyle/>
        <a:p>
          <a:endParaRPr lang="es-AR"/>
        </a:p>
      </dgm:t>
    </dgm:pt>
    <dgm:pt modelId="{7AD595C5-D90B-4B3F-8F86-6D850DCBBC6C}" type="pres">
      <dgm:prSet presAssocID="{63CF9622-F973-4835-9D0C-01F1816D70B1}" presName="level3hierChild" presStyleCnt="0"/>
      <dgm:spPr/>
      <dgm:t>
        <a:bodyPr/>
        <a:lstStyle/>
        <a:p>
          <a:endParaRPr lang="es-ES"/>
        </a:p>
      </dgm:t>
    </dgm:pt>
    <dgm:pt modelId="{288E2AD5-DC03-4ACE-A63D-C8C1B578155D}" type="pres">
      <dgm:prSet presAssocID="{0EAF65CE-FB47-4A86-8805-D4342FF33643}" presName="conn2-1" presStyleLbl="parChTrans1D2" presStyleIdx="1" presStyleCnt="4"/>
      <dgm:spPr/>
      <dgm:t>
        <a:bodyPr/>
        <a:lstStyle/>
        <a:p>
          <a:endParaRPr lang="es-AR"/>
        </a:p>
      </dgm:t>
    </dgm:pt>
    <dgm:pt modelId="{38477919-BDDF-4F93-9072-B1C62C475B55}" type="pres">
      <dgm:prSet presAssocID="{0EAF65CE-FB47-4A86-8805-D4342FF33643}" presName="connTx" presStyleLbl="parChTrans1D2" presStyleIdx="1" presStyleCnt="4"/>
      <dgm:spPr/>
      <dgm:t>
        <a:bodyPr/>
        <a:lstStyle/>
        <a:p>
          <a:endParaRPr lang="es-AR"/>
        </a:p>
      </dgm:t>
    </dgm:pt>
    <dgm:pt modelId="{2BF51D3A-45F5-477D-819E-B1A7DAEEB820}" type="pres">
      <dgm:prSet presAssocID="{D8694B6D-43DF-45B6-BD61-245F0B333961}" presName="root2" presStyleCnt="0"/>
      <dgm:spPr/>
      <dgm:t>
        <a:bodyPr/>
        <a:lstStyle/>
        <a:p>
          <a:endParaRPr lang="es-ES"/>
        </a:p>
      </dgm:t>
    </dgm:pt>
    <dgm:pt modelId="{1F00545F-957B-4C79-835B-4BE6A091EC2E}" type="pres">
      <dgm:prSet presAssocID="{D8694B6D-43DF-45B6-BD61-245F0B333961}" presName="LevelTwoTextNode" presStyleLbl="node2" presStyleIdx="1" presStyleCnt="4" custScaleX="194738">
        <dgm:presLayoutVars>
          <dgm:chPref val="3"/>
        </dgm:presLayoutVars>
      </dgm:prSet>
      <dgm:spPr/>
      <dgm:t>
        <a:bodyPr/>
        <a:lstStyle/>
        <a:p>
          <a:endParaRPr lang="es-AR"/>
        </a:p>
      </dgm:t>
    </dgm:pt>
    <dgm:pt modelId="{7046750D-F62A-4E23-A12C-0B999FF64306}" type="pres">
      <dgm:prSet presAssocID="{D8694B6D-43DF-45B6-BD61-245F0B333961}" presName="level3hierChild" presStyleCnt="0"/>
      <dgm:spPr/>
      <dgm:t>
        <a:bodyPr/>
        <a:lstStyle/>
        <a:p>
          <a:endParaRPr lang="es-ES"/>
        </a:p>
      </dgm:t>
    </dgm:pt>
    <dgm:pt modelId="{18C7661E-19FD-4CD4-8522-AA19959C942C}" type="pres">
      <dgm:prSet presAssocID="{2AC969FE-37E8-4E78-AEE9-87DCE648FE4A}" presName="conn2-1" presStyleLbl="parChTrans1D2" presStyleIdx="2" presStyleCnt="4"/>
      <dgm:spPr/>
      <dgm:t>
        <a:bodyPr/>
        <a:lstStyle/>
        <a:p>
          <a:endParaRPr lang="es-AR"/>
        </a:p>
      </dgm:t>
    </dgm:pt>
    <dgm:pt modelId="{36242901-1A18-4C24-AA18-731B77681230}" type="pres">
      <dgm:prSet presAssocID="{2AC969FE-37E8-4E78-AEE9-87DCE648FE4A}" presName="connTx" presStyleLbl="parChTrans1D2" presStyleIdx="2" presStyleCnt="4"/>
      <dgm:spPr/>
      <dgm:t>
        <a:bodyPr/>
        <a:lstStyle/>
        <a:p>
          <a:endParaRPr lang="es-AR"/>
        </a:p>
      </dgm:t>
    </dgm:pt>
    <dgm:pt modelId="{54246A64-0F64-43A7-A9AE-61DEB6A13F16}" type="pres">
      <dgm:prSet presAssocID="{DE81526D-719F-4FF4-8972-D16C8CEF3691}" presName="root2" presStyleCnt="0"/>
      <dgm:spPr/>
      <dgm:t>
        <a:bodyPr/>
        <a:lstStyle/>
        <a:p>
          <a:endParaRPr lang="es-ES"/>
        </a:p>
      </dgm:t>
    </dgm:pt>
    <dgm:pt modelId="{C8426FDF-1A6B-40DC-8075-6A8455AF435E}" type="pres">
      <dgm:prSet presAssocID="{DE81526D-719F-4FF4-8972-D16C8CEF3691}" presName="LevelTwoTextNode" presStyleLbl="node2" presStyleIdx="2" presStyleCnt="4" custScaleX="198520">
        <dgm:presLayoutVars>
          <dgm:chPref val="3"/>
        </dgm:presLayoutVars>
      </dgm:prSet>
      <dgm:spPr/>
      <dgm:t>
        <a:bodyPr/>
        <a:lstStyle/>
        <a:p>
          <a:endParaRPr lang="es-AR"/>
        </a:p>
      </dgm:t>
    </dgm:pt>
    <dgm:pt modelId="{6F437178-E11D-4958-B4E1-53D79C81A134}" type="pres">
      <dgm:prSet presAssocID="{DE81526D-719F-4FF4-8972-D16C8CEF3691}" presName="level3hierChild" presStyleCnt="0"/>
      <dgm:spPr/>
      <dgm:t>
        <a:bodyPr/>
        <a:lstStyle/>
        <a:p>
          <a:endParaRPr lang="es-ES"/>
        </a:p>
      </dgm:t>
    </dgm:pt>
    <dgm:pt modelId="{34485D6B-5A1C-41AD-9F22-97AA0A7F94C3}" type="pres">
      <dgm:prSet presAssocID="{B89C5650-42EA-46CE-B6C1-5F6A24F25432}" presName="conn2-1" presStyleLbl="parChTrans1D2" presStyleIdx="3" presStyleCnt="4"/>
      <dgm:spPr/>
      <dgm:t>
        <a:bodyPr/>
        <a:lstStyle/>
        <a:p>
          <a:endParaRPr lang="es-AR"/>
        </a:p>
      </dgm:t>
    </dgm:pt>
    <dgm:pt modelId="{E6306720-5300-4159-98BA-332B6409AFC2}" type="pres">
      <dgm:prSet presAssocID="{B89C5650-42EA-46CE-B6C1-5F6A24F25432}" presName="connTx" presStyleLbl="parChTrans1D2" presStyleIdx="3" presStyleCnt="4"/>
      <dgm:spPr/>
      <dgm:t>
        <a:bodyPr/>
        <a:lstStyle/>
        <a:p>
          <a:endParaRPr lang="es-AR"/>
        </a:p>
      </dgm:t>
    </dgm:pt>
    <dgm:pt modelId="{C789E4B9-86CC-4E11-BB31-B139F5D9351D}" type="pres">
      <dgm:prSet presAssocID="{AAD51A04-7CF4-441C-8434-3427263AE6DD}" presName="root2" presStyleCnt="0"/>
      <dgm:spPr/>
      <dgm:t>
        <a:bodyPr/>
        <a:lstStyle/>
        <a:p>
          <a:endParaRPr lang="es-ES"/>
        </a:p>
      </dgm:t>
    </dgm:pt>
    <dgm:pt modelId="{CA1BF201-4FDF-4034-AD04-DD0B0E136A73}" type="pres">
      <dgm:prSet presAssocID="{AAD51A04-7CF4-441C-8434-3427263AE6DD}" presName="LevelTwoTextNode" presStyleLbl="node2" presStyleIdx="3" presStyleCnt="4" custScaleX="198519">
        <dgm:presLayoutVars>
          <dgm:chPref val="3"/>
        </dgm:presLayoutVars>
      </dgm:prSet>
      <dgm:spPr/>
      <dgm:t>
        <a:bodyPr/>
        <a:lstStyle/>
        <a:p>
          <a:endParaRPr lang="es-AR"/>
        </a:p>
      </dgm:t>
    </dgm:pt>
    <dgm:pt modelId="{08C7FD86-188F-41DE-8379-1C236073B3C1}" type="pres">
      <dgm:prSet presAssocID="{AAD51A04-7CF4-441C-8434-3427263AE6DD}" presName="level3hierChild" presStyleCnt="0"/>
      <dgm:spPr/>
      <dgm:t>
        <a:bodyPr/>
        <a:lstStyle/>
        <a:p>
          <a:endParaRPr lang="es-ES"/>
        </a:p>
      </dgm:t>
    </dgm:pt>
  </dgm:ptLst>
  <dgm:cxnLst>
    <dgm:cxn modelId="{041B8390-79FD-4E9A-9318-6FD118607FD2}" type="presOf" srcId="{B89C5650-42EA-46CE-B6C1-5F6A24F25432}" destId="{E6306720-5300-4159-98BA-332B6409AFC2}" srcOrd="1" destOrd="0" presId="urn:microsoft.com/office/officeart/2008/layout/HorizontalMultiLevelHierarchy"/>
    <dgm:cxn modelId="{D6B0C566-DDD3-420B-AF2C-7973B5072F1F}" type="presOf" srcId="{2AC969FE-37E8-4E78-AEE9-87DCE648FE4A}" destId="{18C7661E-19FD-4CD4-8522-AA19959C942C}" srcOrd="0" destOrd="0" presId="urn:microsoft.com/office/officeart/2008/layout/HorizontalMultiLevelHierarchy"/>
    <dgm:cxn modelId="{75C29039-9C5E-4CD4-BCC7-46A3D15A6F9D}" type="presOf" srcId="{D8694B6D-43DF-45B6-BD61-245F0B333961}" destId="{1F00545F-957B-4C79-835B-4BE6A091EC2E}" srcOrd="0" destOrd="0" presId="urn:microsoft.com/office/officeart/2008/layout/HorizontalMultiLevelHierarchy"/>
    <dgm:cxn modelId="{87D8D279-E2CA-43B9-A3B1-D346F6062A7A}" srcId="{7283E23A-9DE4-4C68-9645-0DE7E87B4854}" destId="{DE81526D-719F-4FF4-8972-D16C8CEF3691}" srcOrd="2" destOrd="0" parTransId="{2AC969FE-37E8-4E78-AEE9-87DCE648FE4A}" sibTransId="{92138E74-5C60-4C5B-AF90-12567865FDAB}"/>
    <dgm:cxn modelId="{D9901D33-DB4D-49F1-8FF3-25441B538824}" type="presOf" srcId="{63CF9622-F973-4835-9D0C-01F1816D70B1}" destId="{BB57561D-966E-4761-8FD0-CDF980BAFB92}" srcOrd="0" destOrd="0" presId="urn:microsoft.com/office/officeart/2008/layout/HorizontalMultiLevelHierarchy"/>
    <dgm:cxn modelId="{E2DC2731-0220-4C50-9969-626F94F44ACF}" type="presOf" srcId="{13BC7E99-D344-4BB9-AEA4-DC26C783950A}" destId="{C2C2EFBE-B5D1-4B1A-8A77-9A33A3A2BB2D}" srcOrd="1" destOrd="0" presId="urn:microsoft.com/office/officeart/2008/layout/HorizontalMultiLevelHierarchy"/>
    <dgm:cxn modelId="{B3A4F587-7241-4583-977D-99D0A57969EB}" type="presOf" srcId="{13BC7E99-D344-4BB9-AEA4-DC26C783950A}" destId="{83B426EA-93A2-4F22-A50D-A5B8E536A21D}" srcOrd="0" destOrd="0" presId="urn:microsoft.com/office/officeart/2008/layout/HorizontalMultiLevelHierarchy"/>
    <dgm:cxn modelId="{F1A2C6FC-39A4-471E-B133-0BC42F424562}" type="presOf" srcId="{AAD51A04-7CF4-441C-8434-3427263AE6DD}" destId="{CA1BF201-4FDF-4034-AD04-DD0B0E136A73}" srcOrd="0" destOrd="0" presId="urn:microsoft.com/office/officeart/2008/layout/HorizontalMultiLevelHierarchy"/>
    <dgm:cxn modelId="{41173468-966D-4881-A659-D4D89CF8AE9A}" type="presOf" srcId="{0EAF65CE-FB47-4A86-8805-D4342FF33643}" destId="{38477919-BDDF-4F93-9072-B1C62C475B55}" srcOrd="1" destOrd="0" presId="urn:microsoft.com/office/officeart/2008/layout/HorizontalMultiLevelHierarchy"/>
    <dgm:cxn modelId="{330589D3-4820-46D8-8500-2A074357E70E}" srcId="{24515F84-5CFE-4E54-9020-197BFA292ECC}" destId="{7283E23A-9DE4-4C68-9645-0DE7E87B4854}" srcOrd="0" destOrd="0" parTransId="{EC3B1771-D7F4-4D8A-A455-E623E7BBC7AC}" sibTransId="{7B48BB4B-6C56-4984-9259-A54D1D57639C}"/>
    <dgm:cxn modelId="{EFB62387-C7B8-4F87-95A7-4ADC2F495882}" type="presOf" srcId="{0EAF65CE-FB47-4A86-8805-D4342FF33643}" destId="{288E2AD5-DC03-4ACE-A63D-C8C1B578155D}" srcOrd="0" destOrd="0" presId="urn:microsoft.com/office/officeart/2008/layout/HorizontalMultiLevelHierarchy"/>
    <dgm:cxn modelId="{BAA243A8-F3C5-4728-B8C1-DEAEF1EABBFA}" type="presOf" srcId="{7283E23A-9DE4-4C68-9645-0DE7E87B4854}" destId="{6E9BFBD6-E208-444A-A76C-F427504684F4}" srcOrd="0" destOrd="0" presId="urn:microsoft.com/office/officeart/2008/layout/HorizontalMultiLevelHierarchy"/>
    <dgm:cxn modelId="{F95A70C5-5A84-4D56-89E8-96FC8A309330}" srcId="{7283E23A-9DE4-4C68-9645-0DE7E87B4854}" destId="{AAD51A04-7CF4-441C-8434-3427263AE6DD}" srcOrd="3" destOrd="0" parTransId="{B89C5650-42EA-46CE-B6C1-5F6A24F25432}" sibTransId="{0BC0BA24-69CB-49F7-BD1C-46C50FC67D36}"/>
    <dgm:cxn modelId="{2144359A-0251-4CFF-9515-9DE51E4B92E1}" type="presOf" srcId="{24515F84-5CFE-4E54-9020-197BFA292ECC}" destId="{281D806E-F361-40B9-8A2E-E16568D95971}" srcOrd="0" destOrd="0" presId="urn:microsoft.com/office/officeart/2008/layout/HorizontalMultiLevelHierarchy"/>
    <dgm:cxn modelId="{4AC48A4B-177C-40F7-92EF-9B6E04DE0BCB}" type="presOf" srcId="{B89C5650-42EA-46CE-B6C1-5F6A24F25432}" destId="{34485D6B-5A1C-41AD-9F22-97AA0A7F94C3}" srcOrd="0" destOrd="0" presId="urn:microsoft.com/office/officeart/2008/layout/HorizontalMultiLevelHierarchy"/>
    <dgm:cxn modelId="{6905B553-736D-4AF0-886D-3F5454CAD3AB}" type="presOf" srcId="{2AC969FE-37E8-4E78-AEE9-87DCE648FE4A}" destId="{36242901-1A18-4C24-AA18-731B77681230}" srcOrd="1" destOrd="0" presId="urn:microsoft.com/office/officeart/2008/layout/HorizontalMultiLevelHierarchy"/>
    <dgm:cxn modelId="{BC34ED79-9ECB-4625-958E-200CC49E8247}" type="presOf" srcId="{DE81526D-719F-4FF4-8972-D16C8CEF3691}" destId="{C8426FDF-1A6B-40DC-8075-6A8455AF435E}" srcOrd="0" destOrd="0" presId="urn:microsoft.com/office/officeart/2008/layout/HorizontalMultiLevelHierarchy"/>
    <dgm:cxn modelId="{7E277F22-8187-4F09-A3C2-1A150E37E13F}" srcId="{7283E23A-9DE4-4C68-9645-0DE7E87B4854}" destId="{63CF9622-F973-4835-9D0C-01F1816D70B1}" srcOrd="0" destOrd="0" parTransId="{13BC7E99-D344-4BB9-AEA4-DC26C783950A}" sibTransId="{8945B15C-0DAC-4398-B732-7D384A0E7E40}"/>
    <dgm:cxn modelId="{B58575F6-EEFA-4223-B394-CB21B5ED9FDD}" srcId="{7283E23A-9DE4-4C68-9645-0DE7E87B4854}" destId="{D8694B6D-43DF-45B6-BD61-245F0B333961}" srcOrd="1" destOrd="0" parTransId="{0EAF65CE-FB47-4A86-8805-D4342FF33643}" sibTransId="{6B6752C3-1BD2-41D9-9C62-BFE32C0125F9}"/>
    <dgm:cxn modelId="{F1E20DC3-C4A0-4E86-9E58-FD005082E33A}" type="presParOf" srcId="{281D806E-F361-40B9-8A2E-E16568D95971}" destId="{D7B2A24E-2EF0-456B-9D11-6DE3F95BB272}" srcOrd="0" destOrd="0" presId="urn:microsoft.com/office/officeart/2008/layout/HorizontalMultiLevelHierarchy"/>
    <dgm:cxn modelId="{0825A2E8-318E-4C08-8818-08D0B66CA517}" type="presParOf" srcId="{D7B2A24E-2EF0-456B-9D11-6DE3F95BB272}" destId="{6E9BFBD6-E208-444A-A76C-F427504684F4}" srcOrd="0" destOrd="0" presId="urn:microsoft.com/office/officeart/2008/layout/HorizontalMultiLevelHierarchy"/>
    <dgm:cxn modelId="{00BAD219-259B-4305-971D-B077566CDAB9}" type="presParOf" srcId="{D7B2A24E-2EF0-456B-9D11-6DE3F95BB272}" destId="{3617943D-EB97-4611-82E1-B42B684BC57C}" srcOrd="1" destOrd="0" presId="urn:microsoft.com/office/officeart/2008/layout/HorizontalMultiLevelHierarchy"/>
    <dgm:cxn modelId="{9C9AB177-14B5-4089-90A1-7E96C1F9CFE9}" type="presParOf" srcId="{3617943D-EB97-4611-82E1-B42B684BC57C}" destId="{83B426EA-93A2-4F22-A50D-A5B8E536A21D}" srcOrd="0" destOrd="0" presId="urn:microsoft.com/office/officeart/2008/layout/HorizontalMultiLevelHierarchy"/>
    <dgm:cxn modelId="{E3FC702C-2727-4908-AD24-5E8EC59CDE26}" type="presParOf" srcId="{83B426EA-93A2-4F22-A50D-A5B8E536A21D}" destId="{C2C2EFBE-B5D1-4B1A-8A77-9A33A3A2BB2D}" srcOrd="0" destOrd="0" presId="urn:microsoft.com/office/officeart/2008/layout/HorizontalMultiLevelHierarchy"/>
    <dgm:cxn modelId="{68075226-1F17-4611-82DE-53CB1416048F}" type="presParOf" srcId="{3617943D-EB97-4611-82E1-B42B684BC57C}" destId="{C05017B1-4163-461A-9C9A-3C5391145208}" srcOrd="1" destOrd="0" presId="urn:microsoft.com/office/officeart/2008/layout/HorizontalMultiLevelHierarchy"/>
    <dgm:cxn modelId="{2ADC407A-2A6D-4652-B4B5-50B18E63EEDB}" type="presParOf" srcId="{C05017B1-4163-461A-9C9A-3C5391145208}" destId="{BB57561D-966E-4761-8FD0-CDF980BAFB92}" srcOrd="0" destOrd="0" presId="urn:microsoft.com/office/officeart/2008/layout/HorizontalMultiLevelHierarchy"/>
    <dgm:cxn modelId="{B2AA6B88-B47D-4493-8014-6E7F586928B3}" type="presParOf" srcId="{C05017B1-4163-461A-9C9A-3C5391145208}" destId="{7AD595C5-D90B-4B3F-8F86-6D850DCBBC6C}" srcOrd="1" destOrd="0" presId="urn:microsoft.com/office/officeart/2008/layout/HorizontalMultiLevelHierarchy"/>
    <dgm:cxn modelId="{D7D97DCF-6BE5-4FDB-B3A8-495D4388416D}" type="presParOf" srcId="{3617943D-EB97-4611-82E1-B42B684BC57C}" destId="{288E2AD5-DC03-4ACE-A63D-C8C1B578155D}" srcOrd="2" destOrd="0" presId="urn:microsoft.com/office/officeart/2008/layout/HorizontalMultiLevelHierarchy"/>
    <dgm:cxn modelId="{5BCF22F8-E741-447B-9DD9-F6D9113C4011}" type="presParOf" srcId="{288E2AD5-DC03-4ACE-A63D-C8C1B578155D}" destId="{38477919-BDDF-4F93-9072-B1C62C475B55}" srcOrd="0" destOrd="0" presId="urn:microsoft.com/office/officeart/2008/layout/HorizontalMultiLevelHierarchy"/>
    <dgm:cxn modelId="{6401E878-C7D2-426C-90F1-CBB0E35AABBC}" type="presParOf" srcId="{3617943D-EB97-4611-82E1-B42B684BC57C}" destId="{2BF51D3A-45F5-477D-819E-B1A7DAEEB820}" srcOrd="3" destOrd="0" presId="urn:microsoft.com/office/officeart/2008/layout/HorizontalMultiLevelHierarchy"/>
    <dgm:cxn modelId="{52E1BFE0-A173-4411-A780-98A7CAAAD366}" type="presParOf" srcId="{2BF51D3A-45F5-477D-819E-B1A7DAEEB820}" destId="{1F00545F-957B-4C79-835B-4BE6A091EC2E}" srcOrd="0" destOrd="0" presId="urn:microsoft.com/office/officeart/2008/layout/HorizontalMultiLevelHierarchy"/>
    <dgm:cxn modelId="{3662A2FA-61CE-4967-9987-47EA796E6655}" type="presParOf" srcId="{2BF51D3A-45F5-477D-819E-B1A7DAEEB820}" destId="{7046750D-F62A-4E23-A12C-0B999FF64306}" srcOrd="1" destOrd="0" presId="urn:microsoft.com/office/officeart/2008/layout/HorizontalMultiLevelHierarchy"/>
    <dgm:cxn modelId="{D0B7BBC7-B939-48C7-B653-838EC3EFE5BA}" type="presParOf" srcId="{3617943D-EB97-4611-82E1-B42B684BC57C}" destId="{18C7661E-19FD-4CD4-8522-AA19959C942C}" srcOrd="4" destOrd="0" presId="urn:microsoft.com/office/officeart/2008/layout/HorizontalMultiLevelHierarchy"/>
    <dgm:cxn modelId="{1E2CD92E-B038-41C0-86B5-D475DBDEC914}" type="presParOf" srcId="{18C7661E-19FD-4CD4-8522-AA19959C942C}" destId="{36242901-1A18-4C24-AA18-731B77681230}" srcOrd="0" destOrd="0" presId="urn:microsoft.com/office/officeart/2008/layout/HorizontalMultiLevelHierarchy"/>
    <dgm:cxn modelId="{F63C8366-4835-44AE-AB61-7A3467CAE1CF}" type="presParOf" srcId="{3617943D-EB97-4611-82E1-B42B684BC57C}" destId="{54246A64-0F64-43A7-A9AE-61DEB6A13F16}" srcOrd="5" destOrd="0" presId="urn:microsoft.com/office/officeart/2008/layout/HorizontalMultiLevelHierarchy"/>
    <dgm:cxn modelId="{CBBD3C5B-5E77-41CB-937A-A93CBC185889}" type="presParOf" srcId="{54246A64-0F64-43A7-A9AE-61DEB6A13F16}" destId="{C8426FDF-1A6B-40DC-8075-6A8455AF435E}" srcOrd="0" destOrd="0" presId="urn:microsoft.com/office/officeart/2008/layout/HorizontalMultiLevelHierarchy"/>
    <dgm:cxn modelId="{6BDDD2DA-1354-4E78-9C86-27C9662E937C}" type="presParOf" srcId="{54246A64-0F64-43A7-A9AE-61DEB6A13F16}" destId="{6F437178-E11D-4958-B4E1-53D79C81A134}" srcOrd="1" destOrd="0" presId="urn:microsoft.com/office/officeart/2008/layout/HorizontalMultiLevelHierarchy"/>
    <dgm:cxn modelId="{D612AC50-3FE3-4FF2-B4A6-CB8EEA23F833}" type="presParOf" srcId="{3617943D-EB97-4611-82E1-B42B684BC57C}" destId="{34485D6B-5A1C-41AD-9F22-97AA0A7F94C3}" srcOrd="6" destOrd="0" presId="urn:microsoft.com/office/officeart/2008/layout/HorizontalMultiLevelHierarchy"/>
    <dgm:cxn modelId="{366D32B8-FA7E-4936-A75F-AF16A3CAD4EF}" type="presParOf" srcId="{34485D6B-5A1C-41AD-9F22-97AA0A7F94C3}" destId="{E6306720-5300-4159-98BA-332B6409AFC2}" srcOrd="0" destOrd="0" presId="urn:microsoft.com/office/officeart/2008/layout/HorizontalMultiLevelHierarchy"/>
    <dgm:cxn modelId="{5F9D6C67-BBF4-410D-9BC7-B92A6DDA47E1}" type="presParOf" srcId="{3617943D-EB97-4611-82E1-B42B684BC57C}" destId="{C789E4B9-86CC-4E11-BB31-B139F5D9351D}" srcOrd="7" destOrd="0" presId="urn:microsoft.com/office/officeart/2008/layout/HorizontalMultiLevelHierarchy"/>
    <dgm:cxn modelId="{0801F697-1259-4FED-B755-F1C014C9348E}" type="presParOf" srcId="{C789E4B9-86CC-4E11-BB31-B139F5D9351D}" destId="{CA1BF201-4FDF-4034-AD04-DD0B0E136A73}" srcOrd="0" destOrd="0" presId="urn:microsoft.com/office/officeart/2008/layout/HorizontalMultiLevelHierarchy"/>
    <dgm:cxn modelId="{DCF54F31-A472-4BDD-8C88-9563CF603214}" type="presParOf" srcId="{C789E4B9-86CC-4E11-BB31-B139F5D9351D}" destId="{08C7FD86-188F-41DE-8379-1C236073B3C1}" srcOrd="1" destOrd="0" presId="urn:microsoft.com/office/officeart/2008/layout/HorizontalMultiLevelHierarchy"/>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47D0E7-6D04-4558-AABD-2BD17B23D080}" type="doc">
      <dgm:prSet loTypeId="urn:microsoft.com/office/officeart/2005/8/layout/hierarchy2" loCatId="hierarchy" qsTypeId="urn:microsoft.com/office/officeart/2005/8/quickstyle/3d1" qsCatId="3D" csTypeId="urn:microsoft.com/office/officeart/2005/8/colors/accent2_2" csCatId="accent2" phldr="1"/>
      <dgm:spPr/>
      <dgm:t>
        <a:bodyPr/>
        <a:lstStyle/>
        <a:p>
          <a:endParaRPr lang="es-AR"/>
        </a:p>
      </dgm:t>
    </dgm:pt>
    <dgm:pt modelId="{0141C65B-BFD4-4234-883E-8A730FB366D6}">
      <dgm:prSet phldrT="[Texto]"/>
      <dgm:spPr/>
      <dgm:t>
        <a:bodyPr/>
        <a:lstStyle/>
        <a:p>
          <a:r>
            <a:rPr lang="es-ES_tradnl" dirty="0" smtClean="0">
              <a:solidFill>
                <a:schemeClr val="tx1"/>
              </a:solidFill>
            </a:rPr>
            <a:t>La pastoral de adulto mayor, una pastoral especifica. </a:t>
          </a:r>
          <a:endParaRPr lang="es-AR" dirty="0">
            <a:solidFill>
              <a:schemeClr val="tx1"/>
            </a:solidFill>
          </a:endParaRPr>
        </a:p>
      </dgm:t>
    </dgm:pt>
    <dgm:pt modelId="{15380EE3-4E73-4BD1-9752-C46074930BF8}" type="parTrans" cxnId="{D2C0BECB-4E64-47FE-89D8-BB38AC119896}">
      <dgm:prSet/>
      <dgm:spPr/>
      <dgm:t>
        <a:bodyPr/>
        <a:lstStyle/>
        <a:p>
          <a:endParaRPr lang="es-AR"/>
        </a:p>
      </dgm:t>
    </dgm:pt>
    <dgm:pt modelId="{012FBE1C-7E48-4D83-8263-A0C7532FDE42}" type="sibTrans" cxnId="{D2C0BECB-4E64-47FE-89D8-BB38AC119896}">
      <dgm:prSet/>
      <dgm:spPr/>
      <dgm:t>
        <a:bodyPr/>
        <a:lstStyle/>
        <a:p>
          <a:endParaRPr lang="es-AR"/>
        </a:p>
      </dgm:t>
    </dgm:pt>
    <dgm:pt modelId="{95EBA7E6-F454-4755-A0B5-75FA95D018BD}">
      <dgm:prSet phldrT="[Texto]"/>
      <dgm:spPr/>
      <dgm:t>
        <a:bodyPr/>
        <a:lstStyle/>
        <a:p>
          <a:r>
            <a:rPr lang="es-ES_tradnl" dirty="0" smtClean="0">
              <a:solidFill>
                <a:schemeClr val="tx1"/>
              </a:solidFill>
            </a:rPr>
            <a:t>Es una opción, la cual exige:</a:t>
          </a:r>
          <a:endParaRPr lang="es-AR" dirty="0">
            <a:solidFill>
              <a:schemeClr val="tx1"/>
            </a:solidFill>
          </a:endParaRPr>
        </a:p>
      </dgm:t>
    </dgm:pt>
    <dgm:pt modelId="{5D63D2AA-25DB-4144-BF7F-F374401B7BFB}" type="parTrans" cxnId="{2382DEB2-C6E3-40F7-A589-9FE24FC1EB10}">
      <dgm:prSet/>
      <dgm:spPr/>
      <dgm:t>
        <a:bodyPr/>
        <a:lstStyle/>
        <a:p>
          <a:endParaRPr lang="es-AR"/>
        </a:p>
      </dgm:t>
    </dgm:pt>
    <dgm:pt modelId="{DB1A2C89-27E7-499A-B5FB-E4D0F911FD20}" type="sibTrans" cxnId="{2382DEB2-C6E3-40F7-A589-9FE24FC1EB10}">
      <dgm:prSet/>
      <dgm:spPr/>
      <dgm:t>
        <a:bodyPr/>
        <a:lstStyle/>
        <a:p>
          <a:endParaRPr lang="es-AR"/>
        </a:p>
      </dgm:t>
    </dgm:pt>
    <dgm:pt modelId="{40450AD9-0BB1-4BAA-956A-743201558D73}">
      <dgm:prSet phldrT="[Texto]"/>
      <dgm:spPr/>
      <dgm:t>
        <a:bodyPr/>
        <a:lstStyle/>
        <a:p>
          <a:r>
            <a:rPr lang="es-ES_tradnl" dirty="0" smtClean="0">
              <a:solidFill>
                <a:schemeClr val="tx1"/>
              </a:solidFill>
            </a:rPr>
            <a:t>Plantearnos la problemática particular.</a:t>
          </a:r>
          <a:endParaRPr lang="es-AR" dirty="0">
            <a:solidFill>
              <a:schemeClr val="tx1"/>
            </a:solidFill>
          </a:endParaRPr>
        </a:p>
      </dgm:t>
    </dgm:pt>
    <dgm:pt modelId="{3429CD1A-AEFC-4B4B-8F34-55B6F4D5D187}" type="parTrans" cxnId="{6523770F-DFEA-4D3C-BF5F-939140C4C20C}">
      <dgm:prSet/>
      <dgm:spPr/>
      <dgm:t>
        <a:bodyPr/>
        <a:lstStyle/>
        <a:p>
          <a:endParaRPr lang="es-AR"/>
        </a:p>
      </dgm:t>
    </dgm:pt>
    <dgm:pt modelId="{3466F12E-44AD-40CD-9DCB-E82DB0BE2417}" type="sibTrans" cxnId="{6523770F-DFEA-4D3C-BF5F-939140C4C20C}">
      <dgm:prSet/>
      <dgm:spPr/>
      <dgm:t>
        <a:bodyPr/>
        <a:lstStyle/>
        <a:p>
          <a:endParaRPr lang="es-AR"/>
        </a:p>
      </dgm:t>
    </dgm:pt>
    <dgm:pt modelId="{6E178BCF-550A-423E-BEF9-7755B5A7C069}">
      <dgm:prSet phldrT="[Texto]"/>
      <dgm:spPr/>
      <dgm:t>
        <a:bodyPr/>
        <a:lstStyle/>
        <a:p>
          <a:r>
            <a:rPr lang="es-ES_tradnl" dirty="0" smtClean="0">
              <a:solidFill>
                <a:schemeClr val="tx1"/>
              </a:solidFill>
            </a:rPr>
            <a:t>Determinar los desafíos de la realidad.</a:t>
          </a:r>
          <a:endParaRPr lang="es-AR" dirty="0">
            <a:solidFill>
              <a:schemeClr val="tx1"/>
            </a:solidFill>
          </a:endParaRPr>
        </a:p>
      </dgm:t>
    </dgm:pt>
    <dgm:pt modelId="{D61AA8D0-0FB9-4AAC-AEA0-47DDF42A9CF2}" type="parTrans" cxnId="{35A39EF7-6BC7-4270-963D-CE295C902601}">
      <dgm:prSet/>
      <dgm:spPr/>
      <dgm:t>
        <a:bodyPr/>
        <a:lstStyle/>
        <a:p>
          <a:endParaRPr lang="es-AR"/>
        </a:p>
      </dgm:t>
    </dgm:pt>
    <dgm:pt modelId="{CB16CC19-32C6-46D5-A089-972FE9BA7A64}" type="sibTrans" cxnId="{35A39EF7-6BC7-4270-963D-CE295C902601}">
      <dgm:prSet/>
      <dgm:spPr/>
      <dgm:t>
        <a:bodyPr/>
        <a:lstStyle/>
        <a:p>
          <a:endParaRPr lang="es-AR"/>
        </a:p>
      </dgm:t>
    </dgm:pt>
    <dgm:pt modelId="{6A627504-E404-4DFD-B580-3EA49C376B04}">
      <dgm:prSet phldrT="[Texto]"/>
      <dgm:spPr/>
      <dgm:t>
        <a:bodyPr/>
        <a:lstStyle/>
        <a:p>
          <a:r>
            <a:rPr lang="es-ES_tradnl" dirty="0" smtClean="0">
              <a:solidFill>
                <a:schemeClr val="tx1"/>
              </a:solidFill>
            </a:rPr>
            <a:t>Las opciones pastorales sirven: </a:t>
          </a:r>
          <a:endParaRPr lang="es-AR" dirty="0">
            <a:solidFill>
              <a:schemeClr val="tx1"/>
            </a:solidFill>
          </a:endParaRPr>
        </a:p>
      </dgm:t>
    </dgm:pt>
    <dgm:pt modelId="{A9582530-4005-401A-B93F-9614EBC51FD6}" type="parTrans" cxnId="{50D7F0D6-5855-4614-B6E9-C894211CCF4A}">
      <dgm:prSet/>
      <dgm:spPr/>
      <dgm:t>
        <a:bodyPr/>
        <a:lstStyle/>
        <a:p>
          <a:endParaRPr lang="es-AR"/>
        </a:p>
      </dgm:t>
    </dgm:pt>
    <dgm:pt modelId="{FA295F48-C38C-4A55-BDBD-0AE5AC8992E7}" type="sibTrans" cxnId="{50D7F0D6-5855-4614-B6E9-C894211CCF4A}">
      <dgm:prSet/>
      <dgm:spPr/>
      <dgm:t>
        <a:bodyPr/>
        <a:lstStyle/>
        <a:p>
          <a:endParaRPr lang="es-AR"/>
        </a:p>
      </dgm:t>
    </dgm:pt>
    <dgm:pt modelId="{520380C6-E587-49E6-8556-227C7F5A44EF}">
      <dgm:prSet phldrT="[Texto]"/>
      <dgm:spPr/>
      <dgm:t>
        <a:bodyPr/>
        <a:lstStyle/>
        <a:p>
          <a:r>
            <a:rPr lang="es-ES_tradnl" dirty="0" smtClean="0">
              <a:solidFill>
                <a:schemeClr val="tx1"/>
              </a:solidFill>
            </a:rPr>
            <a:t>Señalar los aspectos teológicos</a:t>
          </a:r>
          <a:endParaRPr lang="es-AR" dirty="0">
            <a:solidFill>
              <a:schemeClr val="tx1"/>
            </a:solidFill>
          </a:endParaRPr>
        </a:p>
      </dgm:t>
    </dgm:pt>
    <dgm:pt modelId="{419889BF-9759-4A2C-9A5B-655732ADA6B3}" type="parTrans" cxnId="{3DC3E5BA-B540-42A2-9040-BEE58D763A72}">
      <dgm:prSet/>
      <dgm:spPr/>
      <dgm:t>
        <a:bodyPr/>
        <a:lstStyle/>
        <a:p>
          <a:endParaRPr lang="es-AR"/>
        </a:p>
      </dgm:t>
    </dgm:pt>
    <dgm:pt modelId="{85C08800-7C5B-457B-BF0E-399AA4E7D6B3}" type="sibTrans" cxnId="{3DC3E5BA-B540-42A2-9040-BEE58D763A72}">
      <dgm:prSet/>
      <dgm:spPr/>
      <dgm:t>
        <a:bodyPr/>
        <a:lstStyle/>
        <a:p>
          <a:endParaRPr lang="es-AR"/>
        </a:p>
      </dgm:t>
    </dgm:pt>
    <dgm:pt modelId="{D9D09A71-18B7-4ED8-85DF-11035931C95D}">
      <dgm:prSet phldrT="[Texto]"/>
      <dgm:spPr/>
      <dgm:t>
        <a:bodyPr/>
        <a:lstStyle/>
        <a:p>
          <a:r>
            <a:rPr lang="es-ES_tradnl" dirty="0" smtClean="0">
              <a:solidFill>
                <a:schemeClr val="tx1"/>
              </a:solidFill>
            </a:rPr>
            <a:t>Una propuesta pastoral específica.</a:t>
          </a:r>
          <a:endParaRPr lang="es-AR" dirty="0">
            <a:solidFill>
              <a:schemeClr val="tx1"/>
            </a:solidFill>
          </a:endParaRPr>
        </a:p>
      </dgm:t>
    </dgm:pt>
    <dgm:pt modelId="{AE0D24E2-14CC-457B-814D-52CA4656B1C9}" type="parTrans" cxnId="{BFC52F26-5695-42BA-B81D-B4D9144C40BD}">
      <dgm:prSet/>
      <dgm:spPr/>
      <dgm:t>
        <a:bodyPr/>
        <a:lstStyle/>
        <a:p>
          <a:endParaRPr lang="es-AR"/>
        </a:p>
      </dgm:t>
    </dgm:pt>
    <dgm:pt modelId="{85A1699C-9417-49F7-A5BB-A150EEC2F9F1}" type="sibTrans" cxnId="{BFC52F26-5695-42BA-B81D-B4D9144C40BD}">
      <dgm:prSet/>
      <dgm:spPr/>
      <dgm:t>
        <a:bodyPr/>
        <a:lstStyle/>
        <a:p>
          <a:endParaRPr lang="es-AR"/>
        </a:p>
      </dgm:t>
    </dgm:pt>
    <dgm:pt modelId="{08B3A9CE-2BD3-45DA-8183-2FC283B5CBE3}">
      <dgm:prSet/>
      <dgm:spPr/>
      <dgm:t>
        <a:bodyPr/>
        <a:lstStyle/>
        <a:p>
          <a:r>
            <a:rPr lang="es-ES_tradnl" dirty="0" smtClean="0">
              <a:solidFill>
                <a:schemeClr val="tx1"/>
              </a:solidFill>
            </a:rPr>
            <a:t>De indicadores para centrar la atención.</a:t>
          </a:r>
          <a:endParaRPr lang="es-AR" dirty="0">
            <a:solidFill>
              <a:schemeClr val="tx1"/>
            </a:solidFill>
          </a:endParaRPr>
        </a:p>
      </dgm:t>
    </dgm:pt>
    <dgm:pt modelId="{814EC255-54B2-4AC1-B841-335B24CB63BE}" type="parTrans" cxnId="{09674ABA-D55B-4CC0-9BE2-8500D8ADB77D}">
      <dgm:prSet/>
      <dgm:spPr/>
      <dgm:t>
        <a:bodyPr/>
        <a:lstStyle/>
        <a:p>
          <a:endParaRPr lang="es-AR"/>
        </a:p>
      </dgm:t>
    </dgm:pt>
    <dgm:pt modelId="{03B358FF-3167-4D4E-BA22-73E5E432128A}" type="sibTrans" cxnId="{09674ABA-D55B-4CC0-9BE2-8500D8ADB77D}">
      <dgm:prSet/>
      <dgm:spPr/>
      <dgm:t>
        <a:bodyPr/>
        <a:lstStyle/>
        <a:p>
          <a:endParaRPr lang="es-AR"/>
        </a:p>
      </dgm:t>
    </dgm:pt>
    <dgm:pt modelId="{A1EE845D-AEBD-4790-B044-E34AB5CDBBD7}">
      <dgm:prSet/>
      <dgm:spPr/>
      <dgm:t>
        <a:bodyPr/>
        <a:lstStyle/>
        <a:p>
          <a:r>
            <a:rPr lang="es-ES_tradnl" dirty="0" smtClean="0">
              <a:solidFill>
                <a:schemeClr val="tx1"/>
              </a:solidFill>
            </a:rPr>
            <a:t>Para contextualizar.</a:t>
          </a:r>
          <a:endParaRPr lang="es-AR" dirty="0">
            <a:solidFill>
              <a:schemeClr val="tx1"/>
            </a:solidFill>
          </a:endParaRPr>
        </a:p>
      </dgm:t>
    </dgm:pt>
    <dgm:pt modelId="{2EC6CF80-282B-4548-BB88-746BE47A19AC}" type="parTrans" cxnId="{2BEC2CA5-3872-44B1-BCB6-7CDBC49ED521}">
      <dgm:prSet/>
      <dgm:spPr/>
      <dgm:t>
        <a:bodyPr/>
        <a:lstStyle/>
        <a:p>
          <a:endParaRPr lang="es-AR"/>
        </a:p>
      </dgm:t>
    </dgm:pt>
    <dgm:pt modelId="{3FC00A8B-587D-41AE-8F7E-A28E03C28B19}" type="sibTrans" cxnId="{2BEC2CA5-3872-44B1-BCB6-7CDBC49ED521}">
      <dgm:prSet/>
      <dgm:spPr/>
      <dgm:t>
        <a:bodyPr/>
        <a:lstStyle/>
        <a:p>
          <a:endParaRPr lang="es-AR"/>
        </a:p>
      </dgm:t>
    </dgm:pt>
    <dgm:pt modelId="{72174DB4-9D4D-47D5-8CF4-D93B6ABE43F8}">
      <dgm:prSet/>
      <dgm:spPr/>
      <dgm:t>
        <a:bodyPr/>
        <a:lstStyle/>
        <a:p>
          <a:r>
            <a:rPr lang="es-ES_tradnl" dirty="0" smtClean="0">
              <a:solidFill>
                <a:schemeClr val="tx1"/>
              </a:solidFill>
            </a:rPr>
            <a:t>Poner componentes esenciales</a:t>
          </a:r>
          <a:endParaRPr lang="es-AR" dirty="0">
            <a:solidFill>
              <a:schemeClr val="tx1"/>
            </a:solidFill>
          </a:endParaRPr>
        </a:p>
      </dgm:t>
    </dgm:pt>
    <dgm:pt modelId="{008B3A6D-9B7F-46D2-BD05-01A4E1327BC9}" type="parTrans" cxnId="{DCFC29DC-28F9-4968-95FF-29E2FEC8DAC1}">
      <dgm:prSet/>
      <dgm:spPr/>
      <dgm:t>
        <a:bodyPr/>
        <a:lstStyle/>
        <a:p>
          <a:endParaRPr lang="es-AR"/>
        </a:p>
      </dgm:t>
    </dgm:pt>
    <dgm:pt modelId="{A0359A1B-0031-4DB0-848A-4D8FE2EC0C71}" type="sibTrans" cxnId="{DCFC29DC-28F9-4968-95FF-29E2FEC8DAC1}">
      <dgm:prSet/>
      <dgm:spPr/>
      <dgm:t>
        <a:bodyPr/>
        <a:lstStyle/>
        <a:p>
          <a:endParaRPr lang="es-AR"/>
        </a:p>
      </dgm:t>
    </dgm:pt>
    <dgm:pt modelId="{1F498D9A-2287-40F1-832A-5729F8E00196}">
      <dgm:prSet/>
      <dgm:spPr/>
      <dgm:t>
        <a:bodyPr/>
        <a:lstStyle/>
        <a:p>
          <a:r>
            <a:rPr lang="es-ES_tradnl" dirty="0" smtClean="0">
              <a:solidFill>
                <a:schemeClr val="tx1"/>
              </a:solidFill>
            </a:rPr>
            <a:t>Para la aplicación de un método diseñado</a:t>
          </a:r>
          <a:r>
            <a:rPr lang="es-ES_tradnl" dirty="0" smtClean="0"/>
            <a:t>.</a:t>
          </a:r>
          <a:endParaRPr lang="es-AR" dirty="0"/>
        </a:p>
      </dgm:t>
    </dgm:pt>
    <dgm:pt modelId="{5C3D61C0-A603-4D3F-B589-CAFA6D4EC91D}" type="parTrans" cxnId="{E2B075F9-0BFE-4CA6-BB7B-B80E19CB251F}">
      <dgm:prSet/>
      <dgm:spPr/>
      <dgm:t>
        <a:bodyPr/>
        <a:lstStyle/>
        <a:p>
          <a:endParaRPr lang="es-AR"/>
        </a:p>
      </dgm:t>
    </dgm:pt>
    <dgm:pt modelId="{E20DAF9B-698A-4761-9C91-13BB4B3F12CC}" type="sibTrans" cxnId="{E2B075F9-0BFE-4CA6-BB7B-B80E19CB251F}">
      <dgm:prSet/>
      <dgm:spPr/>
      <dgm:t>
        <a:bodyPr/>
        <a:lstStyle/>
        <a:p>
          <a:endParaRPr lang="es-AR"/>
        </a:p>
      </dgm:t>
    </dgm:pt>
    <dgm:pt modelId="{18C0DC4B-4CE6-4EF0-B9C0-B07AD7F51539}" type="pres">
      <dgm:prSet presAssocID="{6647D0E7-6D04-4558-AABD-2BD17B23D080}" presName="diagram" presStyleCnt="0">
        <dgm:presLayoutVars>
          <dgm:chPref val="1"/>
          <dgm:dir/>
          <dgm:animOne val="branch"/>
          <dgm:animLvl val="lvl"/>
          <dgm:resizeHandles val="exact"/>
        </dgm:presLayoutVars>
      </dgm:prSet>
      <dgm:spPr/>
      <dgm:t>
        <a:bodyPr/>
        <a:lstStyle/>
        <a:p>
          <a:endParaRPr lang="es-AR"/>
        </a:p>
      </dgm:t>
    </dgm:pt>
    <dgm:pt modelId="{5712FD36-B793-42BC-B5DF-C35E46C5CEFF}" type="pres">
      <dgm:prSet presAssocID="{0141C65B-BFD4-4234-883E-8A730FB366D6}" presName="root1" presStyleCnt="0"/>
      <dgm:spPr/>
      <dgm:t>
        <a:bodyPr/>
        <a:lstStyle/>
        <a:p>
          <a:endParaRPr lang="es-ES"/>
        </a:p>
      </dgm:t>
    </dgm:pt>
    <dgm:pt modelId="{084EDC45-A158-43F3-85BE-C6453A28D69D}" type="pres">
      <dgm:prSet presAssocID="{0141C65B-BFD4-4234-883E-8A730FB366D6}" presName="LevelOneTextNode" presStyleLbl="node0" presStyleIdx="0" presStyleCnt="5" custScaleX="137471" custLinFactNeighborX="3830" custLinFactNeighborY="84500">
        <dgm:presLayoutVars>
          <dgm:chPref val="3"/>
        </dgm:presLayoutVars>
      </dgm:prSet>
      <dgm:spPr/>
      <dgm:t>
        <a:bodyPr/>
        <a:lstStyle/>
        <a:p>
          <a:endParaRPr lang="es-AR"/>
        </a:p>
      </dgm:t>
    </dgm:pt>
    <dgm:pt modelId="{E203DACE-990D-4C52-9C61-77A44775E60F}" type="pres">
      <dgm:prSet presAssocID="{0141C65B-BFD4-4234-883E-8A730FB366D6}" presName="level2hierChild" presStyleCnt="0"/>
      <dgm:spPr/>
      <dgm:t>
        <a:bodyPr/>
        <a:lstStyle/>
        <a:p>
          <a:endParaRPr lang="es-ES"/>
        </a:p>
      </dgm:t>
    </dgm:pt>
    <dgm:pt modelId="{9ED8AC5B-1846-4B8B-947E-B1B592F29D3C}" type="pres">
      <dgm:prSet presAssocID="{5D63D2AA-25DB-4144-BF7F-F374401B7BFB}" presName="conn2-1" presStyleLbl="parChTrans1D2" presStyleIdx="0" presStyleCnt="2"/>
      <dgm:spPr/>
      <dgm:t>
        <a:bodyPr/>
        <a:lstStyle/>
        <a:p>
          <a:endParaRPr lang="es-AR"/>
        </a:p>
      </dgm:t>
    </dgm:pt>
    <dgm:pt modelId="{AE6CFABF-2EE1-4908-A4FB-12B7D6758462}" type="pres">
      <dgm:prSet presAssocID="{5D63D2AA-25DB-4144-BF7F-F374401B7BFB}" presName="connTx" presStyleLbl="parChTrans1D2" presStyleIdx="0" presStyleCnt="2"/>
      <dgm:spPr/>
      <dgm:t>
        <a:bodyPr/>
        <a:lstStyle/>
        <a:p>
          <a:endParaRPr lang="es-AR"/>
        </a:p>
      </dgm:t>
    </dgm:pt>
    <dgm:pt modelId="{B08043D9-19DB-42EF-9F0A-3C5921B9D527}" type="pres">
      <dgm:prSet presAssocID="{95EBA7E6-F454-4755-A0B5-75FA95D018BD}" presName="root2" presStyleCnt="0"/>
      <dgm:spPr/>
      <dgm:t>
        <a:bodyPr/>
        <a:lstStyle/>
        <a:p>
          <a:endParaRPr lang="es-ES"/>
        </a:p>
      </dgm:t>
    </dgm:pt>
    <dgm:pt modelId="{933A325D-970D-44A7-B90E-C940191CD8AC}" type="pres">
      <dgm:prSet presAssocID="{95EBA7E6-F454-4755-A0B5-75FA95D018BD}" presName="LevelTwoTextNode" presStyleLbl="node2" presStyleIdx="0" presStyleCnt="2" custScaleX="121523" custLinFactNeighborX="-5606" custLinFactNeighborY="-17563">
        <dgm:presLayoutVars>
          <dgm:chPref val="3"/>
        </dgm:presLayoutVars>
      </dgm:prSet>
      <dgm:spPr/>
      <dgm:t>
        <a:bodyPr/>
        <a:lstStyle/>
        <a:p>
          <a:endParaRPr lang="es-AR"/>
        </a:p>
      </dgm:t>
    </dgm:pt>
    <dgm:pt modelId="{AD7F961F-9D9F-4E01-8979-617E3E7C2F69}" type="pres">
      <dgm:prSet presAssocID="{95EBA7E6-F454-4755-A0B5-75FA95D018BD}" presName="level3hierChild" presStyleCnt="0"/>
      <dgm:spPr/>
      <dgm:t>
        <a:bodyPr/>
        <a:lstStyle/>
        <a:p>
          <a:endParaRPr lang="es-ES"/>
        </a:p>
      </dgm:t>
    </dgm:pt>
    <dgm:pt modelId="{52A7B4B5-7A18-4EBE-AD97-5AABD775F7D5}" type="pres">
      <dgm:prSet presAssocID="{3429CD1A-AEFC-4B4B-8F34-55B6F4D5D187}" presName="conn2-1" presStyleLbl="parChTrans1D3" presStyleIdx="0" presStyleCnt="4"/>
      <dgm:spPr/>
      <dgm:t>
        <a:bodyPr/>
        <a:lstStyle/>
        <a:p>
          <a:endParaRPr lang="es-AR"/>
        </a:p>
      </dgm:t>
    </dgm:pt>
    <dgm:pt modelId="{D674B42D-E752-4757-B483-6D2808F88594}" type="pres">
      <dgm:prSet presAssocID="{3429CD1A-AEFC-4B4B-8F34-55B6F4D5D187}" presName="connTx" presStyleLbl="parChTrans1D3" presStyleIdx="0" presStyleCnt="4"/>
      <dgm:spPr/>
      <dgm:t>
        <a:bodyPr/>
        <a:lstStyle/>
        <a:p>
          <a:endParaRPr lang="es-AR"/>
        </a:p>
      </dgm:t>
    </dgm:pt>
    <dgm:pt modelId="{F8DE0FE8-4CAE-405A-86E5-94EA84BD6B16}" type="pres">
      <dgm:prSet presAssocID="{40450AD9-0BB1-4BAA-956A-743201558D73}" presName="root2" presStyleCnt="0"/>
      <dgm:spPr/>
      <dgm:t>
        <a:bodyPr/>
        <a:lstStyle/>
        <a:p>
          <a:endParaRPr lang="es-ES"/>
        </a:p>
      </dgm:t>
    </dgm:pt>
    <dgm:pt modelId="{350EBB48-5C49-4B39-805B-4036A5889AFA}" type="pres">
      <dgm:prSet presAssocID="{40450AD9-0BB1-4BAA-956A-743201558D73}" presName="LevelTwoTextNode" presStyleLbl="node3" presStyleIdx="0" presStyleCnt="4" custScaleX="151347" custScaleY="68490">
        <dgm:presLayoutVars>
          <dgm:chPref val="3"/>
        </dgm:presLayoutVars>
      </dgm:prSet>
      <dgm:spPr/>
      <dgm:t>
        <a:bodyPr/>
        <a:lstStyle/>
        <a:p>
          <a:endParaRPr lang="es-AR"/>
        </a:p>
      </dgm:t>
    </dgm:pt>
    <dgm:pt modelId="{F8B7B8CD-6260-459B-97C9-0271DBA430F9}" type="pres">
      <dgm:prSet presAssocID="{40450AD9-0BB1-4BAA-956A-743201558D73}" presName="level3hierChild" presStyleCnt="0"/>
      <dgm:spPr/>
      <dgm:t>
        <a:bodyPr/>
        <a:lstStyle/>
        <a:p>
          <a:endParaRPr lang="es-ES"/>
        </a:p>
      </dgm:t>
    </dgm:pt>
    <dgm:pt modelId="{DE24022A-3257-484D-9DBE-8E64A33B4FE9}" type="pres">
      <dgm:prSet presAssocID="{D61AA8D0-0FB9-4AAC-AEA0-47DDF42A9CF2}" presName="conn2-1" presStyleLbl="parChTrans1D3" presStyleIdx="1" presStyleCnt="4"/>
      <dgm:spPr/>
      <dgm:t>
        <a:bodyPr/>
        <a:lstStyle/>
        <a:p>
          <a:endParaRPr lang="es-AR"/>
        </a:p>
      </dgm:t>
    </dgm:pt>
    <dgm:pt modelId="{B1E30216-6C6D-43DF-94D9-4B70DE59B104}" type="pres">
      <dgm:prSet presAssocID="{D61AA8D0-0FB9-4AAC-AEA0-47DDF42A9CF2}" presName="connTx" presStyleLbl="parChTrans1D3" presStyleIdx="1" presStyleCnt="4"/>
      <dgm:spPr/>
      <dgm:t>
        <a:bodyPr/>
        <a:lstStyle/>
        <a:p>
          <a:endParaRPr lang="es-AR"/>
        </a:p>
      </dgm:t>
    </dgm:pt>
    <dgm:pt modelId="{5547D82D-934F-409E-9199-C1CBD54A10CE}" type="pres">
      <dgm:prSet presAssocID="{6E178BCF-550A-423E-BEF9-7755B5A7C069}" presName="root2" presStyleCnt="0"/>
      <dgm:spPr/>
      <dgm:t>
        <a:bodyPr/>
        <a:lstStyle/>
        <a:p>
          <a:endParaRPr lang="es-ES"/>
        </a:p>
      </dgm:t>
    </dgm:pt>
    <dgm:pt modelId="{17ECE666-7EAE-478E-9828-C3819094BC6C}" type="pres">
      <dgm:prSet presAssocID="{6E178BCF-550A-423E-BEF9-7755B5A7C069}" presName="LevelTwoTextNode" presStyleLbl="node3" presStyleIdx="1" presStyleCnt="4" custScaleX="151347" custScaleY="66619" custLinFactNeighborY="-9981">
        <dgm:presLayoutVars>
          <dgm:chPref val="3"/>
        </dgm:presLayoutVars>
      </dgm:prSet>
      <dgm:spPr/>
      <dgm:t>
        <a:bodyPr/>
        <a:lstStyle/>
        <a:p>
          <a:endParaRPr lang="es-AR"/>
        </a:p>
      </dgm:t>
    </dgm:pt>
    <dgm:pt modelId="{060A8346-1DCA-4BC0-BED6-7308E5776EB5}" type="pres">
      <dgm:prSet presAssocID="{6E178BCF-550A-423E-BEF9-7755B5A7C069}" presName="level3hierChild" presStyleCnt="0"/>
      <dgm:spPr/>
      <dgm:t>
        <a:bodyPr/>
        <a:lstStyle/>
        <a:p>
          <a:endParaRPr lang="es-ES"/>
        </a:p>
      </dgm:t>
    </dgm:pt>
    <dgm:pt modelId="{B03857F1-6B23-40B2-AAE0-8424D2684593}" type="pres">
      <dgm:prSet presAssocID="{419889BF-9759-4A2C-9A5B-655732ADA6B3}" presName="conn2-1" presStyleLbl="parChTrans1D3" presStyleIdx="2" presStyleCnt="4"/>
      <dgm:spPr/>
      <dgm:t>
        <a:bodyPr/>
        <a:lstStyle/>
        <a:p>
          <a:endParaRPr lang="es-AR"/>
        </a:p>
      </dgm:t>
    </dgm:pt>
    <dgm:pt modelId="{5F838D02-892C-439F-85F7-2C3A843DC89D}" type="pres">
      <dgm:prSet presAssocID="{419889BF-9759-4A2C-9A5B-655732ADA6B3}" presName="connTx" presStyleLbl="parChTrans1D3" presStyleIdx="2" presStyleCnt="4"/>
      <dgm:spPr/>
      <dgm:t>
        <a:bodyPr/>
        <a:lstStyle/>
        <a:p>
          <a:endParaRPr lang="es-AR"/>
        </a:p>
      </dgm:t>
    </dgm:pt>
    <dgm:pt modelId="{CD65850A-E6C5-4CEA-B1E2-1A0D31881BD6}" type="pres">
      <dgm:prSet presAssocID="{520380C6-E587-49E6-8556-227C7F5A44EF}" presName="root2" presStyleCnt="0"/>
      <dgm:spPr/>
      <dgm:t>
        <a:bodyPr/>
        <a:lstStyle/>
        <a:p>
          <a:endParaRPr lang="es-ES"/>
        </a:p>
      </dgm:t>
    </dgm:pt>
    <dgm:pt modelId="{7C44E21B-A3B0-4FE8-AD4F-254A1ADE2520}" type="pres">
      <dgm:prSet presAssocID="{520380C6-E587-49E6-8556-227C7F5A44EF}" presName="LevelTwoTextNode" presStyleLbl="node3" presStyleIdx="2" presStyleCnt="4" custScaleX="151346" custScaleY="49493" custLinFactNeighborY="-14712">
        <dgm:presLayoutVars>
          <dgm:chPref val="3"/>
        </dgm:presLayoutVars>
      </dgm:prSet>
      <dgm:spPr/>
      <dgm:t>
        <a:bodyPr/>
        <a:lstStyle/>
        <a:p>
          <a:endParaRPr lang="es-AR"/>
        </a:p>
      </dgm:t>
    </dgm:pt>
    <dgm:pt modelId="{826D16C0-E26C-4BE9-B4B1-7E0672B9AD04}" type="pres">
      <dgm:prSet presAssocID="{520380C6-E587-49E6-8556-227C7F5A44EF}" presName="level3hierChild" presStyleCnt="0"/>
      <dgm:spPr/>
      <dgm:t>
        <a:bodyPr/>
        <a:lstStyle/>
        <a:p>
          <a:endParaRPr lang="es-ES"/>
        </a:p>
      </dgm:t>
    </dgm:pt>
    <dgm:pt modelId="{F415D860-CDF9-435D-B2CD-96357CC0211F}" type="pres">
      <dgm:prSet presAssocID="{AE0D24E2-14CC-457B-814D-52CA4656B1C9}" presName="conn2-1" presStyleLbl="parChTrans1D3" presStyleIdx="3" presStyleCnt="4"/>
      <dgm:spPr/>
      <dgm:t>
        <a:bodyPr/>
        <a:lstStyle/>
        <a:p>
          <a:endParaRPr lang="es-AR"/>
        </a:p>
      </dgm:t>
    </dgm:pt>
    <dgm:pt modelId="{94A47788-56E2-422D-A383-423A502D8C7B}" type="pres">
      <dgm:prSet presAssocID="{AE0D24E2-14CC-457B-814D-52CA4656B1C9}" presName="connTx" presStyleLbl="parChTrans1D3" presStyleIdx="3" presStyleCnt="4"/>
      <dgm:spPr/>
      <dgm:t>
        <a:bodyPr/>
        <a:lstStyle/>
        <a:p>
          <a:endParaRPr lang="es-AR"/>
        </a:p>
      </dgm:t>
    </dgm:pt>
    <dgm:pt modelId="{169259D1-16CA-4B81-A242-6616280EBE98}" type="pres">
      <dgm:prSet presAssocID="{D9D09A71-18B7-4ED8-85DF-11035931C95D}" presName="root2" presStyleCnt="0"/>
      <dgm:spPr/>
      <dgm:t>
        <a:bodyPr/>
        <a:lstStyle/>
        <a:p>
          <a:endParaRPr lang="es-ES"/>
        </a:p>
      </dgm:t>
    </dgm:pt>
    <dgm:pt modelId="{0974DB4C-A1D6-4E60-BD80-112FDA64A2D8}" type="pres">
      <dgm:prSet presAssocID="{D9D09A71-18B7-4ED8-85DF-11035931C95D}" presName="LevelTwoTextNode" presStyleLbl="node3" presStyleIdx="3" presStyleCnt="4" custScaleX="147678" custScaleY="58260" custLinFactNeighborX="3828" custLinFactNeighborY="-20018">
        <dgm:presLayoutVars>
          <dgm:chPref val="3"/>
        </dgm:presLayoutVars>
      </dgm:prSet>
      <dgm:spPr/>
      <dgm:t>
        <a:bodyPr/>
        <a:lstStyle/>
        <a:p>
          <a:endParaRPr lang="es-AR"/>
        </a:p>
      </dgm:t>
    </dgm:pt>
    <dgm:pt modelId="{0269B79E-6AA7-4A4B-8FE1-F90EF8A5A864}" type="pres">
      <dgm:prSet presAssocID="{D9D09A71-18B7-4ED8-85DF-11035931C95D}" presName="level3hierChild" presStyleCnt="0"/>
      <dgm:spPr/>
      <dgm:t>
        <a:bodyPr/>
        <a:lstStyle/>
        <a:p>
          <a:endParaRPr lang="es-ES"/>
        </a:p>
      </dgm:t>
    </dgm:pt>
    <dgm:pt modelId="{52BD3F1F-3C00-4062-8326-E3BF0D8BDD20}" type="pres">
      <dgm:prSet presAssocID="{A9582530-4005-401A-B93F-9614EBC51FD6}" presName="conn2-1" presStyleLbl="parChTrans1D2" presStyleIdx="1" presStyleCnt="2"/>
      <dgm:spPr/>
      <dgm:t>
        <a:bodyPr/>
        <a:lstStyle/>
        <a:p>
          <a:endParaRPr lang="es-AR"/>
        </a:p>
      </dgm:t>
    </dgm:pt>
    <dgm:pt modelId="{C5E5DB8E-8E3A-4636-89FB-4CDD81F23F10}" type="pres">
      <dgm:prSet presAssocID="{A9582530-4005-401A-B93F-9614EBC51FD6}" presName="connTx" presStyleLbl="parChTrans1D2" presStyleIdx="1" presStyleCnt="2"/>
      <dgm:spPr/>
      <dgm:t>
        <a:bodyPr/>
        <a:lstStyle/>
        <a:p>
          <a:endParaRPr lang="es-AR"/>
        </a:p>
      </dgm:t>
    </dgm:pt>
    <dgm:pt modelId="{19D45E11-9238-4609-87F4-A4C6ECC99EB7}" type="pres">
      <dgm:prSet presAssocID="{6A627504-E404-4DFD-B580-3EA49C376B04}" presName="root2" presStyleCnt="0"/>
      <dgm:spPr/>
      <dgm:t>
        <a:bodyPr/>
        <a:lstStyle/>
        <a:p>
          <a:endParaRPr lang="es-ES"/>
        </a:p>
      </dgm:t>
    </dgm:pt>
    <dgm:pt modelId="{B4AEA10F-3DA6-4BD4-82FD-A1CBFDC43CB8}" type="pres">
      <dgm:prSet presAssocID="{6A627504-E404-4DFD-B580-3EA49C376B04}" presName="LevelTwoTextNode" presStyleLbl="node2" presStyleIdx="1" presStyleCnt="2" custScaleX="120538" custLinFactY="97010" custLinFactNeighborX="-2975" custLinFactNeighborY="100000">
        <dgm:presLayoutVars>
          <dgm:chPref val="3"/>
        </dgm:presLayoutVars>
      </dgm:prSet>
      <dgm:spPr/>
      <dgm:t>
        <a:bodyPr/>
        <a:lstStyle/>
        <a:p>
          <a:endParaRPr lang="es-AR"/>
        </a:p>
      </dgm:t>
    </dgm:pt>
    <dgm:pt modelId="{04568C92-0259-4A28-A997-1FCF7B25A73E}" type="pres">
      <dgm:prSet presAssocID="{6A627504-E404-4DFD-B580-3EA49C376B04}" presName="level3hierChild" presStyleCnt="0"/>
      <dgm:spPr/>
      <dgm:t>
        <a:bodyPr/>
        <a:lstStyle/>
        <a:p>
          <a:endParaRPr lang="es-ES"/>
        </a:p>
      </dgm:t>
    </dgm:pt>
    <dgm:pt modelId="{29652914-A74B-4812-BB46-286B2B3F939D}" type="pres">
      <dgm:prSet presAssocID="{08B3A9CE-2BD3-45DA-8183-2FC283B5CBE3}" presName="root1" presStyleCnt="0"/>
      <dgm:spPr/>
      <dgm:t>
        <a:bodyPr/>
        <a:lstStyle/>
        <a:p>
          <a:endParaRPr lang="es-ES"/>
        </a:p>
      </dgm:t>
    </dgm:pt>
    <dgm:pt modelId="{0448C0BB-9F87-4794-B92A-3973EBAAA5B6}" type="pres">
      <dgm:prSet presAssocID="{08B3A9CE-2BD3-45DA-8183-2FC283B5CBE3}" presName="LevelOneTextNode" presStyleLbl="node0" presStyleIdx="1" presStyleCnt="5" custScaleX="143726" custScaleY="74478" custLinFactX="142785" custLinFactNeighborX="200000" custLinFactNeighborY="29321">
        <dgm:presLayoutVars>
          <dgm:chPref val="3"/>
        </dgm:presLayoutVars>
      </dgm:prSet>
      <dgm:spPr/>
      <dgm:t>
        <a:bodyPr/>
        <a:lstStyle/>
        <a:p>
          <a:endParaRPr lang="es-AR"/>
        </a:p>
      </dgm:t>
    </dgm:pt>
    <dgm:pt modelId="{64BCD19F-2884-4044-8FBB-6E7E88310E22}" type="pres">
      <dgm:prSet presAssocID="{08B3A9CE-2BD3-45DA-8183-2FC283B5CBE3}" presName="level2hierChild" presStyleCnt="0"/>
      <dgm:spPr/>
      <dgm:t>
        <a:bodyPr/>
        <a:lstStyle/>
        <a:p>
          <a:endParaRPr lang="es-ES"/>
        </a:p>
      </dgm:t>
    </dgm:pt>
    <dgm:pt modelId="{DBF671CC-597E-4E3B-A17D-9F62AEFA2898}" type="pres">
      <dgm:prSet presAssocID="{A1EE845D-AEBD-4790-B044-E34AB5CDBBD7}" presName="root1" presStyleCnt="0"/>
      <dgm:spPr/>
      <dgm:t>
        <a:bodyPr/>
        <a:lstStyle/>
        <a:p>
          <a:endParaRPr lang="es-ES"/>
        </a:p>
      </dgm:t>
    </dgm:pt>
    <dgm:pt modelId="{C0C73EAD-AC53-4F56-99D4-509FD9C7B26C}" type="pres">
      <dgm:prSet presAssocID="{A1EE845D-AEBD-4790-B044-E34AB5CDBBD7}" presName="LevelOneTextNode" presStyleLbl="node0" presStyleIdx="2" presStyleCnt="5" custScaleX="144053" custScaleY="53507" custLinFactX="143096" custLinFactNeighborX="200000" custLinFactNeighborY="25707">
        <dgm:presLayoutVars>
          <dgm:chPref val="3"/>
        </dgm:presLayoutVars>
      </dgm:prSet>
      <dgm:spPr/>
      <dgm:t>
        <a:bodyPr/>
        <a:lstStyle/>
        <a:p>
          <a:endParaRPr lang="es-AR"/>
        </a:p>
      </dgm:t>
    </dgm:pt>
    <dgm:pt modelId="{7C5D1402-3C84-4A2C-810A-8393BF7E4FA7}" type="pres">
      <dgm:prSet presAssocID="{A1EE845D-AEBD-4790-B044-E34AB5CDBBD7}" presName="level2hierChild" presStyleCnt="0"/>
      <dgm:spPr/>
      <dgm:t>
        <a:bodyPr/>
        <a:lstStyle/>
        <a:p>
          <a:endParaRPr lang="es-ES"/>
        </a:p>
      </dgm:t>
    </dgm:pt>
    <dgm:pt modelId="{F96AD98C-B089-45CC-8C6B-C8EA5F242626}" type="pres">
      <dgm:prSet presAssocID="{72174DB4-9D4D-47D5-8CF4-D93B6ABE43F8}" presName="root1" presStyleCnt="0"/>
      <dgm:spPr/>
      <dgm:t>
        <a:bodyPr/>
        <a:lstStyle/>
        <a:p>
          <a:endParaRPr lang="es-ES"/>
        </a:p>
      </dgm:t>
    </dgm:pt>
    <dgm:pt modelId="{3D54A7B8-C6A3-4037-98AA-00481F86BD7E}" type="pres">
      <dgm:prSet presAssocID="{72174DB4-9D4D-47D5-8CF4-D93B6ABE43F8}" presName="LevelOneTextNode" presStyleLbl="node0" presStyleIdx="3" presStyleCnt="5" custScaleX="144054" custScaleY="72049" custLinFactX="142793" custLinFactNeighborX="200000" custLinFactNeighborY="19309">
        <dgm:presLayoutVars>
          <dgm:chPref val="3"/>
        </dgm:presLayoutVars>
      </dgm:prSet>
      <dgm:spPr/>
      <dgm:t>
        <a:bodyPr/>
        <a:lstStyle/>
        <a:p>
          <a:endParaRPr lang="es-AR"/>
        </a:p>
      </dgm:t>
    </dgm:pt>
    <dgm:pt modelId="{02F708FF-D5DA-44A1-A3DB-FFE36BFE52A9}" type="pres">
      <dgm:prSet presAssocID="{72174DB4-9D4D-47D5-8CF4-D93B6ABE43F8}" presName="level2hierChild" presStyleCnt="0"/>
      <dgm:spPr/>
      <dgm:t>
        <a:bodyPr/>
        <a:lstStyle/>
        <a:p>
          <a:endParaRPr lang="es-ES"/>
        </a:p>
      </dgm:t>
    </dgm:pt>
    <dgm:pt modelId="{F361AC2C-B47B-405C-8D60-E4CFCFAB091A}" type="pres">
      <dgm:prSet presAssocID="{1F498D9A-2287-40F1-832A-5729F8E00196}" presName="root1" presStyleCnt="0"/>
      <dgm:spPr/>
      <dgm:t>
        <a:bodyPr/>
        <a:lstStyle/>
        <a:p>
          <a:endParaRPr lang="es-ES"/>
        </a:p>
      </dgm:t>
    </dgm:pt>
    <dgm:pt modelId="{9BCA0A12-7B67-4DD7-9CB3-712FAF99D52F}" type="pres">
      <dgm:prSet presAssocID="{1F498D9A-2287-40F1-832A-5729F8E00196}" presName="LevelOneTextNode" presStyleLbl="node0" presStyleIdx="4" presStyleCnt="5" custScaleX="144053" custScaleY="64114" custLinFactX="142793" custLinFactNeighborX="200000" custLinFactNeighborY="19371">
        <dgm:presLayoutVars>
          <dgm:chPref val="3"/>
        </dgm:presLayoutVars>
      </dgm:prSet>
      <dgm:spPr/>
      <dgm:t>
        <a:bodyPr/>
        <a:lstStyle/>
        <a:p>
          <a:endParaRPr lang="es-AR"/>
        </a:p>
      </dgm:t>
    </dgm:pt>
    <dgm:pt modelId="{78D3B94E-353C-4D1D-A108-A2C961A09B23}" type="pres">
      <dgm:prSet presAssocID="{1F498D9A-2287-40F1-832A-5729F8E00196}" presName="level2hierChild" presStyleCnt="0"/>
      <dgm:spPr/>
      <dgm:t>
        <a:bodyPr/>
        <a:lstStyle/>
        <a:p>
          <a:endParaRPr lang="es-ES"/>
        </a:p>
      </dgm:t>
    </dgm:pt>
  </dgm:ptLst>
  <dgm:cxnLst>
    <dgm:cxn modelId="{2C6B9B76-A24D-4632-A68D-67768C5FF242}" type="presOf" srcId="{6A627504-E404-4DFD-B580-3EA49C376B04}" destId="{B4AEA10F-3DA6-4BD4-82FD-A1CBFDC43CB8}" srcOrd="0" destOrd="0" presId="urn:microsoft.com/office/officeart/2005/8/layout/hierarchy2"/>
    <dgm:cxn modelId="{2CB656BB-5922-4199-B35F-BE6BFEEE576B}" type="presOf" srcId="{3429CD1A-AEFC-4B4B-8F34-55B6F4D5D187}" destId="{D674B42D-E752-4757-B483-6D2808F88594}" srcOrd="1" destOrd="0" presId="urn:microsoft.com/office/officeart/2005/8/layout/hierarchy2"/>
    <dgm:cxn modelId="{DCFC29DC-28F9-4968-95FF-29E2FEC8DAC1}" srcId="{6647D0E7-6D04-4558-AABD-2BD17B23D080}" destId="{72174DB4-9D4D-47D5-8CF4-D93B6ABE43F8}" srcOrd="3" destOrd="0" parTransId="{008B3A6D-9B7F-46D2-BD05-01A4E1327BC9}" sibTransId="{A0359A1B-0031-4DB0-848A-4D8FE2EC0C71}"/>
    <dgm:cxn modelId="{6F3D8615-65AD-4CAD-A9B7-2DFFD62FB773}" type="presOf" srcId="{520380C6-E587-49E6-8556-227C7F5A44EF}" destId="{7C44E21B-A3B0-4FE8-AD4F-254A1ADE2520}" srcOrd="0" destOrd="0" presId="urn:microsoft.com/office/officeart/2005/8/layout/hierarchy2"/>
    <dgm:cxn modelId="{BFC52F26-5695-42BA-B81D-B4D9144C40BD}" srcId="{95EBA7E6-F454-4755-A0B5-75FA95D018BD}" destId="{D9D09A71-18B7-4ED8-85DF-11035931C95D}" srcOrd="3" destOrd="0" parTransId="{AE0D24E2-14CC-457B-814D-52CA4656B1C9}" sibTransId="{85A1699C-9417-49F7-A5BB-A150EEC2F9F1}"/>
    <dgm:cxn modelId="{D2C0BECB-4E64-47FE-89D8-BB38AC119896}" srcId="{6647D0E7-6D04-4558-AABD-2BD17B23D080}" destId="{0141C65B-BFD4-4234-883E-8A730FB366D6}" srcOrd="0" destOrd="0" parTransId="{15380EE3-4E73-4BD1-9752-C46074930BF8}" sibTransId="{012FBE1C-7E48-4D83-8263-A0C7532FDE42}"/>
    <dgm:cxn modelId="{ED3B18AC-717A-4583-BC50-D6B07F085432}" type="presOf" srcId="{AE0D24E2-14CC-457B-814D-52CA4656B1C9}" destId="{94A47788-56E2-422D-A383-423A502D8C7B}" srcOrd="1" destOrd="0" presId="urn:microsoft.com/office/officeart/2005/8/layout/hierarchy2"/>
    <dgm:cxn modelId="{2BEC2CA5-3872-44B1-BCB6-7CDBC49ED521}" srcId="{6647D0E7-6D04-4558-AABD-2BD17B23D080}" destId="{A1EE845D-AEBD-4790-B044-E34AB5CDBBD7}" srcOrd="2" destOrd="0" parTransId="{2EC6CF80-282B-4548-BB88-746BE47A19AC}" sibTransId="{3FC00A8B-587D-41AE-8F7E-A28E03C28B19}"/>
    <dgm:cxn modelId="{E8E5C4A9-B81B-4D51-BFC0-766333D41B11}" type="presOf" srcId="{6647D0E7-6D04-4558-AABD-2BD17B23D080}" destId="{18C0DC4B-4CE6-4EF0-B9C0-B07AD7F51539}" srcOrd="0" destOrd="0" presId="urn:microsoft.com/office/officeart/2005/8/layout/hierarchy2"/>
    <dgm:cxn modelId="{9CDA5C02-82A6-43F2-947A-D0875737D362}" type="presOf" srcId="{AE0D24E2-14CC-457B-814D-52CA4656B1C9}" destId="{F415D860-CDF9-435D-B2CD-96357CC0211F}" srcOrd="0" destOrd="0" presId="urn:microsoft.com/office/officeart/2005/8/layout/hierarchy2"/>
    <dgm:cxn modelId="{5FC9BB73-7792-4A69-9FCA-96D908B81CA9}" type="presOf" srcId="{419889BF-9759-4A2C-9A5B-655732ADA6B3}" destId="{5F838D02-892C-439F-85F7-2C3A843DC89D}" srcOrd="1" destOrd="0" presId="urn:microsoft.com/office/officeart/2005/8/layout/hierarchy2"/>
    <dgm:cxn modelId="{462116BD-4F3B-457A-BE0E-DAD480A30172}" type="presOf" srcId="{5D63D2AA-25DB-4144-BF7F-F374401B7BFB}" destId="{AE6CFABF-2EE1-4908-A4FB-12B7D6758462}" srcOrd="1" destOrd="0" presId="urn:microsoft.com/office/officeart/2005/8/layout/hierarchy2"/>
    <dgm:cxn modelId="{8DF00A50-9C21-4BC7-A757-8856B81790B1}" type="presOf" srcId="{D61AA8D0-0FB9-4AAC-AEA0-47DDF42A9CF2}" destId="{DE24022A-3257-484D-9DBE-8E64A33B4FE9}" srcOrd="0" destOrd="0" presId="urn:microsoft.com/office/officeart/2005/8/layout/hierarchy2"/>
    <dgm:cxn modelId="{35A39EF7-6BC7-4270-963D-CE295C902601}" srcId="{95EBA7E6-F454-4755-A0B5-75FA95D018BD}" destId="{6E178BCF-550A-423E-BEF9-7755B5A7C069}" srcOrd="1" destOrd="0" parTransId="{D61AA8D0-0FB9-4AAC-AEA0-47DDF42A9CF2}" sibTransId="{CB16CC19-32C6-46D5-A089-972FE9BA7A64}"/>
    <dgm:cxn modelId="{2382DEB2-C6E3-40F7-A589-9FE24FC1EB10}" srcId="{0141C65B-BFD4-4234-883E-8A730FB366D6}" destId="{95EBA7E6-F454-4755-A0B5-75FA95D018BD}" srcOrd="0" destOrd="0" parTransId="{5D63D2AA-25DB-4144-BF7F-F374401B7BFB}" sibTransId="{DB1A2C89-27E7-499A-B5FB-E4D0F911FD20}"/>
    <dgm:cxn modelId="{6523770F-DFEA-4D3C-BF5F-939140C4C20C}" srcId="{95EBA7E6-F454-4755-A0B5-75FA95D018BD}" destId="{40450AD9-0BB1-4BAA-956A-743201558D73}" srcOrd="0" destOrd="0" parTransId="{3429CD1A-AEFC-4B4B-8F34-55B6F4D5D187}" sibTransId="{3466F12E-44AD-40CD-9DCB-E82DB0BE2417}"/>
    <dgm:cxn modelId="{8EE307D0-3372-4294-AB32-FD3DA3A86264}" type="presOf" srcId="{6E178BCF-550A-423E-BEF9-7755B5A7C069}" destId="{17ECE666-7EAE-478E-9828-C3819094BC6C}" srcOrd="0" destOrd="0" presId="urn:microsoft.com/office/officeart/2005/8/layout/hierarchy2"/>
    <dgm:cxn modelId="{CC138C28-E46F-41A1-ADDC-451CA52993A1}" type="presOf" srcId="{40450AD9-0BB1-4BAA-956A-743201558D73}" destId="{350EBB48-5C49-4B39-805B-4036A5889AFA}" srcOrd="0" destOrd="0" presId="urn:microsoft.com/office/officeart/2005/8/layout/hierarchy2"/>
    <dgm:cxn modelId="{C7BB0DB1-558F-4DD8-8033-DB7EA02E3CA8}" type="presOf" srcId="{95EBA7E6-F454-4755-A0B5-75FA95D018BD}" destId="{933A325D-970D-44A7-B90E-C940191CD8AC}" srcOrd="0" destOrd="0" presId="urn:microsoft.com/office/officeart/2005/8/layout/hierarchy2"/>
    <dgm:cxn modelId="{3DC3E5BA-B540-42A2-9040-BEE58D763A72}" srcId="{95EBA7E6-F454-4755-A0B5-75FA95D018BD}" destId="{520380C6-E587-49E6-8556-227C7F5A44EF}" srcOrd="2" destOrd="0" parTransId="{419889BF-9759-4A2C-9A5B-655732ADA6B3}" sibTransId="{85C08800-7C5B-457B-BF0E-399AA4E7D6B3}"/>
    <dgm:cxn modelId="{58CFEDB5-C9D1-4460-A71D-1056488DFF40}" type="presOf" srcId="{5D63D2AA-25DB-4144-BF7F-F374401B7BFB}" destId="{9ED8AC5B-1846-4B8B-947E-B1B592F29D3C}" srcOrd="0" destOrd="0" presId="urn:microsoft.com/office/officeart/2005/8/layout/hierarchy2"/>
    <dgm:cxn modelId="{3F9FAD9B-8940-4C39-B17D-F5419ADDE043}" type="presOf" srcId="{3429CD1A-AEFC-4B4B-8F34-55B6F4D5D187}" destId="{52A7B4B5-7A18-4EBE-AD97-5AABD775F7D5}" srcOrd="0" destOrd="0" presId="urn:microsoft.com/office/officeart/2005/8/layout/hierarchy2"/>
    <dgm:cxn modelId="{09674ABA-D55B-4CC0-9BE2-8500D8ADB77D}" srcId="{6647D0E7-6D04-4558-AABD-2BD17B23D080}" destId="{08B3A9CE-2BD3-45DA-8183-2FC283B5CBE3}" srcOrd="1" destOrd="0" parTransId="{814EC255-54B2-4AC1-B841-335B24CB63BE}" sibTransId="{03B358FF-3167-4D4E-BA22-73E5E432128A}"/>
    <dgm:cxn modelId="{50D7F0D6-5855-4614-B6E9-C894211CCF4A}" srcId="{0141C65B-BFD4-4234-883E-8A730FB366D6}" destId="{6A627504-E404-4DFD-B580-3EA49C376B04}" srcOrd="1" destOrd="0" parTransId="{A9582530-4005-401A-B93F-9614EBC51FD6}" sibTransId="{FA295F48-C38C-4A55-BDBD-0AE5AC8992E7}"/>
    <dgm:cxn modelId="{708D8987-81EC-4B33-A4EF-A63728EE8CDA}" type="presOf" srcId="{0141C65B-BFD4-4234-883E-8A730FB366D6}" destId="{084EDC45-A158-43F3-85BE-C6453A28D69D}" srcOrd="0" destOrd="0" presId="urn:microsoft.com/office/officeart/2005/8/layout/hierarchy2"/>
    <dgm:cxn modelId="{0D805A55-3F0E-4EFE-86B0-F720C3D7BC21}" type="presOf" srcId="{08B3A9CE-2BD3-45DA-8183-2FC283B5CBE3}" destId="{0448C0BB-9F87-4794-B92A-3973EBAAA5B6}" srcOrd="0" destOrd="0" presId="urn:microsoft.com/office/officeart/2005/8/layout/hierarchy2"/>
    <dgm:cxn modelId="{D986135D-A6F0-429C-834A-06F43DFB6D2A}" type="presOf" srcId="{419889BF-9759-4A2C-9A5B-655732ADA6B3}" destId="{B03857F1-6B23-40B2-AAE0-8424D2684593}" srcOrd="0" destOrd="0" presId="urn:microsoft.com/office/officeart/2005/8/layout/hierarchy2"/>
    <dgm:cxn modelId="{E2B075F9-0BFE-4CA6-BB7B-B80E19CB251F}" srcId="{6647D0E7-6D04-4558-AABD-2BD17B23D080}" destId="{1F498D9A-2287-40F1-832A-5729F8E00196}" srcOrd="4" destOrd="0" parTransId="{5C3D61C0-A603-4D3F-B589-CAFA6D4EC91D}" sibTransId="{E20DAF9B-698A-4761-9C91-13BB4B3F12CC}"/>
    <dgm:cxn modelId="{5AD0CB66-88D2-4A9A-8C11-CAC79F39E054}" type="presOf" srcId="{A1EE845D-AEBD-4790-B044-E34AB5CDBBD7}" destId="{C0C73EAD-AC53-4F56-99D4-509FD9C7B26C}" srcOrd="0" destOrd="0" presId="urn:microsoft.com/office/officeart/2005/8/layout/hierarchy2"/>
    <dgm:cxn modelId="{A1869859-922C-4A2B-BF16-24C9C9F66D0F}" type="presOf" srcId="{A9582530-4005-401A-B93F-9614EBC51FD6}" destId="{C5E5DB8E-8E3A-4636-89FB-4CDD81F23F10}" srcOrd="1" destOrd="0" presId="urn:microsoft.com/office/officeart/2005/8/layout/hierarchy2"/>
    <dgm:cxn modelId="{7B38AF2A-D7B4-40C8-A499-946CFDF55F51}" type="presOf" srcId="{A9582530-4005-401A-B93F-9614EBC51FD6}" destId="{52BD3F1F-3C00-4062-8326-E3BF0D8BDD20}" srcOrd="0" destOrd="0" presId="urn:microsoft.com/office/officeart/2005/8/layout/hierarchy2"/>
    <dgm:cxn modelId="{73D6FA36-1539-491F-97AE-0C0058AEBBD8}" type="presOf" srcId="{D61AA8D0-0FB9-4AAC-AEA0-47DDF42A9CF2}" destId="{B1E30216-6C6D-43DF-94D9-4B70DE59B104}" srcOrd="1" destOrd="0" presId="urn:microsoft.com/office/officeart/2005/8/layout/hierarchy2"/>
    <dgm:cxn modelId="{0D91E36E-82CF-4552-B345-A2C74C03935F}" type="presOf" srcId="{D9D09A71-18B7-4ED8-85DF-11035931C95D}" destId="{0974DB4C-A1D6-4E60-BD80-112FDA64A2D8}" srcOrd="0" destOrd="0" presId="urn:microsoft.com/office/officeart/2005/8/layout/hierarchy2"/>
    <dgm:cxn modelId="{6D992E4D-1F3D-40F3-89DB-FA7AB244DA2D}" type="presOf" srcId="{72174DB4-9D4D-47D5-8CF4-D93B6ABE43F8}" destId="{3D54A7B8-C6A3-4037-98AA-00481F86BD7E}" srcOrd="0" destOrd="0" presId="urn:microsoft.com/office/officeart/2005/8/layout/hierarchy2"/>
    <dgm:cxn modelId="{0F9ADBD7-DE4F-4B17-8F86-6609B4202401}" type="presOf" srcId="{1F498D9A-2287-40F1-832A-5729F8E00196}" destId="{9BCA0A12-7B67-4DD7-9CB3-712FAF99D52F}" srcOrd="0" destOrd="0" presId="urn:microsoft.com/office/officeart/2005/8/layout/hierarchy2"/>
    <dgm:cxn modelId="{B460D92D-5812-41FD-8D37-D2006F21D9EF}" type="presParOf" srcId="{18C0DC4B-4CE6-4EF0-B9C0-B07AD7F51539}" destId="{5712FD36-B793-42BC-B5DF-C35E46C5CEFF}" srcOrd="0" destOrd="0" presId="urn:microsoft.com/office/officeart/2005/8/layout/hierarchy2"/>
    <dgm:cxn modelId="{C751568C-B6F4-4140-8C1F-B6580571D791}" type="presParOf" srcId="{5712FD36-B793-42BC-B5DF-C35E46C5CEFF}" destId="{084EDC45-A158-43F3-85BE-C6453A28D69D}" srcOrd="0" destOrd="0" presId="urn:microsoft.com/office/officeart/2005/8/layout/hierarchy2"/>
    <dgm:cxn modelId="{0169B2EA-ED68-4DA4-9C7B-277E3E88DA32}" type="presParOf" srcId="{5712FD36-B793-42BC-B5DF-C35E46C5CEFF}" destId="{E203DACE-990D-4C52-9C61-77A44775E60F}" srcOrd="1" destOrd="0" presId="urn:microsoft.com/office/officeart/2005/8/layout/hierarchy2"/>
    <dgm:cxn modelId="{254CAE7C-2FA8-4469-B356-D4CCF327E7B0}" type="presParOf" srcId="{E203DACE-990D-4C52-9C61-77A44775E60F}" destId="{9ED8AC5B-1846-4B8B-947E-B1B592F29D3C}" srcOrd="0" destOrd="0" presId="urn:microsoft.com/office/officeart/2005/8/layout/hierarchy2"/>
    <dgm:cxn modelId="{3DB414E0-7668-4ADD-B9E2-4FC8C5B37009}" type="presParOf" srcId="{9ED8AC5B-1846-4B8B-947E-B1B592F29D3C}" destId="{AE6CFABF-2EE1-4908-A4FB-12B7D6758462}" srcOrd="0" destOrd="0" presId="urn:microsoft.com/office/officeart/2005/8/layout/hierarchy2"/>
    <dgm:cxn modelId="{40E709ED-1148-461C-B83A-939942476850}" type="presParOf" srcId="{E203DACE-990D-4C52-9C61-77A44775E60F}" destId="{B08043D9-19DB-42EF-9F0A-3C5921B9D527}" srcOrd="1" destOrd="0" presId="urn:microsoft.com/office/officeart/2005/8/layout/hierarchy2"/>
    <dgm:cxn modelId="{E1F77C2A-E60D-4EEB-B2D1-942C59AE2A7A}" type="presParOf" srcId="{B08043D9-19DB-42EF-9F0A-3C5921B9D527}" destId="{933A325D-970D-44A7-B90E-C940191CD8AC}" srcOrd="0" destOrd="0" presId="urn:microsoft.com/office/officeart/2005/8/layout/hierarchy2"/>
    <dgm:cxn modelId="{77C07F9D-2E3E-4F8A-AE7E-75A5EFF5E679}" type="presParOf" srcId="{B08043D9-19DB-42EF-9F0A-3C5921B9D527}" destId="{AD7F961F-9D9F-4E01-8979-617E3E7C2F69}" srcOrd="1" destOrd="0" presId="urn:microsoft.com/office/officeart/2005/8/layout/hierarchy2"/>
    <dgm:cxn modelId="{421FB826-BB8E-45AE-83E1-4F6100FF4ADF}" type="presParOf" srcId="{AD7F961F-9D9F-4E01-8979-617E3E7C2F69}" destId="{52A7B4B5-7A18-4EBE-AD97-5AABD775F7D5}" srcOrd="0" destOrd="0" presId="urn:microsoft.com/office/officeart/2005/8/layout/hierarchy2"/>
    <dgm:cxn modelId="{79E78764-A641-4AB3-A412-5EF911BF7688}" type="presParOf" srcId="{52A7B4B5-7A18-4EBE-AD97-5AABD775F7D5}" destId="{D674B42D-E752-4757-B483-6D2808F88594}" srcOrd="0" destOrd="0" presId="urn:microsoft.com/office/officeart/2005/8/layout/hierarchy2"/>
    <dgm:cxn modelId="{97E08953-253A-4272-AD23-54EE78EBDC99}" type="presParOf" srcId="{AD7F961F-9D9F-4E01-8979-617E3E7C2F69}" destId="{F8DE0FE8-4CAE-405A-86E5-94EA84BD6B16}" srcOrd="1" destOrd="0" presId="urn:microsoft.com/office/officeart/2005/8/layout/hierarchy2"/>
    <dgm:cxn modelId="{1AF1EBEE-1F8B-4B18-B8C3-2C24FDA08549}" type="presParOf" srcId="{F8DE0FE8-4CAE-405A-86E5-94EA84BD6B16}" destId="{350EBB48-5C49-4B39-805B-4036A5889AFA}" srcOrd="0" destOrd="0" presId="urn:microsoft.com/office/officeart/2005/8/layout/hierarchy2"/>
    <dgm:cxn modelId="{9951E403-2BA3-481A-A485-64A0741A9076}" type="presParOf" srcId="{F8DE0FE8-4CAE-405A-86E5-94EA84BD6B16}" destId="{F8B7B8CD-6260-459B-97C9-0271DBA430F9}" srcOrd="1" destOrd="0" presId="urn:microsoft.com/office/officeart/2005/8/layout/hierarchy2"/>
    <dgm:cxn modelId="{E168C41C-BF7C-4D5B-9B35-3A03F771431A}" type="presParOf" srcId="{AD7F961F-9D9F-4E01-8979-617E3E7C2F69}" destId="{DE24022A-3257-484D-9DBE-8E64A33B4FE9}" srcOrd="2" destOrd="0" presId="urn:microsoft.com/office/officeart/2005/8/layout/hierarchy2"/>
    <dgm:cxn modelId="{12647BB4-95D4-4203-AE23-E2537B24A9CC}" type="presParOf" srcId="{DE24022A-3257-484D-9DBE-8E64A33B4FE9}" destId="{B1E30216-6C6D-43DF-94D9-4B70DE59B104}" srcOrd="0" destOrd="0" presId="urn:microsoft.com/office/officeart/2005/8/layout/hierarchy2"/>
    <dgm:cxn modelId="{2CBE74C0-359D-44B5-BEDF-C5CC64A3980F}" type="presParOf" srcId="{AD7F961F-9D9F-4E01-8979-617E3E7C2F69}" destId="{5547D82D-934F-409E-9199-C1CBD54A10CE}" srcOrd="3" destOrd="0" presId="urn:microsoft.com/office/officeart/2005/8/layout/hierarchy2"/>
    <dgm:cxn modelId="{1E3A4F2D-5A3B-4F24-A2C2-0C6DD2A39B9A}" type="presParOf" srcId="{5547D82D-934F-409E-9199-C1CBD54A10CE}" destId="{17ECE666-7EAE-478E-9828-C3819094BC6C}" srcOrd="0" destOrd="0" presId="urn:microsoft.com/office/officeart/2005/8/layout/hierarchy2"/>
    <dgm:cxn modelId="{7138705C-CA03-4153-8F41-CA5AB2589050}" type="presParOf" srcId="{5547D82D-934F-409E-9199-C1CBD54A10CE}" destId="{060A8346-1DCA-4BC0-BED6-7308E5776EB5}" srcOrd="1" destOrd="0" presId="urn:microsoft.com/office/officeart/2005/8/layout/hierarchy2"/>
    <dgm:cxn modelId="{DCCD9708-60DD-4842-8916-BEE06A43CD4D}" type="presParOf" srcId="{AD7F961F-9D9F-4E01-8979-617E3E7C2F69}" destId="{B03857F1-6B23-40B2-AAE0-8424D2684593}" srcOrd="4" destOrd="0" presId="urn:microsoft.com/office/officeart/2005/8/layout/hierarchy2"/>
    <dgm:cxn modelId="{AC7BD86E-1F58-4AF2-827C-E2FD15A389E8}" type="presParOf" srcId="{B03857F1-6B23-40B2-AAE0-8424D2684593}" destId="{5F838D02-892C-439F-85F7-2C3A843DC89D}" srcOrd="0" destOrd="0" presId="urn:microsoft.com/office/officeart/2005/8/layout/hierarchy2"/>
    <dgm:cxn modelId="{39162CB1-C74F-48E3-BEAB-FC99FB247379}" type="presParOf" srcId="{AD7F961F-9D9F-4E01-8979-617E3E7C2F69}" destId="{CD65850A-E6C5-4CEA-B1E2-1A0D31881BD6}" srcOrd="5" destOrd="0" presId="urn:microsoft.com/office/officeart/2005/8/layout/hierarchy2"/>
    <dgm:cxn modelId="{32DAE66F-2C76-4160-B332-47D91578518D}" type="presParOf" srcId="{CD65850A-E6C5-4CEA-B1E2-1A0D31881BD6}" destId="{7C44E21B-A3B0-4FE8-AD4F-254A1ADE2520}" srcOrd="0" destOrd="0" presId="urn:microsoft.com/office/officeart/2005/8/layout/hierarchy2"/>
    <dgm:cxn modelId="{A92FDF46-2D0E-47C3-AA55-3DFA0AA43E0E}" type="presParOf" srcId="{CD65850A-E6C5-4CEA-B1E2-1A0D31881BD6}" destId="{826D16C0-E26C-4BE9-B4B1-7E0672B9AD04}" srcOrd="1" destOrd="0" presId="urn:microsoft.com/office/officeart/2005/8/layout/hierarchy2"/>
    <dgm:cxn modelId="{3EBE5B5C-3F36-4317-990A-8E79C364D50F}" type="presParOf" srcId="{AD7F961F-9D9F-4E01-8979-617E3E7C2F69}" destId="{F415D860-CDF9-435D-B2CD-96357CC0211F}" srcOrd="6" destOrd="0" presId="urn:microsoft.com/office/officeart/2005/8/layout/hierarchy2"/>
    <dgm:cxn modelId="{80A264A8-D216-4433-B329-F07096267271}" type="presParOf" srcId="{F415D860-CDF9-435D-B2CD-96357CC0211F}" destId="{94A47788-56E2-422D-A383-423A502D8C7B}" srcOrd="0" destOrd="0" presId="urn:microsoft.com/office/officeart/2005/8/layout/hierarchy2"/>
    <dgm:cxn modelId="{D2B5B1EA-86CD-4FC1-9F8D-95B183706339}" type="presParOf" srcId="{AD7F961F-9D9F-4E01-8979-617E3E7C2F69}" destId="{169259D1-16CA-4B81-A242-6616280EBE98}" srcOrd="7" destOrd="0" presId="urn:microsoft.com/office/officeart/2005/8/layout/hierarchy2"/>
    <dgm:cxn modelId="{C2040736-8E08-49FC-81C7-5C0DB326121D}" type="presParOf" srcId="{169259D1-16CA-4B81-A242-6616280EBE98}" destId="{0974DB4C-A1D6-4E60-BD80-112FDA64A2D8}" srcOrd="0" destOrd="0" presId="urn:microsoft.com/office/officeart/2005/8/layout/hierarchy2"/>
    <dgm:cxn modelId="{4A445F89-E39F-4F9B-8C4B-4B789E626C05}" type="presParOf" srcId="{169259D1-16CA-4B81-A242-6616280EBE98}" destId="{0269B79E-6AA7-4A4B-8FE1-F90EF8A5A864}" srcOrd="1" destOrd="0" presId="urn:microsoft.com/office/officeart/2005/8/layout/hierarchy2"/>
    <dgm:cxn modelId="{EEDA7DC5-C9BD-465A-A5DD-96CB45B5694D}" type="presParOf" srcId="{E203DACE-990D-4C52-9C61-77A44775E60F}" destId="{52BD3F1F-3C00-4062-8326-E3BF0D8BDD20}" srcOrd="2" destOrd="0" presId="urn:microsoft.com/office/officeart/2005/8/layout/hierarchy2"/>
    <dgm:cxn modelId="{4192AA2B-86F7-4C86-A82B-580B67F4C417}" type="presParOf" srcId="{52BD3F1F-3C00-4062-8326-E3BF0D8BDD20}" destId="{C5E5DB8E-8E3A-4636-89FB-4CDD81F23F10}" srcOrd="0" destOrd="0" presId="urn:microsoft.com/office/officeart/2005/8/layout/hierarchy2"/>
    <dgm:cxn modelId="{33BA0404-FF33-4ACB-968B-DEA0B5C59956}" type="presParOf" srcId="{E203DACE-990D-4C52-9C61-77A44775E60F}" destId="{19D45E11-9238-4609-87F4-A4C6ECC99EB7}" srcOrd="3" destOrd="0" presId="urn:microsoft.com/office/officeart/2005/8/layout/hierarchy2"/>
    <dgm:cxn modelId="{4B5BA621-6A3C-47CE-8E63-14A178D4FB46}" type="presParOf" srcId="{19D45E11-9238-4609-87F4-A4C6ECC99EB7}" destId="{B4AEA10F-3DA6-4BD4-82FD-A1CBFDC43CB8}" srcOrd="0" destOrd="0" presId="urn:microsoft.com/office/officeart/2005/8/layout/hierarchy2"/>
    <dgm:cxn modelId="{C6D4437E-CD18-4CB5-9C0B-C5260FD06A33}" type="presParOf" srcId="{19D45E11-9238-4609-87F4-A4C6ECC99EB7}" destId="{04568C92-0259-4A28-A997-1FCF7B25A73E}" srcOrd="1" destOrd="0" presId="urn:microsoft.com/office/officeart/2005/8/layout/hierarchy2"/>
    <dgm:cxn modelId="{37CD80E0-FDA1-4981-9E35-255BABB7789B}" type="presParOf" srcId="{18C0DC4B-4CE6-4EF0-B9C0-B07AD7F51539}" destId="{29652914-A74B-4812-BB46-286B2B3F939D}" srcOrd="1" destOrd="0" presId="urn:microsoft.com/office/officeart/2005/8/layout/hierarchy2"/>
    <dgm:cxn modelId="{D92768B9-1996-476C-A287-6783EF2F5C18}" type="presParOf" srcId="{29652914-A74B-4812-BB46-286B2B3F939D}" destId="{0448C0BB-9F87-4794-B92A-3973EBAAA5B6}" srcOrd="0" destOrd="0" presId="urn:microsoft.com/office/officeart/2005/8/layout/hierarchy2"/>
    <dgm:cxn modelId="{4C68B315-DE38-4289-BC24-566EC489F572}" type="presParOf" srcId="{29652914-A74B-4812-BB46-286B2B3F939D}" destId="{64BCD19F-2884-4044-8FBB-6E7E88310E22}" srcOrd="1" destOrd="0" presId="urn:microsoft.com/office/officeart/2005/8/layout/hierarchy2"/>
    <dgm:cxn modelId="{EB746BFB-EAD8-4549-94C4-C7D7E4041474}" type="presParOf" srcId="{18C0DC4B-4CE6-4EF0-B9C0-B07AD7F51539}" destId="{DBF671CC-597E-4E3B-A17D-9F62AEFA2898}" srcOrd="2" destOrd="0" presId="urn:microsoft.com/office/officeart/2005/8/layout/hierarchy2"/>
    <dgm:cxn modelId="{A4F0C687-258C-4D72-87DE-A763CBB42388}" type="presParOf" srcId="{DBF671CC-597E-4E3B-A17D-9F62AEFA2898}" destId="{C0C73EAD-AC53-4F56-99D4-509FD9C7B26C}" srcOrd="0" destOrd="0" presId="urn:microsoft.com/office/officeart/2005/8/layout/hierarchy2"/>
    <dgm:cxn modelId="{35A5924B-10CE-4952-A8A1-951B8923B3E0}" type="presParOf" srcId="{DBF671CC-597E-4E3B-A17D-9F62AEFA2898}" destId="{7C5D1402-3C84-4A2C-810A-8393BF7E4FA7}" srcOrd="1" destOrd="0" presId="urn:microsoft.com/office/officeart/2005/8/layout/hierarchy2"/>
    <dgm:cxn modelId="{ADE080AA-2847-4170-B682-26CA337FC5C6}" type="presParOf" srcId="{18C0DC4B-4CE6-4EF0-B9C0-B07AD7F51539}" destId="{F96AD98C-B089-45CC-8C6B-C8EA5F242626}" srcOrd="3" destOrd="0" presId="urn:microsoft.com/office/officeart/2005/8/layout/hierarchy2"/>
    <dgm:cxn modelId="{789B7947-E350-4EBE-8F93-D4B4D21FDF01}" type="presParOf" srcId="{F96AD98C-B089-45CC-8C6B-C8EA5F242626}" destId="{3D54A7B8-C6A3-4037-98AA-00481F86BD7E}" srcOrd="0" destOrd="0" presId="urn:microsoft.com/office/officeart/2005/8/layout/hierarchy2"/>
    <dgm:cxn modelId="{0D905252-D2E4-494E-AB93-2E5A1B2F1474}" type="presParOf" srcId="{F96AD98C-B089-45CC-8C6B-C8EA5F242626}" destId="{02F708FF-D5DA-44A1-A3DB-FFE36BFE52A9}" srcOrd="1" destOrd="0" presId="urn:microsoft.com/office/officeart/2005/8/layout/hierarchy2"/>
    <dgm:cxn modelId="{2901A92B-FE4F-424A-9D43-7F66D42C5754}" type="presParOf" srcId="{18C0DC4B-4CE6-4EF0-B9C0-B07AD7F51539}" destId="{F361AC2C-B47B-405C-8D60-E4CFCFAB091A}" srcOrd="4" destOrd="0" presId="urn:microsoft.com/office/officeart/2005/8/layout/hierarchy2"/>
    <dgm:cxn modelId="{578C885E-4C8D-45CE-A2D6-B300E670945E}" type="presParOf" srcId="{F361AC2C-B47B-405C-8D60-E4CFCFAB091A}" destId="{9BCA0A12-7B67-4DD7-9CB3-712FAF99D52F}" srcOrd="0" destOrd="0" presId="urn:microsoft.com/office/officeart/2005/8/layout/hierarchy2"/>
    <dgm:cxn modelId="{F3204D68-55C3-43C2-9D65-543E91703A94}" type="presParOf" srcId="{F361AC2C-B47B-405C-8D60-E4CFCFAB091A}" destId="{78D3B94E-353C-4D1D-A108-A2C961A09B2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EEF27B-470E-4E33-A36D-A3A305FCD41D}" type="doc">
      <dgm:prSet loTypeId="urn:microsoft.com/office/officeart/2005/8/layout/hierarchy3" loCatId="relationship" qsTypeId="urn:microsoft.com/office/officeart/2005/8/quickstyle/3d3" qsCatId="3D" csTypeId="urn:microsoft.com/office/officeart/2005/8/colors/accent6_4" csCatId="accent6" phldr="1"/>
      <dgm:spPr/>
      <dgm:t>
        <a:bodyPr/>
        <a:lstStyle/>
        <a:p>
          <a:endParaRPr lang="es-AR"/>
        </a:p>
      </dgm:t>
    </dgm:pt>
    <dgm:pt modelId="{CE56477F-9F8D-482A-99CB-AADEE85195D8}">
      <dgm:prSet phldrT="[Texto]"/>
      <dgm:spPr/>
      <dgm:t>
        <a:bodyPr/>
        <a:lstStyle/>
        <a:p>
          <a:r>
            <a:rPr lang="es-ES_tradnl" dirty="0" smtClean="0"/>
            <a:t>Factores </a:t>
          </a:r>
          <a:endParaRPr lang="es-AR" dirty="0"/>
        </a:p>
      </dgm:t>
    </dgm:pt>
    <dgm:pt modelId="{1A8ED302-567F-4868-85B6-A06A4DFCB6BA}" type="parTrans" cxnId="{57AC44FB-4BE3-4C3E-83A6-C18C944D71F5}">
      <dgm:prSet/>
      <dgm:spPr/>
      <dgm:t>
        <a:bodyPr/>
        <a:lstStyle/>
        <a:p>
          <a:endParaRPr lang="es-AR"/>
        </a:p>
      </dgm:t>
    </dgm:pt>
    <dgm:pt modelId="{7197FC94-6B2C-44D6-ACA7-D5C1A5ACB422}" type="sibTrans" cxnId="{57AC44FB-4BE3-4C3E-83A6-C18C944D71F5}">
      <dgm:prSet/>
      <dgm:spPr/>
      <dgm:t>
        <a:bodyPr/>
        <a:lstStyle/>
        <a:p>
          <a:endParaRPr lang="es-AR"/>
        </a:p>
      </dgm:t>
    </dgm:pt>
    <dgm:pt modelId="{DA9E44F0-AC28-42E9-B6D4-823C590C88BA}">
      <dgm:prSet phldrT="[Texto]"/>
      <dgm:spPr/>
      <dgm:t>
        <a:bodyPr/>
        <a:lstStyle/>
        <a:p>
          <a:pPr algn="l"/>
          <a:r>
            <a:rPr lang="es-ES_tradnl" dirty="0" smtClean="0"/>
            <a:t>2ª El crecimiento poblacional de las personas longevas</a:t>
          </a:r>
          <a:endParaRPr lang="es-AR" dirty="0"/>
        </a:p>
      </dgm:t>
    </dgm:pt>
    <dgm:pt modelId="{F0FE9A2F-C02A-47E1-8100-25507C918E0D}" type="parTrans" cxnId="{C571BAA7-2901-4AD5-82DF-C8E146FE7F35}">
      <dgm:prSet/>
      <dgm:spPr/>
      <dgm:t>
        <a:bodyPr/>
        <a:lstStyle/>
        <a:p>
          <a:endParaRPr lang="es-AR"/>
        </a:p>
      </dgm:t>
    </dgm:pt>
    <dgm:pt modelId="{D8A8B9F1-8D29-4957-B066-8CA425BDD02D}" type="sibTrans" cxnId="{C571BAA7-2901-4AD5-82DF-C8E146FE7F35}">
      <dgm:prSet/>
      <dgm:spPr/>
      <dgm:t>
        <a:bodyPr/>
        <a:lstStyle/>
        <a:p>
          <a:endParaRPr lang="es-AR"/>
        </a:p>
      </dgm:t>
    </dgm:pt>
    <dgm:pt modelId="{4735D418-5B5C-47F9-AC2C-EE237FE636DC}">
      <dgm:prSet phldrT="[Texto]"/>
      <dgm:spPr/>
      <dgm:t>
        <a:bodyPr/>
        <a:lstStyle/>
        <a:p>
          <a:pPr algn="l"/>
          <a:r>
            <a:rPr lang="es-ES_tradnl" dirty="0" smtClean="0"/>
            <a:t>1ª La pandemia del </a:t>
          </a:r>
          <a:r>
            <a:rPr lang="es-ES_tradnl" dirty="0" err="1" smtClean="0"/>
            <a:t>Covid</a:t>
          </a:r>
          <a:r>
            <a:rPr lang="es-ES_tradnl" dirty="0" smtClean="0"/>
            <a:t> 19</a:t>
          </a:r>
          <a:endParaRPr lang="es-AR" dirty="0"/>
        </a:p>
      </dgm:t>
    </dgm:pt>
    <dgm:pt modelId="{74EA16D2-3FDA-4829-9DD0-E20265F0351D}" type="parTrans" cxnId="{EF1CB805-A1FC-49BB-AFFD-ECDF82A7E501}">
      <dgm:prSet/>
      <dgm:spPr/>
      <dgm:t>
        <a:bodyPr/>
        <a:lstStyle/>
        <a:p>
          <a:endParaRPr lang="es-AR"/>
        </a:p>
      </dgm:t>
    </dgm:pt>
    <dgm:pt modelId="{9B22EF17-22F5-4DD8-A788-4B73A65F6262}" type="sibTrans" cxnId="{EF1CB805-A1FC-49BB-AFFD-ECDF82A7E501}">
      <dgm:prSet/>
      <dgm:spPr/>
      <dgm:t>
        <a:bodyPr/>
        <a:lstStyle/>
        <a:p>
          <a:endParaRPr lang="es-AR"/>
        </a:p>
      </dgm:t>
    </dgm:pt>
    <dgm:pt modelId="{E02DA826-2356-4B74-BAFA-51CF74D27601}" type="pres">
      <dgm:prSet presAssocID="{FBEEF27B-470E-4E33-A36D-A3A305FCD41D}" presName="diagram" presStyleCnt="0">
        <dgm:presLayoutVars>
          <dgm:chPref val="1"/>
          <dgm:dir/>
          <dgm:animOne val="branch"/>
          <dgm:animLvl val="lvl"/>
          <dgm:resizeHandles/>
        </dgm:presLayoutVars>
      </dgm:prSet>
      <dgm:spPr/>
      <dgm:t>
        <a:bodyPr/>
        <a:lstStyle/>
        <a:p>
          <a:endParaRPr lang="es-AR"/>
        </a:p>
      </dgm:t>
    </dgm:pt>
    <dgm:pt modelId="{65108282-05CF-4968-A527-00B94C62BA76}" type="pres">
      <dgm:prSet presAssocID="{CE56477F-9F8D-482A-99CB-AADEE85195D8}" presName="root" presStyleCnt="0"/>
      <dgm:spPr/>
      <dgm:t>
        <a:bodyPr/>
        <a:lstStyle/>
        <a:p>
          <a:endParaRPr lang="es-ES"/>
        </a:p>
      </dgm:t>
    </dgm:pt>
    <dgm:pt modelId="{67F205A5-A7E5-4D80-A34A-3C0CE3A3996D}" type="pres">
      <dgm:prSet presAssocID="{CE56477F-9F8D-482A-99CB-AADEE85195D8}" presName="rootComposite" presStyleCnt="0"/>
      <dgm:spPr/>
      <dgm:t>
        <a:bodyPr/>
        <a:lstStyle/>
        <a:p>
          <a:endParaRPr lang="es-ES"/>
        </a:p>
      </dgm:t>
    </dgm:pt>
    <dgm:pt modelId="{A3E341BB-8E51-48D1-BFEB-A46D4FF6610E}" type="pres">
      <dgm:prSet presAssocID="{CE56477F-9F8D-482A-99CB-AADEE85195D8}" presName="rootText" presStyleLbl="node1" presStyleIdx="0" presStyleCnt="1"/>
      <dgm:spPr/>
      <dgm:t>
        <a:bodyPr/>
        <a:lstStyle/>
        <a:p>
          <a:endParaRPr lang="es-AR"/>
        </a:p>
      </dgm:t>
    </dgm:pt>
    <dgm:pt modelId="{58966D1D-6666-4CA4-873A-7642A5CBDABD}" type="pres">
      <dgm:prSet presAssocID="{CE56477F-9F8D-482A-99CB-AADEE85195D8}" presName="rootConnector" presStyleLbl="node1" presStyleIdx="0" presStyleCnt="1"/>
      <dgm:spPr/>
      <dgm:t>
        <a:bodyPr/>
        <a:lstStyle/>
        <a:p>
          <a:endParaRPr lang="es-AR"/>
        </a:p>
      </dgm:t>
    </dgm:pt>
    <dgm:pt modelId="{6D660215-70CE-4FA9-B436-F6AA3785D2AD}" type="pres">
      <dgm:prSet presAssocID="{CE56477F-9F8D-482A-99CB-AADEE85195D8}" presName="childShape" presStyleCnt="0"/>
      <dgm:spPr/>
      <dgm:t>
        <a:bodyPr/>
        <a:lstStyle/>
        <a:p>
          <a:endParaRPr lang="es-ES"/>
        </a:p>
      </dgm:t>
    </dgm:pt>
    <dgm:pt modelId="{F1A1457A-F34F-4168-8507-E13BDACFB5AC}" type="pres">
      <dgm:prSet presAssocID="{F0FE9A2F-C02A-47E1-8100-25507C918E0D}" presName="Name13" presStyleLbl="parChTrans1D2" presStyleIdx="0" presStyleCnt="2"/>
      <dgm:spPr/>
      <dgm:t>
        <a:bodyPr/>
        <a:lstStyle/>
        <a:p>
          <a:endParaRPr lang="es-AR"/>
        </a:p>
      </dgm:t>
    </dgm:pt>
    <dgm:pt modelId="{B9DB6339-E849-4593-B50C-DA93C4731D7F}" type="pres">
      <dgm:prSet presAssocID="{DA9E44F0-AC28-42E9-B6D4-823C590C88BA}" presName="childText" presStyleLbl="bgAcc1" presStyleIdx="0" presStyleCnt="2" custScaleX="268702">
        <dgm:presLayoutVars>
          <dgm:bulletEnabled val="1"/>
        </dgm:presLayoutVars>
      </dgm:prSet>
      <dgm:spPr/>
      <dgm:t>
        <a:bodyPr/>
        <a:lstStyle/>
        <a:p>
          <a:endParaRPr lang="es-AR"/>
        </a:p>
      </dgm:t>
    </dgm:pt>
    <dgm:pt modelId="{0E9F53DC-9677-4D67-A400-864C73A76956}" type="pres">
      <dgm:prSet presAssocID="{74EA16D2-3FDA-4829-9DD0-E20265F0351D}" presName="Name13" presStyleLbl="parChTrans1D2" presStyleIdx="1" presStyleCnt="2"/>
      <dgm:spPr/>
      <dgm:t>
        <a:bodyPr/>
        <a:lstStyle/>
        <a:p>
          <a:endParaRPr lang="es-AR"/>
        </a:p>
      </dgm:t>
    </dgm:pt>
    <dgm:pt modelId="{4C28CDE4-9621-427E-BB01-554482938DF2}" type="pres">
      <dgm:prSet presAssocID="{4735D418-5B5C-47F9-AC2C-EE237FE636DC}" presName="childText" presStyleLbl="bgAcc1" presStyleIdx="1" presStyleCnt="2" custScaleX="269642">
        <dgm:presLayoutVars>
          <dgm:bulletEnabled val="1"/>
        </dgm:presLayoutVars>
      </dgm:prSet>
      <dgm:spPr/>
      <dgm:t>
        <a:bodyPr/>
        <a:lstStyle/>
        <a:p>
          <a:endParaRPr lang="es-AR"/>
        </a:p>
      </dgm:t>
    </dgm:pt>
  </dgm:ptLst>
  <dgm:cxnLst>
    <dgm:cxn modelId="{ACA376EE-384B-496C-9CF3-2399E7532A1C}" type="presOf" srcId="{74EA16D2-3FDA-4829-9DD0-E20265F0351D}" destId="{0E9F53DC-9677-4D67-A400-864C73A76956}" srcOrd="0" destOrd="0" presId="urn:microsoft.com/office/officeart/2005/8/layout/hierarchy3"/>
    <dgm:cxn modelId="{57AC44FB-4BE3-4C3E-83A6-C18C944D71F5}" srcId="{FBEEF27B-470E-4E33-A36D-A3A305FCD41D}" destId="{CE56477F-9F8D-482A-99CB-AADEE85195D8}" srcOrd="0" destOrd="0" parTransId="{1A8ED302-567F-4868-85B6-A06A4DFCB6BA}" sibTransId="{7197FC94-6B2C-44D6-ACA7-D5C1A5ACB422}"/>
    <dgm:cxn modelId="{0EB39D80-77CE-4465-AE9B-3ED63D0E9C9B}" type="presOf" srcId="{4735D418-5B5C-47F9-AC2C-EE237FE636DC}" destId="{4C28CDE4-9621-427E-BB01-554482938DF2}" srcOrd="0" destOrd="0" presId="urn:microsoft.com/office/officeart/2005/8/layout/hierarchy3"/>
    <dgm:cxn modelId="{A04BFD1D-BD33-4E29-BBA3-224CFE35626D}" type="presOf" srcId="{CE56477F-9F8D-482A-99CB-AADEE85195D8}" destId="{58966D1D-6666-4CA4-873A-7642A5CBDABD}" srcOrd="1" destOrd="0" presId="urn:microsoft.com/office/officeart/2005/8/layout/hierarchy3"/>
    <dgm:cxn modelId="{EF1CB805-A1FC-49BB-AFFD-ECDF82A7E501}" srcId="{CE56477F-9F8D-482A-99CB-AADEE85195D8}" destId="{4735D418-5B5C-47F9-AC2C-EE237FE636DC}" srcOrd="1" destOrd="0" parTransId="{74EA16D2-3FDA-4829-9DD0-E20265F0351D}" sibTransId="{9B22EF17-22F5-4DD8-A788-4B73A65F6262}"/>
    <dgm:cxn modelId="{C7F164C3-EB6C-4EB4-BF7B-C23672CC859B}" type="presOf" srcId="{F0FE9A2F-C02A-47E1-8100-25507C918E0D}" destId="{F1A1457A-F34F-4168-8507-E13BDACFB5AC}" srcOrd="0" destOrd="0" presId="urn:microsoft.com/office/officeart/2005/8/layout/hierarchy3"/>
    <dgm:cxn modelId="{BA54C89C-B1DA-4670-A94A-EFBF8785FA2E}" type="presOf" srcId="{DA9E44F0-AC28-42E9-B6D4-823C590C88BA}" destId="{B9DB6339-E849-4593-B50C-DA93C4731D7F}" srcOrd="0" destOrd="0" presId="urn:microsoft.com/office/officeart/2005/8/layout/hierarchy3"/>
    <dgm:cxn modelId="{ECD7CC14-1AC5-4F69-81FD-95CA9DA328B3}" type="presOf" srcId="{CE56477F-9F8D-482A-99CB-AADEE85195D8}" destId="{A3E341BB-8E51-48D1-BFEB-A46D4FF6610E}" srcOrd="0" destOrd="0" presId="urn:microsoft.com/office/officeart/2005/8/layout/hierarchy3"/>
    <dgm:cxn modelId="{7D6A9FD9-D4B6-438A-9235-234549B8A372}" type="presOf" srcId="{FBEEF27B-470E-4E33-A36D-A3A305FCD41D}" destId="{E02DA826-2356-4B74-BAFA-51CF74D27601}" srcOrd="0" destOrd="0" presId="urn:microsoft.com/office/officeart/2005/8/layout/hierarchy3"/>
    <dgm:cxn modelId="{C571BAA7-2901-4AD5-82DF-C8E146FE7F35}" srcId="{CE56477F-9F8D-482A-99CB-AADEE85195D8}" destId="{DA9E44F0-AC28-42E9-B6D4-823C590C88BA}" srcOrd="0" destOrd="0" parTransId="{F0FE9A2F-C02A-47E1-8100-25507C918E0D}" sibTransId="{D8A8B9F1-8D29-4957-B066-8CA425BDD02D}"/>
    <dgm:cxn modelId="{D6D499DD-0A5D-4BEC-AC91-26EE16D0C931}" type="presParOf" srcId="{E02DA826-2356-4B74-BAFA-51CF74D27601}" destId="{65108282-05CF-4968-A527-00B94C62BA76}" srcOrd="0" destOrd="0" presId="urn:microsoft.com/office/officeart/2005/8/layout/hierarchy3"/>
    <dgm:cxn modelId="{6D74A492-A00A-41B4-9E9B-0F8F9F4B6B40}" type="presParOf" srcId="{65108282-05CF-4968-A527-00B94C62BA76}" destId="{67F205A5-A7E5-4D80-A34A-3C0CE3A3996D}" srcOrd="0" destOrd="0" presId="urn:microsoft.com/office/officeart/2005/8/layout/hierarchy3"/>
    <dgm:cxn modelId="{32E08906-8E5C-4141-A141-32EC4B58621D}" type="presParOf" srcId="{67F205A5-A7E5-4D80-A34A-3C0CE3A3996D}" destId="{A3E341BB-8E51-48D1-BFEB-A46D4FF6610E}" srcOrd="0" destOrd="0" presId="urn:microsoft.com/office/officeart/2005/8/layout/hierarchy3"/>
    <dgm:cxn modelId="{EEC92CEA-FAE0-4C2D-B86E-A3A2ED19ED56}" type="presParOf" srcId="{67F205A5-A7E5-4D80-A34A-3C0CE3A3996D}" destId="{58966D1D-6666-4CA4-873A-7642A5CBDABD}" srcOrd="1" destOrd="0" presId="urn:microsoft.com/office/officeart/2005/8/layout/hierarchy3"/>
    <dgm:cxn modelId="{677B9777-1032-4806-B3AE-3CFB170C4D34}" type="presParOf" srcId="{65108282-05CF-4968-A527-00B94C62BA76}" destId="{6D660215-70CE-4FA9-B436-F6AA3785D2AD}" srcOrd="1" destOrd="0" presId="urn:microsoft.com/office/officeart/2005/8/layout/hierarchy3"/>
    <dgm:cxn modelId="{5B558FB9-0892-418C-8FF5-8E9722D6CCB7}" type="presParOf" srcId="{6D660215-70CE-4FA9-B436-F6AA3785D2AD}" destId="{F1A1457A-F34F-4168-8507-E13BDACFB5AC}" srcOrd="0" destOrd="0" presId="urn:microsoft.com/office/officeart/2005/8/layout/hierarchy3"/>
    <dgm:cxn modelId="{C0CC68E0-D9D7-4BD1-8426-E79965EE38CB}" type="presParOf" srcId="{6D660215-70CE-4FA9-B436-F6AA3785D2AD}" destId="{B9DB6339-E849-4593-B50C-DA93C4731D7F}" srcOrd="1" destOrd="0" presId="urn:microsoft.com/office/officeart/2005/8/layout/hierarchy3"/>
    <dgm:cxn modelId="{2F5FFD73-65E8-4C4A-AA40-67962B959181}" type="presParOf" srcId="{6D660215-70CE-4FA9-B436-F6AA3785D2AD}" destId="{0E9F53DC-9677-4D67-A400-864C73A76956}" srcOrd="2" destOrd="0" presId="urn:microsoft.com/office/officeart/2005/8/layout/hierarchy3"/>
    <dgm:cxn modelId="{23784FE1-EFEA-4E07-9354-BF36A4F168A1}" type="presParOf" srcId="{6D660215-70CE-4FA9-B436-F6AA3785D2AD}" destId="{4C28CDE4-9621-427E-BB01-554482938DF2}"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DF87AA-8B6B-40FD-96F3-F7DDCDCFB19D}" type="doc">
      <dgm:prSet loTypeId="urn:microsoft.com/office/officeart/2005/8/layout/matrix3" loCatId="matrix" qsTypeId="urn:microsoft.com/office/officeart/2005/8/quickstyle/simple5" qsCatId="simple" csTypeId="urn:microsoft.com/office/officeart/2005/8/colors/colorful1" csCatId="colorful" phldr="1"/>
      <dgm:spPr/>
      <dgm:t>
        <a:bodyPr/>
        <a:lstStyle/>
        <a:p>
          <a:endParaRPr lang="es-AR"/>
        </a:p>
      </dgm:t>
    </dgm:pt>
    <dgm:pt modelId="{45A0F02F-4652-45F1-9267-67D7C15F7273}">
      <dgm:prSet phldrT="[Texto]" custT="1"/>
      <dgm:spPr/>
      <dgm:t>
        <a:bodyPr/>
        <a:lstStyle/>
        <a:p>
          <a:r>
            <a:rPr lang="es-AR" sz="2400" dirty="0" smtClean="0"/>
            <a:t>El conjunto de acciones que  realiza la comunidad eclesial</a:t>
          </a:r>
          <a:endParaRPr lang="es-AR" sz="2400" dirty="0"/>
        </a:p>
      </dgm:t>
    </dgm:pt>
    <dgm:pt modelId="{5609D849-BC02-4A23-ABBF-B21036F0DC7E}" type="parTrans" cxnId="{CF29C8C8-3B38-4090-BA16-A0F051B120B0}">
      <dgm:prSet/>
      <dgm:spPr/>
      <dgm:t>
        <a:bodyPr/>
        <a:lstStyle/>
        <a:p>
          <a:endParaRPr lang="es-AR"/>
        </a:p>
      </dgm:t>
    </dgm:pt>
    <dgm:pt modelId="{F8F032ED-3F8A-4695-8784-F0B6149216F2}" type="sibTrans" cxnId="{CF29C8C8-3B38-4090-BA16-A0F051B120B0}">
      <dgm:prSet/>
      <dgm:spPr/>
      <dgm:t>
        <a:bodyPr/>
        <a:lstStyle/>
        <a:p>
          <a:endParaRPr lang="es-AR"/>
        </a:p>
      </dgm:t>
    </dgm:pt>
    <dgm:pt modelId="{F75DC573-87B3-459E-8128-46364A7EB4D2}">
      <dgm:prSet phldrT="[Texto]" custT="1"/>
      <dgm:spPr/>
      <dgm:t>
        <a:bodyPr/>
        <a:lstStyle/>
        <a:p>
          <a:r>
            <a:rPr lang="es-AR" sz="2400" smtClean="0"/>
            <a:t>Teniendo como modelo y norma la praxis evangelizadora de Jesús</a:t>
          </a:r>
          <a:endParaRPr lang="es-AR" sz="2400" dirty="0"/>
        </a:p>
      </dgm:t>
    </dgm:pt>
    <dgm:pt modelId="{B744531B-3E5E-42F8-81C1-C976A64BF1B4}" type="parTrans" cxnId="{D4032A3D-4542-4A60-8330-A2F1A6876DA3}">
      <dgm:prSet/>
      <dgm:spPr/>
      <dgm:t>
        <a:bodyPr/>
        <a:lstStyle/>
        <a:p>
          <a:endParaRPr lang="es-AR"/>
        </a:p>
      </dgm:t>
    </dgm:pt>
    <dgm:pt modelId="{9220136B-6DBF-43B5-9C0F-FDAB6B545F68}" type="sibTrans" cxnId="{D4032A3D-4542-4A60-8330-A2F1A6876DA3}">
      <dgm:prSet/>
      <dgm:spPr/>
      <dgm:t>
        <a:bodyPr/>
        <a:lstStyle/>
        <a:p>
          <a:endParaRPr lang="es-AR"/>
        </a:p>
      </dgm:t>
    </dgm:pt>
    <dgm:pt modelId="{4A893503-1D6C-4AED-B4FD-98B88E2B86DD}">
      <dgm:prSet phldrT="[Texto]" custT="1"/>
      <dgm:spPr/>
      <dgm:t>
        <a:bodyPr/>
        <a:lstStyle/>
        <a:p>
          <a:r>
            <a:rPr lang="es-AR" sz="2000" smtClean="0"/>
            <a:t>En las situaciones concretas de la vida de las personas y de las comunidades.</a:t>
          </a:r>
          <a:endParaRPr lang="es-AR" sz="2000" dirty="0"/>
        </a:p>
      </dgm:t>
    </dgm:pt>
    <dgm:pt modelId="{94448139-D01F-4B0E-8F79-C4950B74BF60}" type="parTrans" cxnId="{A6C39342-4884-480B-A0C4-A0E5A0C0E3D4}">
      <dgm:prSet/>
      <dgm:spPr/>
      <dgm:t>
        <a:bodyPr/>
        <a:lstStyle/>
        <a:p>
          <a:endParaRPr lang="es-AR"/>
        </a:p>
      </dgm:t>
    </dgm:pt>
    <dgm:pt modelId="{03100CD7-97B5-4B60-B077-073678AC3376}" type="sibTrans" cxnId="{A6C39342-4884-480B-A0C4-A0E5A0C0E3D4}">
      <dgm:prSet/>
      <dgm:spPr/>
      <dgm:t>
        <a:bodyPr/>
        <a:lstStyle/>
        <a:p>
          <a:endParaRPr lang="es-AR"/>
        </a:p>
      </dgm:t>
    </dgm:pt>
    <dgm:pt modelId="{9B4A69CB-5510-4C6F-9A2F-D12ECB24B64F}">
      <dgm:prSet phldrT="[Texto]"/>
      <dgm:spPr/>
      <dgm:t>
        <a:bodyPr/>
        <a:lstStyle/>
        <a:p>
          <a:r>
            <a:rPr lang="es-AR" smtClean="0"/>
            <a:t>Con el fin de anunciar y hacer presente el Reino de Dios </a:t>
          </a:r>
          <a:endParaRPr lang="es-AR" dirty="0"/>
        </a:p>
      </dgm:t>
    </dgm:pt>
    <dgm:pt modelId="{289C3CE3-9539-4CB7-A87C-7C6BCACCB142}" type="parTrans" cxnId="{8981A97F-D93F-4A1E-9D64-31246253698B}">
      <dgm:prSet/>
      <dgm:spPr/>
      <dgm:t>
        <a:bodyPr/>
        <a:lstStyle/>
        <a:p>
          <a:endParaRPr lang="es-AR"/>
        </a:p>
      </dgm:t>
    </dgm:pt>
    <dgm:pt modelId="{7310BBDE-4C66-4D2F-B5AB-FFFBF15FB51C}" type="sibTrans" cxnId="{8981A97F-D93F-4A1E-9D64-31246253698B}">
      <dgm:prSet/>
      <dgm:spPr/>
      <dgm:t>
        <a:bodyPr/>
        <a:lstStyle/>
        <a:p>
          <a:endParaRPr lang="es-AR"/>
        </a:p>
      </dgm:t>
    </dgm:pt>
    <dgm:pt modelId="{4ECB95FB-166A-491D-ABD4-E09141102AFC}" type="pres">
      <dgm:prSet presAssocID="{4BDF87AA-8B6B-40FD-96F3-F7DDCDCFB19D}" presName="matrix" presStyleCnt="0">
        <dgm:presLayoutVars>
          <dgm:chMax val="1"/>
          <dgm:dir/>
          <dgm:resizeHandles val="exact"/>
        </dgm:presLayoutVars>
      </dgm:prSet>
      <dgm:spPr/>
      <dgm:t>
        <a:bodyPr/>
        <a:lstStyle/>
        <a:p>
          <a:endParaRPr lang="es-AR"/>
        </a:p>
      </dgm:t>
    </dgm:pt>
    <dgm:pt modelId="{49F15E8A-5E8D-4E69-B395-D530CCEF0A59}" type="pres">
      <dgm:prSet presAssocID="{4BDF87AA-8B6B-40FD-96F3-F7DDCDCFB19D}" presName="diamond" presStyleLbl="bgShp" presStyleIdx="0" presStyleCnt="1" custScaleX="117080" custLinFactNeighborX="4964" custLinFactNeighborY="-535"/>
      <dgm:spPr/>
      <dgm:t>
        <a:bodyPr/>
        <a:lstStyle/>
        <a:p>
          <a:endParaRPr lang="es-ES"/>
        </a:p>
      </dgm:t>
    </dgm:pt>
    <dgm:pt modelId="{0ABA1D8E-4008-42F7-B179-2525C04A1997}" type="pres">
      <dgm:prSet presAssocID="{4BDF87AA-8B6B-40FD-96F3-F7DDCDCFB19D}" presName="quad1" presStyleLbl="node1" presStyleIdx="0" presStyleCnt="4" custScaleX="123234" custScaleY="127668">
        <dgm:presLayoutVars>
          <dgm:chMax val="0"/>
          <dgm:chPref val="0"/>
          <dgm:bulletEnabled val="1"/>
        </dgm:presLayoutVars>
      </dgm:prSet>
      <dgm:spPr/>
      <dgm:t>
        <a:bodyPr/>
        <a:lstStyle/>
        <a:p>
          <a:endParaRPr lang="es-AR"/>
        </a:p>
      </dgm:t>
    </dgm:pt>
    <dgm:pt modelId="{415FB754-8A46-407E-ABD5-558F7C8D0D3F}" type="pres">
      <dgm:prSet presAssocID="{4BDF87AA-8B6B-40FD-96F3-F7DDCDCFB19D}" presName="quad2" presStyleLbl="node1" presStyleIdx="1" presStyleCnt="4" custScaleX="123234" custScaleY="127668" custLinFactNeighborX="23166" custLinFactNeighborY="-1385">
        <dgm:presLayoutVars>
          <dgm:chMax val="0"/>
          <dgm:chPref val="0"/>
          <dgm:bulletEnabled val="1"/>
        </dgm:presLayoutVars>
      </dgm:prSet>
      <dgm:spPr/>
      <dgm:t>
        <a:bodyPr/>
        <a:lstStyle/>
        <a:p>
          <a:endParaRPr lang="es-AR"/>
        </a:p>
      </dgm:t>
    </dgm:pt>
    <dgm:pt modelId="{EAADAF0A-CED2-4F5B-BB93-760605C09157}" type="pres">
      <dgm:prSet presAssocID="{4BDF87AA-8B6B-40FD-96F3-F7DDCDCFB19D}" presName="quad3" presStyleLbl="node1" presStyleIdx="2" presStyleCnt="4" custScaleX="115536" custScaleY="111101" custLinFactNeighborX="0" custLinFactNeighborY="15395">
        <dgm:presLayoutVars>
          <dgm:chMax val="0"/>
          <dgm:chPref val="0"/>
          <dgm:bulletEnabled val="1"/>
        </dgm:presLayoutVars>
      </dgm:prSet>
      <dgm:spPr/>
      <dgm:t>
        <a:bodyPr/>
        <a:lstStyle/>
        <a:p>
          <a:endParaRPr lang="es-AR"/>
        </a:p>
      </dgm:t>
    </dgm:pt>
    <dgm:pt modelId="{81B92691-7E8A-44BD-8C4A-0EEEA1792B0A}" type="pres">
      <dgm:prSet presAssocID="{4BDF87AA-8B6B-40FD-96F3-F7DDCDCFB19D}" presName="quad4" presStyleLbl="node1" presStyleIdx="3" presStyleCnt="4" custScaleX="123234" custScaleY="111101" custLinFactNeighborX="27015" custLinFactNeighborY="14882">
        <dgm:presLayoutVars>
          <dgm:chMax val="0"/>
          <dgm:chPref val="0"/>
          <dgm:bulletEnabled val="1"/>
        </dgm:presLayoutVars>
      </dgm:prSet>
      <dgm:spPr/>
      <dgm:t>
        <a:bodyPr/>
        <a:lstStyle/>
        <a:p>
          <a:endParaRPr lang="es-AR"/>
        </a:p>
      </dgm:t>
    </dgm:pt>
  </dgm:ptLst>
  <dgm:cxnLst>
    <dgm:cxn modelId="{6F18B51C-AC46-41E9-8A20-EC6BF9E2372E}" type="presOf" srcId="{4A893503-1D6C-4AED-B4FD-98B88E2B86DD}" destId="{EAADAF0A-CED2-4F5B-BB93-760605C09157}" srcOrd="0" destOrd="0" presId="urn:microsoft.com/office/officeart/2005/8/layout/matrix3"/>
    <dgm:cxn modelId="{1AC34FC2-9BA6-42A7-B0E7-24E9017D9571}" type="presOf" srcId="{45A0F02F-4652-45F1-9267-67D7C15F7273}" destId="{0ABA1D8E-4008-42F7-B179-2525C04A1997}" srcOrd="0" destOrd="0" presId="urn:microsoft.com/office/officeart/2005/8/layout/matrix3"/>
    <dgm:cxn modelId="{3CFB58FC-5904-4633-8049-49739FC9AE50}" type="presOf" srcId="{9B4A69CB-5510-4C6F-9A2F-D12ECB24B64F}" destId="{81B92691-7E8A-44BD-8C4A-0EEEA1792B0A}" srcOrd="0" destOrd="0" presId="urn:microsoft.com/office/officeart/2005/8/layout/matrix3"/>
    <dgm:cxn modelId="{B3CE934F-FA6E-4279-94BC-EAB63189627C}" type="presOf" srcId="{F75DC573-87B3-459E-8128-46364A7EB4D2}" destId="{415FB754-8A46-407E-ABD5-558F7C8D0D3F}" srcOrd="0" destOrd="0" presId="urn:microsoft.com/office/officeart/2005/8/layout/matrix3"/>
    <dgm:cxn modelId="{CF29C8C8-3B38-4090-BA16-A0F051B120B0}" srcId="{4BDF87AA-8B6B-40FD-96F3-F7DDCDCFB19D}" destId="{45A0F02F-4652-45F1-9267-67D7C15F7273}" srcOrd="0" destOrd="0" parTransId="{5609D849-BC02-4A23-ABBF-B21036F0DC7E}" sibTransId="{F8F032ED-3F8A-4695-8784-F0B6149216F2}"/>
    <dgm:cxn modelId="{A6C39342-4884-480B-A0C4-A0E5A0C0E3D4}" srcId="{4BDF87AA-8B6B-40FD-96F3-F7DDCDCFB19D}" destId="{4A893503-1D6C-4AED-B4FD-98B88E2B86DD}" srcOrd="2" destOrd="0" parTransId="{94448139-D01F-4B0E-8F79-C4950B74BF60}" sibTransId="{03100CD7-97B5-4B60-B077-073678AC3376}"/>
    <dgm:cxn modelId="{D4032A3D-4542-4A60-8330-A2F1A6876DA3}" srcId="{4BDF87AA-8B6B-40FD-96F3-F7DDCDCFB19D}" destId="{F75DC573-87B3-459E-8128-46364A7EB4D2}" srcOrd="1" destOrd="0" parTransId="{B744531B-3E5E-42F8-81C1-C976A64BF1B4}" sibTransId="{9220136B-6DBF-43B5-9C0F-FDAB6B545F68}"/>
    <dgm:cxn modelId="{8981A97F-D93F-4A1E-9D64-31246253698B}" srcId="{4BDF87AA-8B6B-40FD-96F3-F7DDCDCFB19D}" destId="{9B4A69CB-5510-4C6F-9A2F-D12ECB24B64F}" srcOrd="3" destOrd="0" parTransId="{289C3CE3-9539-4CB7-A87C-7C6BCACCB142}" sibTransId="{7310BBDE-4C66-4D2F-B5AB-FFFBF15FB51C}"/>
    <dgm:cxn modelId="{F1380DDF-9D41-4C91-A575-2AF6452B5068}" type="presOf" srcId="{4BDF87AA-8B6B-40FD-96F3-F7DDCDCFB19D}" destId="{4ECB95FB-166A-491D-ABD4-E09141102AFC}" srcOrd="0" destOrd="0" presId="urn:microsoft.com/office/officeart/2005/8/layout/matrix3"/>
    <dgm:cxn modelId="{7706B47F-B7E9-4BB3-9BEB-188B8D107202}" type="presParOf" srcId="{4ECB95FB-166A-491D-ABD4-E09141102AFC}" destId="{49F15E8A-5E8D-4E69-B395-D530CCEF0A59}" srcOrd="0" destOrd="0" presId="urn:microsoft.com/office/officeart/2005/8/layout/matrix3"/>
    <dgm:cxn modelId="{8A6BC6AD-CF5E-4C9A-9972-08F04E525933}" type="presParOf" srcId="{4ECB95FB-166A-491D-ABD4-E09141102AFC}" destId="{0ABA1D8E-4008-42F7-B179-2525C04A1997}" srcOrd="1" destOrd="0" presId="urn:microsoft.com/office/officeart/2005/8/layout/matrix3"/>
    <dgm:cxn modelId="{CB5505AA-E83F-4B3E-8243-18702793E149}" type="presParOf" srcId="{4ECB95FB-166A-491D-ABD4-E09141102AFC}" destId="{415FB754-8A46-407E-ABD5-558F7C8D0D3F}" srcOrd="2" destOrd="0" presId="urn:microsoft.com/office/officeart/2005/8/layout/matrix3"/>
    <dgm:cxn modelId="{6A8517B1-BD9E-4210-9F82-231D08D942A1}" type="presParOf" srcId="{4ECB95FB-166A-491D-ABD4-E09141102AFC}" destId="{EAADAF0A-CED2-4F5B-BB93-760605C09157}" srcOrd="3" destOrd="0" presId="urn:microsoft.com/office/officeart/2005/8/layout/matrix3"/>
    <dgm:cxn modelId="{D2A1821C-A2C0-425F-9BAD-22A4C462488F}" type="presParOf" srcId="{4ECB95FB-166A-491D-ABD4-E09141102AFC}" destId="{81B92691-7E8A-44BD-8C4A-0EEEA1792B0A}" srcOrd="4" destOrd="0" presId="urn:microsoft.com/office/officeart/2005/8/layout/matrix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B26BF2-0D57-4D3A-8F81-A6DD4BF111D5}" type="doc">
      <dgm:prSet loTypeId="urn:microsoft.com/office/officeart/2008/layout/HorizontalMultiLevelHierarchy" loCatId="hierarchy" qsTypeId="urn:microsoft.com/office/officeart/2005/8/quickstyle/3d3" qsCatId="3D" csTypeId="urn:microsoft.com/office/officeart/2005/8/colors/colorful5" csCatId="colorful" phldr="1"/>
      <dgm:spPr/>
      <dgm:t>
        <a:bodyPr/>
        <a:lstStyle/>
        <a:p>
          <a:endParaRPr lang="es-AR"/>
        </a:p>
      </dgm:t>
    </dgm:pt>
    <dgm:pt modelId="{6B2C911A-D2F0-46DD-82C5-F331C9A7303F}">
      <dgm:prSet phldrT="[Texto]" custT="1"/>
      <dgm:spPr/>
      <dgm:t>
        <a:bodyPr/>
        <a:lstStyle/>
        <a:p>
          <a:r>
            <a:rPr lang="es-AR" sz="2000" dirty="0" smtClean="0"/>
            <a:t>Una praxis al servicio del Dios del Reino y al servicio del Reino de Dios</a:t>
          </a:r>
          <a:endParaRPr lang="es-AR" sz="2000" dirty="0"/>
        </a:p>
      </dgm:t>
    </dgm:pt>
    <dgm:pt modelId="{D1801416-7818-4ACD-A3D2-343FA665213F}" type="parTrans" cxnId="{380DADD7-5EC6-42C1-A124-0A488CBD40F7}">
      <dgm:prSet/>
      <dgm:spPr/>
      <dgm:t>
        <a:bodyPr/>
        <a:lstStyle/>
        <a:p>
          <a:endParaRPr lang="es-AR"/>
        </a:p>
      </dgm:t>
    </dgm:pt>
    <dgm:pt modelId="{213E4C89-2A7A-4E5C-A4AE-BC80566D4A83}" type="sibTrans" cxnId="{380DADD7-5EC6-42C1-A124-0A488CBD40F7}">
      <dgm:prSet/>
      <dgm:spPr/>
      <dgm:t>
        <a:bodyPr/>
        <a:lstStyle/>
        <a:p>
          <a:endParaRPr lang="es-AR"/>
        </a:p>
      </dgm:t>
    </dgm:pt>
    <dgm:pt modelId="{01A6201F-D503-429A-A373-2ED940634AEA}">
      <dgm:prSet phldrT="[Texto]" custT="1"/>
      <dgm:spPr/>
      <dgm:t>
        <a:bodyPr/>
        <a:lstStyle/>
        <a:p>
          <a:r>
            <a:rPr lang="es-AR" sz="2400" b="1" smtClean="0"/>
            <a:t>El anuncio del Evangelio del Reino.</a:t>
          </a:r>
          <a:endParaRPr lang="es-AR" sz="2400" dirty="0"/>
        </a:p>
      </dgm:t>
    </dgm:pt>
    <dgm:pt modelId="{4A0B6FD5-4F84-4DDE-B1DE-1E6A822C8776}" type="parTrans" cxnId="{C68D1D65-EF48-484A-97D9-02EA3B6BD0B2}">
      <dgm:prSet/>
      <dgm:spPr/>
      <dgm:t>
        <a:bodyPr/>
        <a:lstStyle/>
        <a:p>
          <a:endParaRPr lang="es-AR"/>
        </a:p>
      </dgm:t>
    </dgm:pt>
    <dgm:pt modelId="{E3B2546D-7C14-4172-8B64-3A50C532F820}" type="sibTrans" cxnId="{C68D1D65-EF48-484A-97D9-02EA3B6BD0B2}">
      <dgm:prSet/>
      <dgm:spPr/>
      <dgm:t>
        <a:bodyPr/>
        <a:lstStyle/>
        <a:p>
          <a:endParaRPr lang="es-AR"/>
        </a:p>
      </dgm:t>
    </dgm:pt>
    <dgm:pt modelId="{7F6EF8FC-A00C-4A29-A4ED-F1318F931340}">
      <dgm:prSet phldrT="[Texto]" custT="1"/>
      <dgm:spPr/>
      <dgm:t>
        <a:bodyPr/>
        <a:lstStyle/>
        <a:p>
          <a:r>
            <a:rPr lang="es-AR" sz="2400" b="1" smtClean="0"/>
            <a:t>La formación de una comunidad.</a:t>
          </a:r>
          <a:endParaRPr lang="es-AR" sz="2400" dirty="0"/>
        </a:p>
      </dgm:t>
    </dgm:pt>
    <dgm:pt modelId="{A9FBC818-80EA-4F1C-BF8D-823E0302CF5F}" type="parTrans" cxnId="{3D0B4AB8-95BD-43D7-9B1A-3231D394F22B}">
      <dgm:prSet/>
      <dgm:spPr/>
      <dgm:t>
        <a:bodyPr/>
        <a:lstStyle/>
        <a:p>
          <a:endParaRPr lang="es-AR"/>
        </a:p>
      </dgm:t>
    </dgm:pt>
    <dgm:pt modelId="{4E520367-8275-4BFB-8741-EDDDFF76FA81}" type="sibTrans" cxnId="{3D0B4AB8-95BD-43D7-9B1A-3231D394F22B}">
      <dgm:prSet/>
      <dgm:spPr/>
      <dgm:t>
        <a:bodyPr/>
        <a:lstStyle/>
        <a:p>
          <a:endParaRPr lang="es-AR"/>
        </a:p>
      </dgm:t>
    </dgm:pt>
    <dgm:pt modelId="{CFBE3BBA-A2F7-41E8-8771-F733F830884C}">
      <dgm:prSet phldrT="[Texto]" custT="1"/>
      <dgm:spPr/>
      <dgm:t>
        <a:bodyPr/>
        <a:lstStyle/>
        <a:p>
          <a:r>
            <a:rPr lang="es-AR" sz="2400" b="1" smtClean="0"/>
            <a:t>La promoción humana integral.</a:t>
          </a:r>
          <a:endParaRPr lang="es-AR" sz="2400" dirty="0"/>
        </a:p>
      </dgm:t>
    </dgm:pt>
    <dgm:pt modelId="{67C16977-C3C6-4266-B707-91DD3D80D9D6}" type="parTrans" cxnId="{CA4C1781-BEAA-4435-926E-960B0519E5F9}">
      <dgm:prSet/>
      <dgm:spPr/>
      <dgm:t>
        <a:bodyPr/>
        <a:lstStyle/>
        <a:p>
          <a:endParaRPr lang="es-AR"/>
        </a:p>
      </dgm:t>
    </dgm:pt>
    <dgm:pt modelId="{C376427B-EAE4-4AC3-ABA2-B092685DC9C4}" type="sibTrans" cxnId="{CA4C1781-BEAA-4435-926E-960B0519E5F9}">
      <dgm:prSet/>
      <dgm:spPr/>
      <dgm:t>
        <a:bodyPr/>
        <a:lstStyle/>
        <a:p>
          <a:endParaRPr lang="es-AR"/>
        </a:p>
      </dgm:t>
    </dgm:pt>
    <dgm:pt modelId="{E1D4DD76-12B6-4EC1-9E4E-4C1B38FC13A5}">
      <dgm:prSet phldrT="[Texto]" custT="1"/>
      <dgm:spPr/>
      <dgm:t>
        <a:bodyPr/>
        <a:lstStyle/>
        <a:p>
          <a:r>
            <a:rPr lang="es-AR" sz="2400" b="1" smtClean="0"/>
            <a:t>La solidaridad con los más pobres y débiles.</a:t>
          </a:r>
          <a:endParaRPr lang="es-AR" sz="2400" dirty="0"/>
        </a:p>
      </dgm:t>
    </dgm:pt>
    <dgm:pt modelId="{077A8469-630B-484D-99E5-AF72412D307A}" type="parTrans" cxnId="{AE0F09C5-B5EA-41AB-96AF-6641A0B787AF}">
      <dgm:prSet/>
      <dgm:spPr/>
      <dgm:t>
        <a:bodyPr/>
        <a:lstStyle/>
        <a:p>
          <a:endParaRPr lang="es-AR"/>
        </a:p>
      </dgm:t>
    </dgm:pt>
    <dgm:pt modelId="{C3D5D09D-6273-4BBE-A741-EF8ED7EABD89}" type="sibTrans" cxnId="{AE0F09C5-B5EA-41AB-96AF-6641A0B787AF}">
      <dgm:prSet/>
      <dgm:spPr/>
      <dgm:t>
        <a:bodyPr/>
        <a:lstStyle/>
        <a:p>
          <a:endParaRPr lang="es-AR"/>
        </a:p>
      </dgm:t>
    </dgm:pt>
    <dgm:pt modelId="{A11C549F-F597-4169-B5CC-2F17C515F6E6}">
      <dgm:prSet phldrT="[Texto]" custT="1"/>
      <dgm:spPr/>
      <dgm:t>
        <a:bodyPr/>
        <a:lstStyle/>
        <a:p>
          <a:r>
            <a:rPr lang="es-AR" sz="2400" b="1" smtClean="0"/>
            <a:t>La denuncia del anti- reino.</a:t>
          </a:r>
          <a:endParaRPr lang="es-AR" sz="2400" dirty="0"/>
        </a:p>
      </dgm:t>
    </dgm:pt>
    <dgm:pt modelId="{1C5CFD36-86CD-4B37-B62E-D8FE3BC96548}" type="parTrans" cxnId="{89779C2C-B6EC-4660-BADE-41F03CF81826}">
      <dgm:prSet/>
      <dgm:spPr/>
      <dgm:t>
        <a:bodyPr/>
        <a:lstStyle/>
        <a:p>
          <a:endParaRPr lang="es-AR"/>
        </a:p>
      </dgm:t>
    </dgm:pt>
    <dgm:pt modelId="{C3F186B4-0445-43E3-8F6D-DB9E007CE9B5}" type="sibTrans" cxnId="{89779C2C-B6EC-4660-BADE-41F03CF81826}">
      <dgm:prSet/>
      <dgm:spPr/>
      <dgm:t>
        <a:bodyPr/>
        <a:lstStyle/>
        <a:p>
          <a:endParaRPr lang="es-AR"/>
        </a:p>
      </dgm:t>
    </dgm:pt>
    <dgm:pt modelId="{6BCAE56D-A12D-4E95-92C8-AE2CC8C82AD7}">
      <dgm:prSet phldrT="[Texto]" custT="1"/>
      <dgm:spPr/>
      <dgm:t>
        <a:bodyPr/>
        <a:lstStyle/>
        <a:p>
          <a:r>
            <a:rPr lang="es-AR" sz="2400" b="1" smtClean="0"/>
            <a:t>La liberación y trasformación.</a:t>
          </a:r>
          <a:endParaRPr lang="es-AR" sz="2400" dirty="0"/>
        </a:p>
      </dgm:t>
    </dgm:pt>
    <dgm:pt modelId="{463C21FE-B7B0-4ED4-8205-F09911F0515A}" type="parTrans" cxnId="{489C969C-9D43-4480-86E9-500EEA9124AC}">
      <dgm:prSet/>
      <dgm:spPr/>
      <dgm:t>
        <a:bodyPr/>
        <a:lstStyle/>
        <a:p>
          <a:endParaRPr lang="es-AR"/>
        </a:p>
      </dgm:t>
    </dgm:pt>
    <dgm:pt modelId="{930562E8-DD0C-4C0E-A45B-B451D0BE77E5}" type="sibTrans" cxnId="{489C969C-9D43-4480-86E9-500EEA9124AC}">
      <dgm:prSet/>
      <dgm:spPr/>
      <dgm:t>
        <a:bodyPr/>
        <a:lstStyle/>
        <a:p>
          <a:endParaRPr lang="es-AR"/>
        </a:p>
      </dgm:t>
    </dgm:pt>
    <dgm:pt modelId="{31EE8814-A388-4A63-85CB-1BEBD605CD1C}" type="pres">
      <dgm:prSet presAssocID="{75B26BF2-0D57-4D3A-8F81-A6DD4BF111D5}" presName="Name0" presStyleCnt="0">
        <dgm:presLayoutVars>
          <dgm:chPref val="1"/>
          <dgm:dir/>
          <dgm:animOne val="branch"/>
          <dgm:animLvl val="lvl"/>
          <dgm:resizeHandles val="exact"/>
        </dgm:presLayoutVars>
      </dgm:prSet>
      <dgm:spPr/>
      <dgm:t>
        <a:bodyPr/>
        <a:lstStyle/>
        <a:p>
          <a:endParaRPr lang="es-AR"/>
        </a:p>
      </dgm:t>
    </dgm:pt>
    <dgm:pt modelId="{8F1FDDEF-0FCC-4F7E-87E1-970BA0970569}" type="pres">
      <dgm:prSet presAssocID="{6B2C911A-D2F0-46DD-82C5-F331C9A7303F}" presName="root1" presStyleCnt="0"/>
      <dgm:spPr/>
      <dgm:t>
        <a:bodyPr/>
        <a:lstStyle/>
        <a:p>
          <a:endParaRPr lang="es-AR"/>
        </a:p>
      </dgm:t>
    </dgm:pt>
    <dgm:pt modelId="{A17471D7-1399-4A63-94B7-E4A89BC15854}" type="pres">
      <dgm:prSet presAssocID="{6B2C911A-D2F0-46DD-82C5-F331C9A7303F}" presName="LevelOneTextNode" presStyleLbl="node0" presStyleIdx="0" presStyleCnt="1" custScaleY="110751" custLinFactNeighborY="-5652">
        <dgm:presLayoutVars>
          <dgm:chPref val="3"/>
        </dgm:presLayoutVars>
      </dgm:prSet>
      <dgm:spPr/>
      <dgm:t>
        <a:bodyPr/>
        <a:lstStyle/>
        <a:p>
          <a:endParaRPr lang="es-AR"/>
        </a:p>
      </dgm:t>
    </dgm:pt>
    <dgm:pt modelId="{9AC9C18E-A665-48C9-9CE7-02F8D18F3E27}" type="pres">
      <dgm:prSet presAssocID="{6B2C911A-D2F0-46DD-82C5-F331C9A7303F}" presName="level2hierChild" presStyleCnt="0"/>
      <dgm:spPr/>
      <dgm:t>
        <a:bodyPr/>
        <a:lstStyle/>
        <a:p>
          <a:endParaRPr lang="es-AR"/>
        </a:p>
      </dgm:t>
    </dgm:pt>
    <dgm:pt modelId="{F7041577-E786-4D9C-A05D-6C3B2A82E567}" type="pres">
      <dgm:prSet presAssocID="{4A0B6FD5-4F84-4DDE-B1DE-1E6A822C8776}" presName="conn2-1" presStyleLbl="parChTrans1D2" presStyleIdx="0" presStyleCnt="6"/>
      <dgm:spPr/>
      <dgm:t>
        <a:bodyPr/>
        <a:lstStyle/>
        <a:p>
          <a:endParaRPr lang="es-AR"/>
        </a:p>
      </dgm:t>
    </dgm:pt>
    <dgm:pt modelId="{B9F95BFB-F7BD-4639-9A5D-1D511C81E22E}" type="pres">
      <dgm:prSet presAssocID="{4A0B6FD5-4F84-4DDE-B1DE-1E6A822C8776}" presName="connTx" presStyleLbl="parChTrans1D2" presStyleIdx="0" presStyleCnt="6"/>
      <dgm:spPr/>
      <dgm:t>
        <a:bodyPr/>
        <a:lstStyle/>
        <a:p>
          <a:endParaRPr lang="es-AR"/>
        </a:p>
      </dgm:t>
    </dgm:pt>
    <dgm:pt modelId="{ECD90BB4-0F5C-4CBA-B6D7-E70932717EBA}" type="pres">
      <dgm:prSet presAssocID="{01A6201F-D503-429A-A373-2ED940634AEA}" presName="root2" presStyleCnt="0"/>
      <dgm:spPr/>
      <dgm:t>
        <a:bodyPr/>
        <a:lstStyle/>
        <a:p>
          <a:endParaRPr lang="es-AR"/>
        </a:p>
      </dgm:t>
    </dgm:pt>
    <dgm:pt modelId="{D58C7A1F-4A8A-4BB7-8863-913BD0E85D0D}" type="pres">
      <dgm:prSet presAssocID="{01A6201F-D503-429A-A373-2ED940634AEA}" presName="LevelTwoTextNode" presStyleLbl="node2" presStyleIdx="0" presStyleCnt="6" custScaleX="214290">
        <dgm:presLayoutVars>
          <dgm:chPref val="3"/>
        </dgm:presLayoutVars>
      </dgm:prSet>
      <dgm:spPr/>
      <dgm:t>
        <a:bodyPr/>
        <a:lstStyle/>
        <a:p>
          <a:endParaRPr lang="es-AR"/>
        </a:p>
      </dgm:t>
    </dgm:pt>
    <dgm:pt modelId="{6F9D60DA-C4B1-4665-969C-AC053C7699EA}" type="pres">
      <dgm:prSet presAssocID="{01A6201F-D503-429A-A373-2ED940634AEA}" presName="level3hierChild" presStyleCnt="0"/>
      <dgm:spPr/>
      <dgm:t>
        <a:bodyPr/>
        <a:lstStyle/>
        <a:p>
          <a:endParaRPr lang="es-AR"/>
        </a:p>
      </dgm:t>
    </dgm:pt>
    <dgm:pt modelId="{6E3808D2-2151-409B-926A-ED2F45319C9D}" type="pres">
      <dgm:prSet presAssocID="{A9FBC818-80EA-4F1C-BF8D-823E0302CF5F}" presName="conn2-1" presStyleLbl="parChTrans1D2" presStyleIdx="1" presStyleCnt="6"/>
      <dgm:spPr/>
      <dgm:t>
        <a:bodyPr/>
        <a:lstStyle/>
        <a:p>
          <a:endParaRPr lang="es-AR"/>
        </a:p>
      </dgm:t>
    </dgm:pt>
    <dgm:pt modelId="{0CAAD928-6C81-4E1E-AFCE-5E3AEF5A978A}" type="pres">
      <dgm:prSet presAssocID="{A9FBC818-80EA-4F1C-BF8D-823E0302CF5F}" presName="connTx" presStyleLbl="parChTrans1D2" presStyleIdx="1" presStyleCnt="6"/>
      <dgm:spPr/>
      <dgm:t>
        <a:bodyPr/>
        <a:lstStyle/>
        <a:p>
          <a:endParaRPr lang="es-AR"/>
        </a:p>
      </dgm:t>
    </dgm:pt>
    <dgm:pt modelId="{5B743859-C71F-4799-96D1-0739F4CC4C65}" type="pres">
      <dgm:prSet presAssocID="{7F6EF8FC-A00C-4A29-A4ED-F1318F931340}" presName="root2" presStyleCnt="0"/>
      <dgm:spPr/>
      <dgm:t>
        <a:bodyPr/>
        <a:lstStyle/>
        <a:p>
          <a:endParaRPr lang="es-AR"/>
        </a:p>
      </dgm:t>
    </dgm:pt>
    <dgm:pt modelId="{24C78221-CADC-47F8-9713-FD755C35A3A3}" type="pres">
      <dgm:prSet presAssocID="{7F6EF8FC-A00C-4A29-A4ED-F1318F931340}" presName="LevelTwoTextNode" presStyleLbl="node2" presStyleIdx="1" presStyleCnt="6" custScaleX="215235">
        <dgm:presLayoutVars>
          <dgm:chPref val="3"/>
        </dgm:presLayoutVars>
      </dgm:prSet>
      <dgm:spPr/>
      <dgm:t>
        <a:bodyPr/>
        <a:lstStyle/>
        <a:p>
          <a:endParaRPr lang="es-AR"/>
        </a:p>
      </dgm:t>
    </dgm:pt>
    <dgm:pt modelId="{B44D7A67-2720-4D31-9E6A-B580430A6366}" type="pres">
      <dgm:prSet presAssocID="{7F6EF8FC-A00C-4A29-A4ED-F1318F931340}" presName="level3hierChild" presStyleCnt="0"/>
      <dgm:spPr/>
      <dgm:t>
        <a:bodyPr/>
        <a:lstStyle/>
        <a:p>
          <a:endParaRPr lang="es-AR"/>
        </a:p>
      </dgm:t>
    </dgm:pt>
    <dgm:pt modelId="{405383C5-2EED-4B5C-9278-C25000A59D75}" type="pres">
      <dgm:prSet presAssocID="{67C16977-C3C6-4266-B707-91DD3D80D9D6}" presName="conn2-1" presStyleLbl="parChTrans1D2" presStyleIdx="2" presStyleCnt="6"/>
      <dgm:spPr/>
      <dgm:t>
        <a:bodyPr/>
        <a:lstStyle/>
        <a:p>
          <a:endParaRPr lang="es-AR"/>
        </a:p>
      </dgm:t>
    </dgm:pt>
    <dgm:pt modelId="{436D7C88-B085-4C76-9BD3-69514ACEDE2C}" type="pres">
      <dgm:prSet presAssocID="{67C16977-C3C6-4266-B707-91DD3D80D9D6}" presName="connTx" presStyleLbl="parChTrans1D2" presStyleIdx="2" presStyleCnt="6"/>
      <dgm:spPr/>
      <dgm:t>
        <a:bodyPr/>
        <a:lstStyle/>
        <a:p>
          <a:endParaRPr lang="es-AR"/>
        </a:p>
      </dgm:t>
    </dgm:pt>
    <dgm:pt modelId="{17262ED6-3260-4940-94E7-38DBFF63580A}" type="pres">
      <dgm:prSet presAssocID="{CFBE3BBA-A2F7-41E8-8771-F733F830884C}" presName="root2" presStyleCnt="0"/>
      <dgm:spPr/>
      <dgm:t>
        <a:bodyPr/>
        <a:lstStyle/>
        <a:p>
          <a:endParaRPr lang="es-AR"/>
        </a:p>
      </dgm:t>
    </dgm:pt>
    <dgm:pt modelId="{2FDE1598-2ACA-432B-A392-82D1D0E3B391}" type="pres">
      <dgm:prSet presAssocID="{CFBE3BBA-A2F7-41E8-8771-F733F830884C}" presName="LevelTwoTextNode" presStyleLbl="node2" presStyleIdx="2" presStyleCnt="6" custScaleX="216180" custLinFactNeighborX="-2742" custLinFactNeighborY="7927">
        <dgm:presLayoutVars>
          <dgm:chPref val="3"/>
        </dgm:presLayoutVars>
      </dgm:prSet>
      <dgm:spPr/>
      <dgm:t>
        <a:bodyPr/>
        <a:lstStyle/>
        <a:p>
          <a:endParaRPr lang="es-AR"/>
        </a:p>
      </dgm:t>
    </dgm:pt>
    <dgm:pt modelId="{7CF40FFA-B7E7-42CF-B5CC-E5B6C0A3563E}" type="pres">
      <dgm:prSet presAssocID="{CFBE3BBA-A2F7-41E8-8771-F733F830884C}" presName="level3hierChild" presStyleCnt="0"/>
      <dgm:spPr/>
      <dgm:t>
        <a:bodyPr/>
        <a:lstStyle/>
        <a:p>
          <a:endParaRPr lang="es-AR"/>
        </a:p>
      </dgm:t>
    </dgm:pt>
    <dgm:pt modelId="{BADB21FD-AFAE-47D0-9CDC-6D8158FE280A}" type="pres">
      <dgm:prSet presAssocID="{077A8469-630B-484D-99E5-AF72412D307A}" presName="conn2-1" presStyleLbl="parChTrans1D2" presStyleIdx="3" presStyleCnt="6"/>
      <dgm:spPr/>
      <dgm:t>
        <a:bodyPr/>
        <a:lstStyle/>
        <a:p>
          <a:endParaRPr lang="es-AR"/>
        </a:p>
      </dgm:t>
    </dgm:pt>
    <dgm:pt modelId="{6FAC1BB1-DB47-4C3E-87EC-3BD4F3B46C6E}" type="pres">
      <dgm:prSet presAssocID="{077A8469-630B-484D-99E5-AF72412D307A}" presName="connTx" presStyleLbl="parChTrans1D2" presStyleIdx="3" presStyleCnt="6"/>
      <dgm:spPr/>
      <dgm:t>
        <a:bodyPr/>
        <a:lstStyle/>
        <a:p>
          <a:endParaRPr lang="es-AR"/>
        </a:p>
      </dgm:t>
    </dgm:pt>
    <dgm:pt modelId="{0B54B317-024A-4078-96BC-7B9243810F8D}" type="pres">
      <dgm:prSet presAssocID="{E1D4DD76-12B6-4EC1-9E4E-4C1B38FC13A5}" presName="root2" presStyleCnt="0"/>
      <dgm:spPr/>
      <dgm:t>
        <a:bodyPr/>
        <a:lstStyle/>
        <a:p>
          <a:endParaRPr lang="es-AR"/>
        </a:p>
      </dgm:t>
    </dgm:pt>
    <dgm:pt modelId="{299EAAD2-3B86-4557-8756-BDBF6A122D67}" type="pres">
      <dgm:prSet presAssocID="{E1D4DD76-12B6-4EC1-9E4E-4C1B38FC13A5}" presName="LevelTwoTextNode" presStyleLbl="node2" presStyleIdx="3" presStyleCnt="6" custScaleX="216180">
        <dgm:presLayoutVars>
          <dgm:chPref val="3"/>
        </dgm:presLayoutVars>
      </dgm:prSet>
      <dgm:spPr/>
      <dgm:t>
        <a:bodyPr/>
        <a:lstStyle/>
        <a:p>
          <a:endParaRPr lang="es-AR"/>
        </a:p>
      </dgm:t>
    </dgm:pt>
    <dgm:pt modelId="{8AB15244-BD54-4CEA-8518-7362A421C1C1}" type="pres">
      <dgm:prSet presAssocID="{E1D4DD76-12B6-4EC1-9E4E-4C1B38FC13A5}" presName="level3hierChild" presStyleCnt="0"/>
      <dgm:spPr/>
      <dgm:t>
        <a:bodyPr/>
        <a:lstStyle/>
        <a:p>
          <a:endParaRPr lang="es-AR"/>
        </a:p>
      </dgm:t>
    </dgm:pt>
    <dgm:pt modelId="{E5D20193-AA40-4336-938D-42809CE492D7}" type="pres">
      <dgm:prSet presAssocID="{1C5CFD36-86CD-4B37-B62E-D8FE3BC96548}" presName="conn2-1" presStyleLbl="parChTrans1D2" presStyleIdx="4" presStyleCnt="6"/>
      <dgm:spPr/>
      <dgm:t>
        <a:bodyPr/>
        <a:lstStyle/>
        <a:p>
          <a:endParaRPr lang="es-AR"/>
        </a:p>
      </dgm:t>
    </dgm:pt>
    <dgm:pt modelId="{454869AA-90BF-4740-B091-E8E1FE9B86D3}" type="pres">
      <dgm:prSet presAssocID="{1C5CFD36-86CD-4B37-B62E-D8FE3BC96548}" presName="connTx" presStyleLbl="parChTrans1D2" presStyleIdx="4" presStyleCnt="6"/>
      <dgm:spPr/>
      <dgm:t>
        <a:bodyPr/>
        <a:lstStyle/>
        <a:p>
          <a:endParaRPr lang="es-AR"/>
        </a:p>
      </dgm:t>
    </dgm:pt>
    <dgm:pt modelId="{E22C0B97-ED0B-44A1-8EE6-D9B94B761107}" type="pres">
      <dgm:prSet presAssocID="{A11C549F-F597-4169-B5CC-2F17C515F6E6}" presName="root2" presStyleCnt="0"/>
      <dgm:spPr/>
      <dgm:t>
        <a:bodyPr/>
        <a:lstStyle/>
        <a:p>
          <a:endParaRPr lang="es-AR"/>
        </a:p>
      </dgm:t>
    </dgm:pt>
    <dgm:pt modelId="{9BBCE511-F037-44FD-AE6A-0BA8B8307FF8}" type="pres">
      <dgm:prSet presAssocID="{A11C549F-F597-4169-B5CC-2F17C515F6E6}" presName="LevelTwoTextNode" presStyleLbl="node2" presStyleIdx="4" presStyleCnt="6" custScaleX="213726">
        <dgm:presLayoutVars>
          <dgm:chPref val="3"/>
        </dgm:presLayoutVars>
      </dgm:prSet>
      <dgm:spPr/>
      <dgm:t>
        <a:bodyPr/>
        <a:lstStyle/>
        <a:p>
          <a:endParaRPr lang="es-AR"/>
        </a:p>
      </dgm:t>
    </dgm:pt>
    <dgm:pt modelId="{3908C827-4EB7-48EC-A002-65AA273D5A08}" type="pres">
      <dgm:prSet presAssocID="{A11C549F-F597-4169-B5CC-2F17C515F6E6}" presName="level3hierChild" presStyleCnt="0"/>
      <dgm:spPr/>
      <dgm:t>
        <a:bodyPr/>
        <a:lstStyle/>
        <a:p>
          <a:endParaRPr lang="es-AR"/>
        </a:p>
      </dgm:t>
    </dgm:pt>
    <dgm:pt modelId="{D49450B4-D278-4807-BE22-B65DEAC09B69}" type="pres">
      <dgm:prSet presAssocID="{463C21FE-B7B0-4ED4-8205-F09911F0515A}" presName="conn2-1" presStyleLbl="parChTrans1D2" presStyleIdx="5" presStyleCnt="6"/>
      <dgm:spPr/>
      <dgm:t>
        <a:bodyPr/>
        <a:lstStyle/>
        <a:p>
          <a:endParaRPr lang="es-AR"/>
        </a:p>
      </dgm:t>
    </dgm:pt>
    <dgm:pt modelId="{8AF943D2-FFDD-4FD4-B303-FC5A182CE68D}" type="pres">
      <dgm:prSet presAssocID="{463C21FE-B7B0-4ED4-8205-F09911F0515A}" presName="connTx" presStyleLbl="parChTrans1D2" presStyleIdx="5" presStyleCnt="6"/>
      <dgm:spPr/>
      <dgm:t>
        <a:bodyPr/>
        <a:lstStyle/>
        <a:p>
          <a:endParaRPr lang="es-AR"/>
        </a:p>
      </dgm:t>
    </dgm:pt>
    <dgm:pt modelId="{6108FD98-645A-49EB-8DBE-B2A788CDF9D5}" type="pres">
      <dgm:prSet presAssocID="{6BCAE56D-A12D-4E95-92C8-AE2CC8C82AD7}" presName="root2" presStyleCnt="0"/>
      <dgm:spPr/>
      <dgm:t>
        <a:bodyPr/>
        <a:lstStyle/>
        <a:p>
          <a:endParaRPr lang="es-AR"/>
        </a:p>
      </dgm:t>
    </dgm:pt>
    <dgm:pt modelId="{16F258E2-1C10-400D-8D65-4D1F768ADF12}" type="pres">
      <dgm:prSet presAssocID="{6BCAE56D-A12D-4E95-92C8-AE2CC8C82AD7}" presName="LevelTwoTextNode" presStyleLbl="node2" presStyleIdx="5" presStyleCnt="6" custScaleX="212223">
        <dgm:presLayoutVars>
          <dgm:chPref val="3"/>
        </dgm:presLayoutVars>
      </dgm:prSet>
      <dgm:spPr/>
      <dgm:t>
        <a:bodyPr/>
        <a:lstStyle/>
        <a:p>
          <a:endParaRPr lang="es-AR"/>
        </a:p>
      </dgm:t>
    </dgm:pt>
    <dgm:pt modelId="{5AAE2687-0093-4326-9712-C5E6EE04EFDB}" type="pres">
      <dgm:prSet presAssocID="{6BCAE56D-A12D-4E95-92C8-AE2CC8C82AD7}" presName="level3hierChild" presStyleCnt="0"/>
      <dgm:spPr/>
      <dgm:t>
        <a:bodyPr/>
        <a:lstStyle/>
        <a:p>
          <a:endParaRPr lang="es-AR"/>
        </a:p>
      </dgm:t>
    </dgm:pt>
  </dgm:ptLst>
  <dgm:cxnLst>
    <dgm:cxn modelId="{AE0F09C5-B5EA-41AB-96AF-6641A0B787AF}" srcId="{6B2C911A-D2F0-46DD-82C5-F331C9A7303F}" destId="{E1D4DD76-12B6-4EC1-9E4E-4C1B38FC13A5}" srcOrd="3" destOrd="0" parTransId="{077A8469-630B-484D-99E5-AF72412D307A}" sibTransId="{C3D5D09D-6273-4BBE-A741-EF8ED7EABD89}"/>
    <dgm:cxn modelId="{89779C2C-B6EC-4660-BADE-41F03CF81826}" srcId="{6B2C911A-D2F0-46DD-82C5-F331C9A7303F}" destId="{A11C549F-F597-4169-B5CC-2F17C515F6E6}" srcOrd="4" destOrd="0" parTransId="{1C5CFD36-86CD-4B37-B62E-D8FE3BC96548}" sibTransId="{C3F186B4-0445-43E3-8F6D-DB9E007CE9B5}"/>
    <dgm:cxn modelId="{380DADD7-5EC6-42C1-A124-0A488CBD40F7}" srcId="{75B26BF2-0D57-4D3A-8F81-A6DD4BF111D5}" destId="{6B2C911A-D2F0-46DD-82C5-F331C9A7303F}" srcOrd="0" destOrd="0" parTransId="{D1801416-7818-4ACD-A3D2-343FA665213F}" sibTransId="{213E4C89-2A7A-4E5C-A4AE-BC80566D4A83}"/>
    <dgm:cxn modelId="{1ABE754A-9101-4C35-BB21-DC9108CFE052}" type="presOf" srcId="{4A0B6FD5-4F84-4DDE-B1DE-1E6A822C8776}" destId="{F7041577-E786-4D9C-A05D-6C3B2A82E567}" srcOrd="0" destOrd="0" presId="urn:microsoft.com/office/officeart/2008/layout/HorizontalMultiLevelHierarchy"/>
    <dgm:cxn modelId="{D91D4DDF-69EE-48F2-B3D8-EC29A6E240F6}" type="presOf" srcId="{A9FBC818-80EA-4F1C-BF8D-823E0302CF5F}" destId="{0CAAD928-6C81-4E1E-AFCE-5E3AEF5A978A}" srcOrd="1" destOrd="0" presId="urn:microsoft.com/office/officeart/2008/layout/HorizontalMultiLevelHierarchy"/>
    <dgm:cxn modelId="{843891A1-45B4-4CFB-8D9E-878E39081E3A}" type="presOf" srcId="{1C5CFD36-86CD-4B37-B62E-D8FE3BC96548}" destId="{454869AA-90BF-4740-B091-E8E1FE9B86D3}" srcOrd="1" destOrd="0" presId="urn:microsoft.com/office/officeart/2008/layout/HorizontalMultiLevelHierarchy"/>
    <dgm:cxn modelId="{B5D01808-B842-4232-A172-C6F61DF98071}" type="presOf" srcId="{4A0B6FD5-4F84-4DDE-B1DE-1E6A822C8776}" destId="{B9F95BFB-F7BD-4639-9A5D-1D511C81E22E}" srcOrd="1" destOrd="0" presId="urn:microsoft.com/office/officeart/2008/layout/HorizontalMultiLevelHierarchy"/>
    <dgm:cxn modelId="{917B0E9D-0E41-4C8B-A6EA-BB563BD0E1D2}" type="presOf" srcId="{077A8469-630B-484D-99E5-AF72412D307A}" destId="{6FAC1BB1-DB47-4C3E-87EC-3BD4F3B46C6E}" srcOrd="1" destOrd="0" presId="urn:microsoft.com/office/officeart/2008/layout/HorizontalMultiLevelHierarchy"/>
    <dgm:cxn modelId="{63FDD9EE-6CBC-4ABA-828E-A800A8862C5B}" type="presOf" srcId="{75B26BF2-0D57-4D3A-8F81-A6DD4BF111D5}" destId="{31EE8814-A388-4A63-85CB-1BEBD605CD1C}" srcOrd="0" destOrd="0" presId="urn:microsoft.com/office/officeart/2008/layout/HorizontalMultiLevelHierarchy"/>
    <dgm:cxn modelId="{DB5D4D89-A3AE-4CAF-8022-CBDD44785AF4}" type="presOf" srcId="{CFBE3BBA-A2F7-41E8-8771-F733F830884C}" destId="{2FDE1598-2ACA-432B-A392-82D1D0E3B391}" srcOrd="0" destOrd="0" presId="urn:microsoft.com/office/officeart/2008/layout/HorizontalMultiLevelHierarchy"/>
    <dgm:cxn modelId="{489C969C-9D43-4480-86E9-500EEA9124AC}" srcId="{6B2C911A-D2F0-46DD-82C5-F331C9A7303F}" destId="{6BCAE56D-A12D-4E95-92C8-AE2CC8C82AD7}" srcOrd="5" destOrd="0" parTransId="{463C21FE-B7B0-4ED4-8205-F09911F0515A}" sibTransId="{930562E8-DD0C-4C0E-A45B-B451D0BE77E5}"/>
    <dgm:cxn modelId="{9CE41033-A641-4FDE-B0A1-FBBEAECEA262}" type="presOf" srcId="{A9FBC818-80EA-4F1C-BF8D-823E0302CF5F}" destId="{6E3808D2-2151-409B-926A-ED2F45319C9D}" srcOrd="0" destOrd="0" presId="urn:microsoft.com/office/officeart/2008/layout/HorizontalMultiLevelHierarchy"/>
    <dgm:cxn modelId="{FEE2BF81-7D30-4C28-8575-2A3B20EF3E18}" type="presOf" srcId="{67C16977-C3C6-4266-B707-91DD3D80D9D6}" destId="{436D7C88-B085-4C76-9BD3-69514ACEDE2C}" srcOrd="1" destOrd="0" presId="urn:microsoft.com/office/officeart/2008/layout/HorizontalMultiLevelHierarchy"/>
    <dgm:cxn modelId="{F69B5C5E-F01D-4EB8-A328-2FF4DF72681B}" type="presOf" srcId="{E1D4DD76-12B6-4EC1-9E4E-4C1B38FC13A5}" destId="{299EAAD2-3B86-4557-8756-BDBF6A122D67}" srcOrd="0" destOrd="0" presId="urn:microsoft.com/office/officeart/2008/layout/HorizontalMultiLevelHierarchy"/>
    <dgm:cxn modelId="{7C9E9C9A-58EF-4168-A161-85E9674FE50F}" type="presOf" srcId="{A11C549F-F597-4169-B5CC-2F17C515F6E6}" destId="{9BBCE511-F037-44FD-AE6A-0BA8B8307FF8}" srcOrd="0" destOrd="0" presId="urn:microsoft.com/office/officeart/2008/layout/HorizontalMultiLevelHierarchy"/>
    <dgm:cxn modelId="{2474F61A-43AF-4FB4-92B9-7D66870DEAB9}" type="presOf" srcId="{1C5CFD36-86CD-4B37-B62E-D8FE3BC96548}" destId="{E5D20193-AA40-4336-938D-42809CE492D7}" srcOrd="0" destOrd="0" presId="urn:microsoft.com/office/officeart/2008/layout/HorizontalMultiLevelHierarchy"/>
    <dgm:cxn modelId="{C68D1D65-EF48-484A-97D9-02EA3B6BD0B2}" srcId="{6B2C911A-D2F0-46DD-82C5-F331C9A7303F}" destId="{01A6201F-D503-429A-A373-2ED940634AEA}" srcOrd="0" destOrd="0" parTransId="{4A0B6FD5-4F84-4DDE-B1DE-1E6A822C8776}" sibTransId="{E3B2546D-7C14-4172-8B64-3A50C532F820}"/>
    <dgm:cxn modelId="{055ACE03-501E-48E2-9F63-76FEB4D69869}" type="presOf" srcId="{463C21FE-B7B0-4ED4-8205-F09911F0515A}" destId="{D49450B4-D278-4807-BE22-B65DEAC09B69}" srcOrd="0" destOrd="0" presId="urn:microsoft.com/office/officeart/2008/layout/HorizontalMultiLevelHierarchy"/>
    <dgm:cxn modelId="{EAD04C34-F94C-4373-A416-F67A9E452AC1}" type="presOf" srcId="{077A8469-630B-484D-99E5-AF72412D307A}" destId="{BADB21FD-AFAE-47D0-9CDC-6D8158FE280A}" srcOrd="0" destOrd="0" presId="urn:microsoft.com/office/officeart/2008/layout/HorizontalMultiLevelHierarchy"/>
    <dgm:cxn modelId="{3D0B4AB8-95BD-43D7-9B1A-3231D394F22B}" srcId="{6B2C911A-D2F0-46DD-82C5-F331C9A7303F}" destId="{7F6EF8FC-A00C-4A29-A4ED-F1318F931340}" srcOrd="1" destOrd="0" parTransId="{A9FBC818-80EA-4F1C-BF8D-823E0302CF5F}" sibTransId="{4E520367-8275-4BFB-8741-EDDDFF76FA81}"/>
    <dgm:cxn modelId="{AAD19157-8289-40FD-8AEE-21F18B342ED7}" type="presOf" srcId="{01A6201F-D503-429A-A373-2ED940634AEA}" destId="{D58C7A1F-4A8A-4BB7-8863-913BD0E85D0D}" srcOrd="0" destOrd="0" presId="urn:microsoft.com/office/officeart/2008/layout/HorizontalMultiLevelHierarchy"/>
    <dgm:cxn modelId="{E7BFE632-11DB-4890-9B3F-47E390552363}" type="presOf" srcId="{6BCAE56D-A12D-4E95-92C8-AE2CC8C82AD7}" destId="{16F258E2-1C10-400D-8D65-4D1F768ADF12}" srcOrd="0" destOrd="0" presId="urn:microsoft.com/office/officeart/2008/layout/HorizontalMultiLevelHierarchy"/>
    <dgm:cxn modelId="{9EC3E22B-D0F6-4ADA-AADF-5D30FC71E563}" type="presOf" srcId="{7F6EF8FC-A00C-4A29-A4ED-F1318F931340}" destId="{24C78221-CADC-47F8-9713-FD755C35A3A3}" srcOrd="0" destOrd="0" presId="urn:microsoft.com/office/officeart/2008/layout/HorizontalMultiLevelHierarchy"/>
    <dgm:cxn modelId="{9132C4FD-B277-45C1-B21F-59B44210BA5E}" type="presOf" srcId="{67C16977-C3C6-4266-B707-91DD3D80D9D6}" destId="{405383C5-2EED-4B5C-9278-C25000A59D75}" srcOrd="0" destOrd="0" presId="urn:microsoft.com/office/officeart/2008/layout/HorizontalMultiLevelHierarchy"/>
    <dgm:cxn modelId="{98FDFA70-4B08-4054-8396-3365F11B3586}" type="presOf" srcId="{6B2C911A-D2F0-46DD-82C5-F331C9A7303F}" destId="{A17471D7-1399-4A63-94B7-E4A89BC15854}" srcOrd="0" destOrd="0" presId="urn:microsoft.com/office/officeart/2008/layout/HorizontalMultiLevelHierarchy"/>
    <dgm:cxn modelId="{26A4C64B-C679-4192-BA05-01B7C7E5B743}" type="presOf" srcId="{463C21FE-B7B0-4ED4-8205-F09911F0515A}" destId="{8AF943D2-FFDD-4FD4-B303-FC5A182CE68D}" srcOrd="1" destOrd="0" presId="urn:microsoft.com/office/officeart/2008/layout/HorizontalMultiLevelHierarchy"/>
    <dgm:cxn modelId="{CA4C1781-BEAA-4435-926E-960B0519E5F9}" srcId="{6B2C911A-D2F0-46DD-82C5-F331C9A7303F}" destId="{CFBE3BBA-A2F7-41E8-8771-F733F830884C}" srcOrd="2" destOrd="0" parTransId="{67C16977-C3C6-4266-B707-91DD3D80D9D6}" sibTransId="{C376427B-EAE4-4AC3-ABA2-B092685DC9C4}"/>
    <dgm:cxn modelId="{F4A0D65C-E0BF-40C6-AB35-D0B67236C209}" type="presParOf" srcId="{31EE8814-A388-4A63-85CB-1BEBD605CD1C}" destId="{8F1FDDEF-0FCC-4F7E-87E1-970BA0970569}" srcOrd="0" destOrd="0" presId="urn:microsoft.com/office/officeart/2008/layout/HorizontalMultiLevelHierarchy"/>
    <dgm:cxn modelId="{A4E3BB9F-39A6-4AAC-8D58-0D1899589FA5}" type="presParOf" srcId="{8F1FDDEF-0FCC-4F7E-87E1-970BA0970569}" destId="{A17471D7-1399-4A63-94B7-E4A89BC15854}" srcOrd="0" destOrd="0" presId="urn:microsoft.com/office/officeart/2008/layout/HorizontalMultiLevelHierarchy"/>
    <dgm:cxn modelId="{B2EF55F4-52A8-461F-AA10-8BCE0A73EC17}" type="presParOf" srcId="{8F1FDDEF-0FCC-4F7E-87E1-970BA0970569}" destId="{9AC9C18E-A665-48C9-9CE7-02F8D18F3E27}" srcOrd="1" destOrd="0" presId="urn:microsoft.com/office/officeart/2008/layout/HorizontalMultiLevelHierarchy"/>
    <dgm:cxn modelId="{5C07528A-2163-4240-B359-DD0A36EB71F7}" type="presParOf" srcId="{9AC9C18E-A665-48C9-9CE7-02F8D18F3E27}" destId="{F7041577-E786-4D9C-A05D-6C3B2A82E567}" srcOrd="0" destOrd="0" presId="urn:microsoft.com/office/officeart/2008/layout/HorizontalMultiLevelHierarchy"/>
    <dgm:cxn modelId="{4FDDE201-1270-4A26-9462-1BD91E1A8D7E}" type="presParOf" srcId="{F7041577-E786-4D9C-A05D-6C3B2A82E567}" destId="{B9F95BFB-F7BD-4639-9A5D-1D511C81E22E}" srcOrd="0" destOrd="0" presId="urn:microsoft.com/office/officeart/2008/layout/HorizontalMultiLevelHierarchy"/>
    <dgm:cxn modelId="{12D90791-79F4-4D44-8DB3-1E4073133DDA}" type="presParOf" srcId="{9AC9C18E-A665-48C9-9CE7-02F8D18F3E27}" destId="{ECD90BB4-0F5C-4CBA-B6D7-E70932717EBA}" srcOrd="1" destOrd="0" presId="urn:microsoft.com/office/officeart/2008/layout/HorizontalMultiLevelHierarchy"/>
    <dgm:cxn modelId="{464360E1-B781-4FA9-882F-C632A8777924}" type="presParOf" srcId="{ECD90BB4-0F5C-4CBA-B6D7-E70932717EBA}" destId="{D58C7A1F-4A8A-4BB7-8863-913BD0E85D0D}" srcOrd="0" destOrd="0" presId="urn:microsoft.com/office/officeart/2008/layout/HorizontalMultiLevelHierarchy"/>
    <dgm:cxn modelId="{D01563D0-315E-4ED3-9200-018565812D3E}" type="presParOf" srcId="{ECD90BB4-0F5C-4CBA-B6D7-E70932717EBA}" destId="{6F9D60DA-C4B1-4665-969C-AC053C7699EA}" srcOrd="1" destOrd="0" presId="urn:microsoft.com/office/officeart/2008/layout/HorizontalMultiLevelHierarchy"/>
    <dgm:cxn modelId="{9130504A-8DBF-46FF-AA59-9A473E4A7B2E}" type="presParOf" srcId="{9AC9C18E-A665-48C9-9CE7-02F8D18F3E27}" destId="{6E3808D2-2151-409B-926A-ED2F45319C9D}" srcOrd="2" destOrd="0" presId="urn:microsoft.com/office/officeart/2008/layout/HorizontalMultiLevelHierarchy"/>
    <dgm:cxn modelId="{BC6D9CDA-A014-47EF-B10B-A2382E195B4B}" type="presParOf" srcId="{6E3808D2-2151-409B-926A-ED2F45319C9D}" destId="{0CAAD928-6C81-4E1E-AFCE-5E3AEF5A978A}" srcOrd="0" destOrd="0" presId="urn:microsoft.com/office/officeart/2008/layout/HorizontalMultiLevelHierarchy"/>
    <dgm:cxn modelId="{3D31442A-6AF6-43D9-ACBC-5763937CE7CC}" type="presParOf" srcId="{9AC9C18E-A665-48C9-9CE7-02F8D18F3E27}" destId="{5B743859-C71F-4799-96D1-0739F4CC4C65}" srcOrd="3" destOrd="0" presId="urn:microsoft.com/office/officeart/2008/layout/HorizontalMultiLevelHierarchy"/>
    <dgm:cxn modelId="{AB995A4E-9F8D-4962-8B34-F98435CE290E}" type="presParOf" srcId="{5B743859-C71F-4799-96D1-0739F4CC4C65}" destId="{24C78221-CADC-47F8-9713-FD755C35A3A3}" srcOrd="0" destOrd="0" presId="urn:microsoft.com/office/officeart/2008/layout/HorizontalMultiLevelHierarchy"/>
    <dgm:cxn modelId="{315B7EE5-F8A9-4813-B2AA-4110993C2042}" type="presParOf" srcId="{5B743859-C71F-4799-96D1-0739F4CC4C65}" destId="{B44D7A67-2720-4D31-9E6A-B580430A6366}" srcOrd="1" destOrd="0" presId="urn:microsoft.com/office/officeart/2008/layout/HorizontalMultiLevelHierarchy"/>
    <dgm:cxn modelId="{7FE33E74-3D50-4330-BD07-81D4E37CA75A}" type="presParOf" srcId="{9AC9C18E-A665-48C9-9CE7-02F8D18F3E27}" destId="{405383C5-2EED-4B5C-9278-C25000A59D75}" srcOrd="4" destOrd="0" presId="urn:microsoft.com/office/officeart/2008/layout/HorizontalMultiLevelHierarchy"/>
    <dgm:cxn modelId="{38F57B71-6CB5-43C3-B214-99DAD31A09B1}" type="presParOf" srcId="{405383C5-2EED-4B5C-9278-C25000A59D75}" destId="{436D7C88-B085-4C76-9BD3-69514ACEDE2C}" srcOrd="0" destOrd="0" presId="urn:microsoft.com/office/officeart/2008/layout/HorizontalMultiLevelHierarchy"/>
    <dgm:cxn modelId="{B02D0CA3-996C-41A6-95C8-1B94B1A6F261}" type="presParOf" srcId="{9AC9C18E-A665-48C9-9CE7-02F8D18F3E27}" destId="{17262ED6-3260-4940-94E7-38DBFF63580A}" srcOrd="5" destOrd="0" presId="urn:microsoft.com/office/officeart/2008/layout/HorizontalMultiLevelHierarchy"/>
    <dgm:cxn modelId="{FD717E71-8EC5-446B-9C07-9969D2967F47}" type="presParOf" srcId="{17262ED6-3260-4940-94E7-38DBFF63580A}" destId="{2FDE1598-2ACA-432B-A392-82D1D0E3B391}" srcOrd="0" destOrd="0" presId="urn:microsoft.com/office/officeart/2008/layout/HorizontalMultiLevelHierarchy"/>
    <dgm:cxn modelId="{710739F5-B559-42C9-BF85-54FEE22DF43A}" type="presParOf" srcId="{17262ED6-3260-4940-94E7-38DBFF63580A}" destId="{7CF40FFA-B7E7-42CF-B5CC-E5B6C0A3563E}" srcOrd="1" destOrd="0" presId="urn:microsoft.com/office/officeart/2008/layout/HorizontalMultiLevelHierarchy"/>
    <dgm:cxn modelId="{EFB2DC16-97DE-4B88-B45E-7A6732DE2E7A}" type="presParOf" srcId="{9AC9C18E-A665-48C9-9CE7-02F8D18F3E27}" destId="{BADB21FD-AFAE-47D0-9CDC-6D8158FE280A}" srcOrd="6" destOrd="0" presId="urn:microsoft.com/office/officeart/2008/layout/HorizontalMultiLevelHierarchy"/>
    <dgm:cxn modelId="{DC87E0B9-562A-4C3A-88D1-1654542C33D3}" type="presParOf" srcId="{BADB21FD-AFAE-47D0-9CDC-6D8158FE280A}" destId="{6FAC1BB1-DB47-4C3E-87EC-3BD4F3B46C6E}" srcOrd="0" destOrd="0" presId="urn:microsoft.com/office/officeart/2008/layout/HorizontalMultiLevelHierarchy"/>
    <dgm:cxn modelId="{AE011048-CE57-4513-909D-A24F8DE161F9}" type="presParOf" srcId="{9AC9C18E-A665-48C9-9CE7-02F8D18F3E27}" destId="{0B54B317-024A-4078-96BC-7B9243810F8D}" srcOrd="7" destOrd="0" presId="urn:microsoft.com/office/officeart/2008/layout/HorizontalMultiLevelHierarchy"/>
    <dgm:cxn modelId="{A3D46ABF-19C2-4DFA-A2E2-4FE942662F33}" type="presParOf" srcId="{0B54B317-024A-4078-96BC-7B9243810F8D}" destId="{299EAAD2-3B86-4557-8756-BDBF6A122D67}" srcOrd="0" destOrd="0" presId="urn:microsoft.com/office/officeart/2008/layout/HorizontalMultiLevelHierarchy"/>
    <dgm:cxn modelId="{A14C4617-2778-4F6D-90EA-B83EE7374046}" type="presParOf" srcId="{0B54B317-024A-4078-96BC-7B9243810F8D}" destId="{8AB15244-BD54-4CEA-8518-7362A421C1C1}" srcOrd="1" destOrd="0" presId="urn:microsoft.com/office/officeart/2008/layout/HorizontalMultiLevelHierarchy"/>
    <dgm:cxn modelId="{AC104197-4FFE-438D-9F1D-F06FECA48AFF}" type="presParOf" srcId="{9AC9C18E-A665-48C9-9CE7-02F8D18F3E27}" destId="{E5D20193-AA40-4336-938D-42809CE492D7}" srcOrd="8" destOrd="0" presId="urn:microsoft.com/office/officeart/2008/layout/HorizontalMultiLevelHierarchy"/>
    <dgm:cxn modelId="{0B9ADC54-B05F-400E-85FF-76380552E3D2}" type="presParOf" srcId="{E5D20193-AA40-4336-938D-42809CE492D7}" destId="{454869AA-90BF-4740-B091-E8E1FE9B86D3}" srcOrd="0" destOrd="0" presId="urn:microsoft.com/office/officeart/2008/layout/HorizontalMultiLevelHierarchy"/>
    <dgm:cxn modelId="{A9C47325-C114-402B-B2E0-5E7ABE54A6C6}" type="presParOf" srcId="{9AC9C18E-A665-48C9-9CE7-02F8D18F3E27}" destId="{E22C0B97-ED0B-44A1-8EE6-D9B94B761107}" srcOrd="9" destOrd="0" presId="urn:microsoft.com/office/officeart/2008/layout/HorizontalMultiLevelHierarchy"/>
    <dgm:cxn modelId="{45AB5DE4-B3A0-4810-8470-039E6652BDE2}" type="presParOf" srcId="{E22C0B97-ED0B-44A1-8EE6-D9B94B761107}" destId="{9BBCE511-F037-44FD-AE6A-0BA8B8307FF8}" srcOrd="0" destOrd="0" presId="urn:microsoft.com/office/officeart/2008/layout/HorizontalMultiLevelHierarchy"/>
    <dgm:cxn modelId="{26345441-9DE0-4FCE-889C-663F15A35A29}" type="presParOf" srcId="{E22C0B97-ED0B-44A1-8EE6-D9B94B761107}" destId="{3908C827-4EB7-48EC-A002-65AA273D5A08}" srcOrd="1" destOrd="0" presId="urn:microsoft.com/office/officeart/2008/layout/HorizontalMultiLevelHierarchy"/>
    <dgm:cxn modelId="{16691E23-FFD0-4C9E-A0AE-0C1262DF7EAD}" type="presParOf" srcId="{9AC9C18E-A665-48C9-9CE7-02F8D18F3E27}" destId="{D49450B4-D278-4807-BE22-B65DEAC09B69}" srcOrd="10" destOrd="0" presId="urn:microsoft.com/office/officeart/2008/layout/HorizontalMultiLevelHierarchy"/>
    <dgm:cxn modelId="{74EA0E40-ADE3-4269-A068-6C2E7B1A446E}" type="presParOf" srcId="{D49450B4-D278-4807-BE22-B65DEAC09B69}" destId="{8AF943D2-FFDD-4FD4-B303-FC5A182CE68D}" srcOrd="0" destOrd="0" presId="urn:microsoft.com/office/officeart/2008/layout/HorizontalMultiLevelHierarchy"/>
    <dgm:cxn modelId="{5FD749FE-D1AC-454B-84FA-3EFDB05D53C5}" type="presParOf" srcId="{9AC9C18E-A665-48C9-9CE7-02F8D18F3E27}" destId="{6108FD98-645A-49EB-8DBE-B2A788CDF9D5}" srcOrd="11" destOrd="0" presId="urn:microsoft.com/office/officeart/2008/layout/HorizontalMultiLevelHierarchy"/>
    <dgm:cxn modelId="{FEB45469-9AF7-4554-9846-2C58A9CACD36}" type="presParOf" srcId="{6108FD98-645A-49EB-8DBE-B2A788CDF9D5}" destId="{16F258E2-1C10-400D-8D65-4D1F768ADF12}" srcOrd="0" destOrd="0" presId="urn:microsoft.com/office/officeart/2008/layout/HorizontalMultiLevelHierarchy"/>
    <dgm:cxn modelId="{622477A1-D232-4532-BCB6-916AFF8898D8}" type="presParOf" srcId="{6108FD98-645A-49EB-8DBE-B2A788CDF9D5}" destId="{5AAE2687-0093-4326-9712-C5E6EE04EFD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5B1E9F-010E-40E5-B308-552C94C5BDE4}" type="doc">
      <dgm:prSet loTypeId="urn:microsoft.com/office/officeart/2005/8/layout/radial5" loCatId="cycle" qsTypeId="urn:microsoft.com/office/officeart/2005/8/quickstyle/simple1" qsCatId="simple" csTypeId="urn:microsoft.com/office/officeart/2005/8/colors/accent3_1" csCatId="accent3" phldr="1"/>
      <dgm:spPr/>
      <dgm:t>
        <a:bodyPr/>
        <a:lstStyle/>
        <a:p>
          <a:endParaRPr lang="es-AR"/>
        </a:p>
      </dgm:t>
    </dgm:pt>
    <dgm:pt modelId="{8CD0B037-FFC4-4B13-8603-C9DD824C385F}">
      <dgm:prSet phldrT="[Texto]"/>
      <dgm:spPr/>
      <dgm:t>
        <a:bodyPr/>
        <a:lstStyle/>
        <a:p>
          <a:r>
            <a:rPr lang="es-ES_tradnl" dirty="0" smtClean="0"/>
            <a:t>La pastoral</a:t>
          </a:r>
          <a:endParaRPr lang="es-AR" dirty="0"/>
        </a:p>
      </dgm:t>
    </dgm:pt>
    <dgm:pt modelId="{B36F52F7-B806-4963-BA08-29C7C120FB70}" type="parTrans" cxnId="{83AF06D3-4C7D-433C-B299-72B178A03506}">
      <dgm:prSet/>
      <dgm:spPr/>
      <dgm:t>
        <a:bodyPr/>
        <a:lstStyle/>
        <a:p>
          <a:endParaRPr lang="es-AR"/>
        </a:p>
      </dgm:t>
    </dgm:pt>
    <dgm:pt modelId="{FC861C9D-E9A8-4464-BC57-28ECA49B1DBA}" type="sibTrans" cxnId="{83AF06D3-4C7D-433C-B299-72B178A03506}">
      <dgm:prSet/>
      <dgm:spPr/>
      <dgm:t>
        <a:bodyPr/>
        <a:lstStyle/>
        <a:p>
          <a:endParaRPr lang="es-AR"/>
        </a:p>
      </dgm:t>
    </dgm:pt>
    <dgm:pt modelId="{8219C55B-7619-463A-84B6-8CC3AEEF5B04}">
      <dgm:prSet phldrT="[Texto]"/>
      <dgm:spPr>
        <a:ln>
          <a:solidFill>
            <a:srgbClr val="FFFF00"/>
          </a:solidFill>
        </a:ln>
      </dgm:spPr>
      <dgm:t>
        <a:bodyPr/>
        <a:lstStyle/>
        <a:p>
          <a:r>
            <a:rPr lang="es-ES_tradnl" dirty="0" smtClean="0"/>
            <a:t>Es una actualización de la praxis de Jesús.</a:t>
          </a:r>
          <a:endParaRPr lang="es-AR" dirty="0"/>
        </a:p>
      </dgm:t>
    </dgm:pt>
    <dgm:pt modelId="{60536F24-951E-4FD2-97B1-4D9855007C3E}" type="parTrans" cxnId="{31EC5951-E3F9-485B-A828-4CA3371A43EB}">
      <dgm:prSet/>
      <dgm:spPr/>
      <dgm:t>
        <a:bodyPr/>
        <a:lstStyle/>
        <a:p>
          <a:endParaRPr lang="es-AR"/>
        </a:p>
      </dgm:t>
    </dgm:pt>
    <dgm:pt modelId="{64BD72E5-6EA5-4ED1-A791-64D475F2E631}" type="sibTrans" cxnId="{31EC5951-E3F9-485B-A828-4CA3371A43EB}">
      <dgm:prSet/>
      <dgm:spPr/>
      <dgm:t>
        <a:bodyPr/>
        <a:lstStyle/>
        <a:p>
          <a:endParaRPr lang="es-AR"/>
        </a:p>
      </dgm:t>
    </dgm:pt>
    <dgm:pt modelId="{7D434C48-2744-42BB-919A-3947C03411C7}">
      <dgm:prSet phldrT="[Texto]" custT="1"/>
      <dgm:spPr>
        <a:ln>
          <a:solidFill>
            <a:srgbClr val="669900"/>
          </a:solidFill>
        </a:ln>
      </dgm:spPr>
      <dgm:t>
        <a:bodyPr/>
        <a:lstStyle/>
        <a:p>
          <a:r>
            <a:rPr lang="es-ES_tradnl" sz="2000" dirty="0" smtClean="0"/>
            <a:t>La pastoral es una praxis.</a:t>
          </a:r>
          <a:endParaRPr lang="es-AR" sz="2000" dirty="0"/>
        </a:p>
      </dgm:t>
    </dgm:pt>
    <dgm:pt modelId="{7F4A399C-D161-41B3-A337-2598622143C3}" type="parTrans" cxnId="{F134E708-D495-43B8-AAC3-4EAF56A25544}">
      <dgm:prSet/>
      <dgm:spPr/>
      <dgm:t>
        <a:bodyPr/>
        <a:lstStyle/>
        <a:p>
          <a:endParaRPr lang="es-AR"/>
        </a:p>
      </dgm:t>
    </dgm:pt>
    <dgm:pt modelId="{B2321369-7D4E-4CBB-A805-86D933DD291B}" type="sibTrans" cxnId="{F134E708-D495-43B8-AAC3-4EAF56A25544}">
      <dgm:prSet/>
      <dgm:spPr/>
      <dgm:t>
        <a:bodyPr/>
        <a:lstStyle/>
        <a:p>
          <a:endParaRPr lang="es-AR"/>
        </a:p>
      </dgm:t>
    </dgm:pt>
    <dgm:pt modelId="{D024E054-E56A-4927-B7AC-153EF0F1FC9C}">
      <dgm:prSet phldrT="[Texto]" custT="1"/>
      <dgm:spPr>
        <a:ln>
          <a:solidFill>
            <a:schemeClr val="accent2">
              <a:lumMod val="75000"/>
            </a:schemeClr>
          </a:solidFill>
        </a:ln>
      </dgm:spPr>
      <dgm:t>
        <a:bodyPr/>
        <a:lstStyle/>
        <a:p>
          <a:r>
            <a:rPr lang="es-ES_tradnl" sz="2000" dirty="0" smtClean="0"/>
            <a:t>La pastoral se piensa.</a:t>
          </a:r>
          <a:endParaRPr lang="es-AR" sz="2000" dirty="0"/>
        </a:p>
      </dgm:t>
    </dgm:pt>
    <dgm:pt modelId="{67A38656-382B-441D-9C58-9F439BE5C2C1}" type="parTrans" cxnId="{F2C53BC2-DFD6-438D-A56D-C9D0DCDA0221}">
      <dgm:prSet/>
      <dgm:spPr/>
      <dgm:t>
        <a:bodyPr/>
        <a:lstStyle/>
        <a:p>
          <a:endParaRPr lang="es-AR"/>
        </a:p>
      </dgm:t>
    </dgm:pt>
    <dgm:pt modelId="{4FAE5626-882C-4783-AEFE-91863A8820C6}" type="sibTrans" cxnId="{F2C53BC2-DFD6-438D-A56D-C9D0DCDA0221}">
      <dgm:prSet/>
      <dgm:spPr/>
      <dgm:t>
        <a:bodyPr/>
        <a:lstStyle/>
        <a:p>
          <a:endParaRPr lang="es-AR"/>
        </a:p>
      </dgm:t>
    </dgm:pt>
    <dgm:pt modelId="{69921BF2-8906-45D4-9FE6-971C413E5C3C}">
      <dgm:prSet phldrT="[Texto]" custT="1"/>
      <dgm:spPr>
        <a:ln>
          <a:solidFill>
            <a:srgbClr val="669900"/>
          </a:solidFill>
        </a:ln>
      </dgm:spPr>
      <dgm:t>
        <a:bodyPr/>
        <a:lstStyle/>
        <a:p>
          <a:r>
            <a:rPr lang="es-ES_tradnl" sz="2000" dirty="0" smtClean="0"/>
            <a:t>La pastoral es un arte. </a:t>
          </a:r>
          <a:endParaRPr lang="es-AR" sz="2000" dirty="0"/>
        </a:p>
      </dgm:t>
    </dgm:pt>
    <dgm:pt modelId="{FAAD3250-4CB7-4FF0-A504-D5C5A1DD9318}" type="parTrans" cxnId="{80066112-1128-4413-B95B-DEECD65FD22F}">
      <dgm:prSet/>
      <dgm:spPr/>
      <dgm:t>
        <a:bodyPr/>
        <a:lstStyle/>
        <a:p>
          <a:endParaRPr lang="es-AR"/>
        </a:p>
      </dgm:t>
    </dgm:pt>
    <dgm:pt modelId="{CDC38F5F-4EB0-4F13-9749-8BC75AC17911}" type="sibTrans" cxnId="{80066112-1128-4413-B95B-DEECD65FD22F}">
      <dgm:prSet/>
      <dgm:spPr/>
      <dgm:t>
        <a:bodyPr/>
        <a:lstStyle/>
        <a:p>
          <a:endParaRPr lang="es-AR"/>
        </a:p>
      </dgm:t>
    </dgm:pt>
    <dgm:pt modelId="{F340C14F-7C68-4C49-937E-50C19C1FAB6C}">
      <dgm:prSet phldrT="[Texto]"/>
      <dgm:spPr>
        <a:ln>
          <a:solidFill>
            <a:srgbClr val="A23847"/>
          </a:solidFill>
        </a:ln>
      </dgm:spPr>
      <dgm:t>
        <a:bodyPr/>
        <a:lstStyle/>
        <a:p>
          <a:r>
            <a:rPr lang="es-ES_tradnl" dirty="0" smtClean="0"/>
            <a:t>La pastoral de adultos mayores es una pastoral de conjunto.</a:t>
          </a:r>
          <a:endParaRPr lang="es-AR" dirty="0"/>
        </a:p>
      </dgm:t>
    </dgm:pt>
    <dgm:pt modelId="{A2CFF30C-3315-4A6E-A2CD-40939E4A490B}" type="parTrans" cxnId="{443BDC49-D11D-416A-8DF2-7971915DA519}">
      <dgm:prSet/>
      <dgm:spPr/>
      <dgm:t>
        <a:bodyPr/>
        <a:lstStyle/>
        <a:p>
          <a:endParaRPr lang="es-AR"/>
        </a:p>
      </dgm:t>
    </dgm:pt>
    <dgm:pt modelId="{1BE84C7F-08D7-4589-9197-7D37C1315D89}" type="sibTrans" cxnId="{443BDC49-D11D-416A-8DF2-7971915DA519}">
      <dgm:prSet/>
      <dgm:spPr/>
      <dgm:t>
        <a:bodyPr/>
        <a:lstStyle/>
        <a:p>
          <a:endParaRPr lang="es-AR"/>
        </a:p>
      </dgm:t>
    </dgm:pt>
    <dgm:pt modelId="{41A5EE69-8299-4313-A519-95577429DC58}" type="pres">
      <dgm:prSet presAssocID="{FE5B1E9F-010E-40E5-B308-552C94C5BDE4}" presName="Name0" presStyleCnt="0">
        <dgm:presLayoutVars>
          <dgm:chMax val="1"/>
          <dgm:dir/>
          <dgm:animLvl val="ctr"/>
          <dgm:resizeHandles val="exact"/>
        </dgm:presLayoutVars>
      </dgm:prSet>
      <dgm:spPr/>
      <dgm:t>
        <a:bodyPr/>
        <a:lstStyle/>
        <a:p>
          <a:endParaRPr lang="es-AR"/>
        </a:p>
      </dgm:t>
    </dgm:pt>
    <dgm:pt modelId="{64885918-9CA8-4D79-90AA-A91D1D478FFB}" type="pres">
      <dgm:prSet presAssocID="{8CD0B037-FFC4-4B13-8603-C9DD824C385F}" presName="centerShape" presStyleLbl="node0" presStyleIdx="0" presStyleCnt="1"/>
      <dgm:spPr/>
      <dgm:t>
        <a:bodyPr/>
        <a:lstStyle/>
        <a:p>
          <a:endParaRPr lang="es-AR"/>
        </a:p>
      </dgm:t>
    </dgm:pt>
    <dgm:pt modelId="{D475C2D7-8386-4D1E-B0E2-1E4BF2158875}" type="pres">
      <dgm:prSet presAssocID="{60536F24-951E-4FD2-97B1-4D9855007C3E}" presName="parTrans" presStyleLbl="sibTrans2D1" presStyleIdx="0" presStyleCnt="5"/>
      <dgm:spPr/>
      <dgm:t>
        <a:bodyPr/>
        <a:lstStyle/>
        <a:p>
          <a:endParaRPr lang="es-AR"/>
        </a:p>
      </dgm:t>
    </dgm:pt>
    <dgm:pt modelId="{F2DB5A41-35EB-413E-9BEC-FBF7FFFD4A2A}" type="pres">
      <dgm:prSet presAssocID="{60536F24-951E-4FD2-97B1-4D9855007C3E}" presName="connectorText" presStyleLbl="sibTrans2D1" presStyleIdx="0" presStyleCnt="5"/>
      <dgm:spPr/>
      <dgm:t>
        <a:bodyPr/>
        <a:lstStyle/>
        <a:p>
          <a:endParaRPr lang="es-AR"/>
        </a:p>
      </dgm:t>
    </dgm:pt>
    <dgm:pt modelId="{52B271C1-BCE6-495A-B239-DD6DA3B41A7A}" type="pres">
      <dgm:prSet presAssocID="{8219C55B-7619-463A-84B6-8CC3AEEF5B04}" presName="node" presStyleLbl="node1" presStyleIdx="0" presStyleCnt="5">
        <dgm:presLayoutVars>
          <dgm:bulletEnabled val="1"/>
        </dgm:presLayoutVars>
      </dgm:prSet>
      <dgm:spPr/>
      <dgm:t>
        <a:bodyPr/>
        <a:lstStyle/>
        <a:p>
          <a:endParaRPr lang="es-AR"/>
        </a:p>
      </dgm:t>
    </dgm:pt>
    <dgm:pt modelId="{F243C01E-5B30-46F6-A485-85E085D0D533}" type="pres">
      <dgm:prSet presAssocID="{7F4A399C-D161-41B3-A337-2598622143C3}" presName="parTrans" presStyleLbl="sibTrans2D1" presStyleIdx="1" presStyleCnt="5"/>
      <dgm:spPr/>
      <dgm:t>
        <a:bodyPr/>
        <a:lstStyle/>
        <a:p>
          <a:endParaRPr lang="es-AR"/>
        </a:p>
      </dgm:t>
    </dgm:pt>
    <dgm:pt modelId="{763E888F-7E22-4171-ACDD-EFF4269C4B4F}" type="pres">
      <dgm:prSet presAssocID="{7F4A399C-D161-41B3-A337-2598622143C3}" presName="connectorText" presStyleLbl="sibTrans2D1" presStyleIdx="1" presStyleCnt="5"/>
      <dgm:spPr/>
      <dgm:t>
        <a:bodyPr/>
        <a:lstStyle/>
        <a:p>
          <a:endParaRPr lang="es-AR"/>
        </a:p>
      </dgm:t>
    </dgm:pt>
    <dgm:pt modelId="{794371B9-8084-47BE-B279-0903655ED671}" type="pres">
      <dgm:prSet presAssocID="{7D434C48-2744-42BB-919A-3947C03411C7}" presName="node" presStyleLbl="node1" presStyleIdx="1" presStyleCnt="5">
        <dgm:presLayoutVars>
          <dgm:bulletEnabled val="1"/>
        </dgm:presLayoutVars>
      </dgm:prSet>
      <dgm:spPr/>
      <dgm:t>
        <a:bodyPr/>
        <a:lstStyle/>
        <a:p>
          <a:endParaRPr lang="es-AR"/>
        </a:p>
      </dgm:t>
    </dgm:pt>
    <dgm:pt modelId="{48BC5C91-AAE5-4526-85D3-DF91EC3C387F}" type="pres">
      <dgm:prSet presAssocID="{FAAD3250-4CB7-4FF0-A504-D5C5A1DD9318}" presName="parTrans" presStyleLbl="sibTrans2D1" presStyleIdx="2" presStyleCnt="5"/>
      <dgm:spPr/>
      <dgm:t>
        <a:bodyPr/>
        <a:lstStyle/>
        <a:p>
          <a:endParaRPr lang="es-AR"/>
        </a:p>
      </dgm:t>
    </dgm:pt>
    <dgm:pt modelId="{D7AB5DFA-38B3-4BB4-8A26-FE354ADB8DDB}" type="pres">
      <dgm:prSet presAssocID="{FAAD3250-4CB7-4FF0-A504-D5C5A1DD9318}" presName="connectorText" presStyleLbl="sibTrans2D1" presStyleIdx="2" presStyleCnt="5"/>
      <dgm:spPr/>
      <dgm:t>
        <a:bodyPr/>
        <a:lstStyle/>
        <a:p>
          <a:endParaRPr lang="es-AR"/>
        </a:p>
      </dgm:t>
    </dgm:pt>
    <dgm:pt modelId="{2CA2AE41-FB9A-4A65-9A8D-B7B1CF3B28B7}" type="pres">
      <dgm:prSet presAssocID="{69921BF2-8906-45D4-9FE6-971C413E5C3C}" presName="node" presStyleLbl="node1" presStyleIdx="2" presStyleCnt="5">
        <dgm:presLayoutVars>
          <dgm:bulletEnabled val="1"/>
        </dgm:presLayoutVars>
      </dgm:prSet>
      <dgm:spPr/>
      <dgm:t>
        <a:bodyPr/>
        <a:lstStyle/>
        <a:p>
          <a:endParaRPr lang="es-AR"/>
        </a:p>
      </dgm:t>
    </dgm:pt>
    <dgm:pt modelId="{0CD8F139-2839-46C3-B06B-89AADA305304}" type="pres">
      <dgm:prSet presAssocID="{67A38656-382B-441D-9C58-9F439BE5C2C1}" presName="parTrans" presStyleLbl="sibTrans2D1" presStyleIdx="3" presStyleCnt="5"/>
      <dgm:spPr/>
      <dgm:t>
        <a:bodyPr/>
        <a:lstStyle/>
        <a:p>
          <a:endParaRPr lang="es-AR"/>
        </a:p>
      </dgm:t>
    </dgm:pt>
    <dgm:pt modelId="{3CBE77CD-7B16-4DA8-82C2-A76A4EA69A4C}" type="pres">
      <dgm:prSet presAssocID="{67A38656-382B-441D-9C58-9F439BE5C2C1}" presName="connectorText" presStyleLbl="sibTrans2D1" presStyleIdx="3" presStyleCnt="5"/>
      <dgm:spPr/>
      <dgm:t>
        <a:bodyPr/>
        <a:lstStyle/>
        <a:p>
          <a:endParaRPr lang="es-AR"/>
        </a:p>
      </dgm:t>
    </dgm:pt>
    <dgm:pt modelId="{AB1B84D0-17D5-4408-8580-B74B03FF7CBB}" type="pres">
      <dgm:prSet presAssocID="{D024E054-E56A-4927-B7AC-153EF0F1FC9C}" presName="node" presStyleLbl="node1" presStyleIdx="3" presStyleCnt="5">
        <dgm:presLayoutVars>
          <dgm:bulletEnabled val="1"/>
        </dgm:presLayoutVars>
      </dgm:prSet>
      <dgm:spPr/>
      <dgm:t>
        <a:bodyPr/>
        <a:lstStyle/>
        <a:p>
          <a:endParaRPr lang="es-AR"/>
        </a:p>
      </dgm:t>
    </dgm:pt>
    <dgm:pt modelId="{5DD3B485-5AEB-4EB6-9334-0F3253B0F7C7}" type="pres">
      <dgm:prSet presAssocID="{A2CFF30C-3315-4A6E-A2CD-40939E4A490B}" presName="parTrans" presStyleLbl="sibTrans2D1" presStyleIdx="4" presStyleCnt="5"/>
      <dgm:spPr/>
      <dgm:t>
        <a:bodyPr/>
        <a:lstStyle/>
        <a:p>
          <a:endParaRPr lang="es-ES"/>
        </a:p>
      </dgm:t>
    </dgm:pt>
    <dgm:pt modelId="{F8591C63-2EC1-4D06-A9FB-223E6B9233D8}" type="pres">
      <dgm:prSet presAssocID="{A2CFF30C-3315-4A6E-A2CD-40939E4A490B}" presName="connectorText" presStyleLbl="sibTrans2D1" presStyleIdx="4" presStyleCnt="5"/>
      <dgm:spPr/>
      <dgm:t>
        <a:bodyPr/>
        <a:lstStyle/>
        <a:p>
          <a:endParaRPr lang="es-ES"/>
        </a:p>
      </dgm:t>
    </dgm:pt>
    <dgm:pt modelId="{1D2287AC-8731-4BD7-99E4-A9456F05B715}" type="pres">
      <dgm:prSet presAssocID="{F340C14F-7C68-4C49-937E-50C19C1FAB6C}" presName="node" presStyleLbl="node1" presStyleIdx="4" presStyleCnt="5">
        <dgm:presLayoutVars>
          <dgm:bulletEnabled val="1"/>
        </dgm:presLayoutVars>
      </dgm:prSet>
      <dgm:spPr/>
      <dgm:t>
        <a:bodyPr/>
        <a:lstStyle/>
        <a:p>
          <a:endParaRPr lang="es-AR"/>
        </a:p>
      </dgm:t>
    </dgm:pt>
  </dgm:ptLst>
  <dgm:cxnLst>
    <dgm:cxn modelId="{F8696DEC-0D69-42E3-B0B6-92C9CE6629BB}" type="presOf" srcId="{D024E054-E56A-4927-B7AC-153EF0F1FC9C}" destId="{AB1B84D0-17D5-4408-8580-B74B03FF7CBB}" srcOrd="0" destOrd="0" presId="urn:microsoft.com/office/officeart/2005/8/layout/radial5"/>
    <dgm:cxn modelId="{182595D8-A23D-4A9E-A459-95D0D55CCB22}" type="presOf" srcId="{FAAD3250-4CB7-4FF0-A504-D5C5A1DD9318}" destId="{48BC5C91-AAE5-4526-85D3-DF91EC3C387F}" srcOrd="0" destOrd="0" presId="urn:microsoft.com/office/officeart/2005/8/layout/radial5"/>
    <dgm:cxn modelId="{F2C53BC2-DFD6-438D-A56D-C9D0DCDA0221}" srcId="{8CD0B037-FFC4-4B13-8603-C9DD824C385F}" destId="{D024E054-E56A-4927-B7AC-153EF0F1FC9C}" srcOrd="3" destOrd="0" parTransId="{67A38656-382B-441D-9C58-9F439BE5C2C1}" sibTransId="{4FAE5626-882C-4783-AEFE-91863A8820C6}"/>
    <dgm:cxn modelId="{69D9F5AA-0EA7-4441-AA38-8C46C87D53DA}" type="presOf" srcId="{F340C14F-7C68-4C49-937E-50C19C1FAB6C}" destId="{1D2287AC-8731-4BD7-99E4-A9456F05B715}" srcOrd="0" destOrd="0" presId="urn:microsoft.com/office/officeart/2005/8/layout/radial5"/>
    <dgm:cxn modelId="{BA782714-8355-46C6-92D2-B43578580593}" type="presOf" srcId="{67A38656-382B-441D-9C58-9F439BE5C2C1}" destId="{3CBE77CD-7B16-4DA8-82C2-A76A4EA69A4C}" srcOrd="1" destOrd="0" presId="urn:microsoft.com/office/officeart/2005/8/layout/radial5"/>
    <dgm:cxn modelId="{443BDC49-D11D-416A-8DF2-7971915DA519}" srcId="{8CD0B037-FFC4-4B13-8603-C9DD824C385F}" destId="{F340C14F-7C68-4C49-937E-50C19C1FAB6C}" srcOrd="4" destOrd="0" parTransId="{A2CFF30C-3315-4A6E-A2CD-40939E4A490B}" sibTransId="{1BE84C7F-08D7-4589-9197-7D37C1315D89}"/>
    <dgm:cxn modelId="{F134E708-D495-43B8-AAC3-4EAF56A25544}" srcId="{8CD0B037-FFC4-4B13-8603-C9DD824C385F}" destId="{7D434C48-2744-42BB-919A-3947C03411C7}" srcOrd="1" destOrd="0" parTransId="{7F4A399C-D161-41B3-A337-2598622143C3}" sibTransId="{B2321369-7D4E-4CBB-A805-86D933DD291B}"/>
    <dgm:cxn modelId="{B73023F5-87A1-4613-BD9A-65ED5EB346DE}" type="presOf" srcId="{7F4A399C-D161-41B3-A337-2598622143C3}" destId="{F243C01E-5B30-46F6-A485-85E085D0D533}" srcOrd="0" destOrd="0" presId="urn:microsoft.com/office/officeart/2005/8/layout/radial5"/>
    <dgm:cxn modelId="{83AF06D3-4C7D-433C-B299-72B178A03506}" srcId="{FE5B1E9F-010E-40E5-B308-552C94C5BDE4}" destId="{8CD0B037-FFC4-4B13-8603-C9DD824C385F}" srcOrd="0" destOrd="0" parTransId="{B36F52F7-B806-4963-BA08-29C7C120FB70}" sibTransId="{FC861C9D-E9A8-4464-BC57-28ECA49B1DBA}"/>
    <dgm:cxn modelId="{C4FB9192-4612-45C1-A7E1-0C0A0B2C70E8}" type="presOf" srcId="{FE5B1E9F-010E-40E5-B308-552C94C5BDE4}" destId="{41A5EE69-8299-4313-A519-95577429DC58}" srcOrd="0" destOrd="0" presId="urn:microsoft.com/office/officeart/2005/8/layout/radial5"/>
    <dgm:cxn modelId="{1F8AD3BA-1880-4347-948C-38F92ABD20CD}" type="presOf" srcId="{8CD0B037-FFC4-4B13-8603-C9DD824C385F}" destId="{64885918-9CA8-4D79-90AA-A91D1D478FFB}" srcOrd="0" destOrd="0" presId="urn:microsoft.com/office/officeart/2005/8/layout/radial5"/>
    <dgm:cxn modelId="{31EC5951-E3F9-485B-A828-4CA3371A43EB}" srcId="{8CD0B037-FFC4-4B13-8603-C9DD824C385F}" destId="{8219C55B-7619-463A-84B6-8CC3AEEF5B04}" srcOrd="0" destOrd="0" parTransId="{60536F24-951E-4FD2-97B1-4D9855007C3E}" sibTransId="{64BD72E5-6EA5-4ED1-A791-64D475F2E631}"/>
    <dgm:cxn modelId="{C6A56475-D3B1-43B2-83FD-71793A8098A9}" type="presOf" srcId="{A2CFF30C-3315-4A6E-A2CD-40939E4A490B}" destId="{F8591C63-2EC1-4D06-A9FB-223E6B9233D8}" srcOrd="1" destOrd="0" presId="urn:microsoft.com/office/officeart/2005/8/layout/radial5"/>
    <dgm:cxn modelId="{4560AE9B-C1F2-48BA-9436-5BD0436E3C94}" type="presOf" srcId="{7D434C48-2744-42BB-919A-3947C03411C7}" destId="{794371B9-8084-47BE-B279-0903655ED671}" srcOrd="0" destOrd="0" presId="urn:microsoft.com/office/officeart/2005/8/layout/radial5"/>
    <dgm:cxn modelId="{B37E12AE-BBBC-4B3E-BA8C-C051EBBED7FC}" type="presOf" srcId="{FAAD3250-4CB7-4FF0-A504-D5C5A1DD9318}" destId="{D7AB5DFA-38B3-4BB4-8A26-FE354ADB8DDB}" srcOrd="1" destOrd="0" presId="urn:microsoft.com/office/officeart/2005/8/layout/radial5"/>
    <dgm:cxn modelId="{80066112-1128-4413-B95B-DEECD65FD22F}" srcId="{8CD0B037-FFC4-4B13-8603-C9DD824C385F}" destId="{69921BF2-8906-45D4-9FE6-971C413E5C3C}" srcOrd="2" destOrd="0" parTransId="{FAAD3250-4CB7-4FF0-A504-D5C5A1DD9318}" sibTransId="{CDC38F5F-4EB0-4F13-9749-8BC75AC17911}"/>
    <dgm:cxn modelId="{EE15870E-C07C-4BC2-9F3A-F2DACA452327}" type="presOf" srcId="{A2CFF30C-3315-4A6E-A2CD-40939E4A490B}" destId="{5DD3B485-5AEB-4EB6-9334-0F3253B0F7C7}" srcOrd="0" destOrd="0" presId="urn:microsoft.com/office/officeart/2005/8/layout/radial5"/>
    <dgm:cxn modelId="{3881DF16-DCAB-408C-8C60-02DC1E2E1F0B}" type="presOf" srcId="{60536F24-951E-4FD2-97B1-4D9855007C3E}" destId="{F2DB5A41-35EB-413E-9BEC-FBF7FFFD4A2A}" srcOrd="1" destOrd="0" presId="urn:microsoft.com/office/officeart/2005/8/layout/radial5"/>
    <dgm:cxn modelId="{65B505D6-55B2-45FB-BFDC-82390E392A22}" type="presOf" srcId="{8219C55B-7619-463A-84B6-8CC3AEEF5B04}" destId="{52B271C1-BCE6-495A-B239-DD6DA3B41A7A}" srcOrd="0" destOrd="0" presId="urn:microsoft.com/office/officeart/2005/8/layout/radial5"/>
    <dgm:cxn modelId="{D2C0A49C-7AF3-4F05-8256-2B61DC25F433}" type="presOf" srcId="{60536F24-951E-4FD2-97B1-4D9855007C3E}" destId="{D475C2D7-8386-4D1E-B0E2-1E4BF2158875}" srcOrd="0" destOrd="0" presId="urn:microsoft.com/office/officeart/2005/8/layout/radial5"/>
    <dgm:cxn modelId="{AE0607D8-48CE-46A8-A2F9-AA3F6B5CA36A}" type="presOf" srcId="{7F4A399C-D161-41B3-A337-2598622143C3}" destId="{763E888F-7E22-4171-ACDD-EFF4269C4B4F}" srcOrd="1" destOrd="0" presId="urn:microsoft.com/office/officeart/2005/8/layout/radial5"/>
    <dgm:cxn modelId="{502A36E9-581F-4E9D-A6CF-C321D7245F22}" type="presOf" srcId="{69921BF2-8906-45D4-9FE6-971C413E5C3C}" destId="{2CA2AE41-FB9A-4A65-9A8D-B7B1CF3B28B7}" srcOrd="0" destOrd="0" presId="urn:microsoft.com/office/officeart/2005/8/layout/radial5"/>
    <dgm:cxn modelId="{D4AF2E0C-DBD8-4B91-A2C3-9BAE253FD943}" type="presOf" srcId="{67A38656-382B-441D-9C58-9F439BE5C2C1}" destId="{0CD8F139-2839-46C3-B06B-89AADA305304}" srcOrd="0" destOrd="0" presId="urn:microsoft.com/office/officeart/2005/8/layout/radial5"/>
    <dgm:cxn modelId="{FA61B875-4C1E-4BAF-9CCE-A1BC85784D7A}" type="presParOf" srcId="{41A5EE69-8299-4313-A519-95577429DC58}" destId="{64885918-9CA8-4D79-90AA-A91D1D478FFB}" srcOrd="0" destOrd="0" presId="urn:microsoft.com/office/officeart/2005/8/layout/radial5"/>
    <dgm:cxn modelId="{49FBDA2B-8517-4DEC-95FB-D5B84DB81CE2}" type="presParOf" srcId="{41A5EE69-8299-4313-A519-95577429DC58}" destId="{D475C2D7-8386-4D1E-B0E2-1E4BF2158875}" srcOrd="1" destOrd="0" presId="urn:microsoft.com/office/officeart/2005/8/layout/radial5"/>
    <dgm:cxn modelId="{74DC6A5B-0A82-4373-B7FD-11CF7D8EDA1C}" type="presParOf" srcId="{D475C2D7-8386-4D1E-B0E2-1E4BF2158875}" destId="{F2DB5A41-35EB-413E-9BEC-FBF7FFFD4A2A}" srcOrd="0" destOrd="0" presId="urn:microsoft.com/office/officeart/2005/8/layout/radial5"/>
    <dgm:cxn modelId="{2E47E467-2418-4AF2-92CF-4C1CFCD0088F}" type="presParOf" srcId="{41A5EE69-8299-4313-A519-95577429DC58}" destId="{52B271C1-BCE6-495A-B239-DD6DA3B41A7A}" srcOrd="2" destOrd="0" presId="urn:microsoft.com/office/officeart/2005/8/layout/radial5"/>
    <dgm:cxn modelId="{FF01E890-3590-44A9-B0BD-8339DEB44ED8}" type="presParOf" srcId="{41A5EE69-8299-4313-A519-95577429DC58}" destId="{F243C01E-5B30-46F6-A485-85E085D0D533}" srcOrd="3" destOrd="0" presId="urn:microsoft.com/office/officeart/2005/8/layout/radial5"/>
    <dgm:cxn modelId="{3637B319-6610-423D-8792-6F553CFF0F4D}" type="presParOf" srcId="{F243C01E-5B30-46F6-A485-85E085D0D533}" destId="{763E888F-7E22-4171-ACDD-EFF4269C4B4F}" srcOrd="0" destOrd="0" presId="urn:microsoft.com/office/officeart/2005/8/layout/radial5"/>
    <dgm:cxn modelId="{4935E4D7-FEBF-4591-AD5F-C2B52CA223A9}" type="presParOf" srcId="{41A5EE69-8299-4313-A519-95577429DC58}" destId="{794371B9-8084-47BE-B279-0903655ED671}" srcOrd="4" destOrd="0" presId="urn:microsoft.com/office/officeart/2005/8/layout/radial5"/>
    <dgm:cxn modelId="{8FFD318A-8DD6-4FE2-B380-DC56B57CE9DF}" type="presParOf" srcId="{41A5EE69-8299-4313-A519-95577429DC58}" destId="{48BC5C91-AAE5-4526-85D3-DF91EC3C387F}" srcOrd="5" destOrd="0" presId="urn:microsoft.com/office/officeart/2005/8/layout/radial5"/>
    <dgm:cxn modelId="{9455AE5D-FAA2-4847-9F82-12F3FDB782F2}" type="presParOf" srcId="{48BC5C91-AAE5-4526-85D3-DF91EC3C387F}" destId="{D7AB5DFA-38B3-4BB4-8A26-FE354ADB8DDB}" srcOrd="0" destOrd="0" presId="urn:microsoft.com/office/officeart/2005/8/layout/radial5"/>
    <dgm:cxn modelId="{C6FA6821-8B06-4D1B-B067-6D37C0C29A99}" type="presParOf" srcId="{41A5EE69-8299-4313-A519-95577429DC58}" destId="{2CA2AE41-FB9A-4A65-9A8D-B7B1CF3B28B7}" srcOrd="6" destOrd="0" presId="urn:microsoft.com/office/officeart/2005/8/layout/radial5"/>
    <dgm:cxn modelId="{E0DA7A24-977A-4D19-8D7D-C19F448CB2E7}" type="presParOf" srcId="{41A5EE69-8299-4313-A519-95577429DC58}" destId="{0CD8F139-2839-46C3-B06B-89AADA305304}" srcOrd="7" destOrd="0" presId="urn:microsoft.com/office/officeart/2005/8/layout/radial5"/>
    <dgm:cxn modelId="{1D2552A8-B32F-4EBB-89F6-16B50F9FA541}" type="presParOf" srcId="{0CD8F139-2839-46C3-B06B-89AADA305304}" destId="{3CBE77CD-7B16-4DA8-82C2-A76A4EA69A4C}" srcOrd="0" destOrd="0" presId="urn:microsoft.com/office/officeart/2005/8/layout/radial5"/>
    <dgm:cxn modelId="{4C72337F-C789-48FB-ACF5-E43BEA2BB133}" type="presParOf" srcId="{41A5EE69-8299-4313-A519-95577429DC58}" destId="{AB1B84D0-17D5-4408-8580-B74B03FF7CBB}" srcOrd="8" destOrd="0" presId="urn:microsoft.com/office/officeart/2005/8/layout/radial5"/>
    <dgm:cxn modelId="{AA72C3B5-D896-493D-BBE3-97A6C85B5C8F}" type="presParOf" srcId="{41A5EE69-8299-4313-A519-95577429DC58}" destId="{5DD3B485-5AEB-4EB6-9334-0F3253B0F7C7}" srcOrd="9" destOrd="0" presId="urn:microsoft.com/office/officeart/2005/8/layout/radial5"/>
    <dgm:cxn modelId="{7C08FE66-D635-4C51-BFB8-3D5206728212}" type="presParOf" srcId="{5DD3B485-5AEB-4EB6-9334-0F3253B0F7C7}" destId="{F8591C63-2EC1-4D06-A9FB-223E6B9233D8}" srcOrd="0" destOrd="0" presId="urn:microsoft.com/office/officeart/2005/8/layout/radial5"/>
    <dgm:cxn modelId="{1551F6E1-FE2B-4284-9C56-59F2265C8688}" type="presParOf" srcId="{41A5EE69-8299-4313-A519-95577429DC58}" destId="{1D2287AC-8731-4BD7-99E4-A9456F05B715}"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694248-BC52-4638-863D-108038CE208F}" type="doc">
      <dgm:prSet loTypeId="urn:microsoft.com/office/officeart/2005/8/layout/hList6" loCatId="list" qsTypeId="urn:microsoft.com/office/officeart/2005/8/quickstyle/simple3" qsCatId="simple" csTypeId="urn:microsoft.com/office/officeart/2005/8/colors/accent6_1" csCatId="accent6" phldr="1"/>
      <dgm:spPr/>
      <dgm:t>
        <a:bodyPr/>
        <a:lstStyle/>
        <a:p>
          <a:endParaRPr lang="es-AR"/>
        </a:p>
      </dgm:t>
    </dgm:pt>
    <dgm:pt modelId="{7D1F4B74-2295-4EAD-8C45-E0BD189F07A3}" type="pres">
      <dgm:prSet presAssocID="{A5694248-BC52-4638-863D-108038CE208F}" presName="Name0" presStyleCnt="0">
        <dgm:presLayoutVars>
          <dgm:dir/>
          <dgm:resizeHandles val="exact"/>
        </dgm:presLayoutVars>
      </dgm:prSet>
      <dgm:spPr/>
      <dgm:t>
        <a:bodyPr/>
        <a:lstStyle/>
        <a:p>
          <a:endParaRPr lang="es-AR"/>
        </a:p>
      </dgm:t>
    </dgm:pt>
  </dgm:ptLst>
  <dgm:cxnLst>
    <dgm:cxn modelId="{E1B0F71B-F4E1-464B-A0E0-EC4A606F474C}" type="presOf" srcId="{A5694248-BC52-4638-863D-108038CE208F}" destId="{7D1F4B74-2295-4EAD-8C45-E0BD189F07A3}"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A468ADC-C7DB-4D50-ABF4-B2855A7FD363}" type="doc">
      <dgm:prSet loTypeId="urn:microsoft.com/office/officeart/2005/8/layout/chevron2" loCatId="process" qsTypeId="urn:microsoft.com/office/officeart/2005/8/quickstyle/3d2" qsCatId="3D" csTypeId="urn:microsoft.com/office/officeart/2005/8/colors/colorful1" csCatId="colorful" phldr="1"/>
      <dgm:spPr/>
      <dgm:t>
        <a:bodyPr/>
        <a:lstStyle/>
        <a:p>
          <a:endParaRPr lang="es-MX"/>
        </a:p>
      </dgm:t>
    </dgm:pt>
    <dgm:pt modelId="{5C969A8B-FBF2-47C9-A9E9-A1353147FB24}">
      <dgm:prSet phldrT="[Texto]"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s-ES_tradnl" sz="1800" b="1" dirty="0"/>
        </a:p>
        <a:p>
          <a:pPr marL="0" marR="0" lvl="0" indent="0" algn="ctr" defTabSz="914400" eaLnBrk="1" fontAlgn="auto" latinLnBrk="0" hangingPunct="1">
            <a:lnSpc>
              <a:spcPct val="100000"/>
            </a:lnSpc>
            <a:spcBef>
              <a:spcPts val="0"/>
            </a:spcBef>
            <a:spcAft>
              <a:spcPts val="0"/>
            </a:spcAft>
            <a:buClrTx/>
            <a:buSzTx/>
            <a:buFontTx/>
            <a:buNone/>
            <a:tabLst/>
            <a:defRPr/>
          </a:pPr>
          <a:endParaRPr lang="es-ES_tradnl" sz="1400" b="1" dirty="0"/>
        </a:p>
        <a:p>
          <a:pPr marL="0" marR="0" lvl="0" indent="0" algn="ctr" defTabSz="914400" eaLnBrk="1" fontAlgn="auto" latinLnBrk="0" hangingPunct="1">
            <a:lnSpc>
              <a:spcPct val="100000"/>
            </a:lnSpc>
            <a:spcBef>
              <a:spcPts val="0"/>
            </a:spcBef>
            <a:spcAft>
              <a:spcPts val="0"/>
            </a:spcAft>
            <a:buClrTx/>
            <a:buSzTx/>
            <a:buFontTx/>
            <a:buNone/>
            <a:tabLst/>
            <a:defRPr/>
          </a:pPr>
          <a:r>
            <a:rPr lang="es-ES_tradnl" sz="1400" b="1" dirty="0">
              <a:solidFill>
                <a:schemeClr val="tx1"/>
              </a:solidFill>
            </a:rPr>
            <a:t>Las comisiones Diocesanas </a:t>
          </a:r>
          <a:endParaRPr lang="es-AR" sz="1400" b="1" dirty="0">
            <a:solidFill>
              <a:schemeClr val="tx1"/>
            </a:solidFill>
          </a:endParaRPr>
        </a:p>
        <a:p>
          <a:pPr marL="0" lvl="0" defTabSz="1111250">
            <a:buNone/>
          </a:pPr>
          <a:endParaRPr lang="es-MX" dirty="0"/>
        </a:p>
      </dgm:t>
    </dgm:pt>
    <dgm:pt modelId="{A8145592-6D47-42E6-A37B-6D61C41A29F8}" type="parTrans" cxnId="{061DE7D0-6BB4-4309-BED4-5F1C7DD5BED2}">
      <dgm:prSet/>
      <dgm:spPr/>
      <dgm:t>
        <a:bodyPr/>
        <a:lstStyle/>
        <a:p>
          <a:endParaRPr lang="es-MX"/>
        </a:p>
      </dgm:t>
    </dgm:pt>
    <dgm:pt modelId="{9A2BB630-3619-46F9-9187-C96D780A5363}" type="sibTrans" cxnId="{061DE7D0-6BB4-4309-BED4-5F1C7DD5BED2}">
      <dgm:prSet/>
      <dgm:spPr/>
      <dgm:t>
        <a:bodyPr/>
        <a:lstStyle/>
        <a:p>
          <a:endParaRPr lang="es-MX"/>
        </a:p>
      </dgm:t>
    </dgm:pt>
    <dgm:pt modelId="{065B5950-AEB3-49FA-B962-4EF8C3484788}">
      <dgm:prSet phldrT="[Texto]"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_tradnl" sz="1400" dirty="0"/>
            <a:t>S</a:t>
          </a:r>
          <a:r>
            <a:rPr lang="es-ES_tradnl" sz="1400" b="1" dirty="0"/>
            <a:t>on estructuras creadas para dar respuesta</a:t>
          </a:r>
          <a:r>
            <a:rPr lang="es-ES_tradnl" sz="1400" dirty="0"/>
            <a:t> a problemas específicos más allá de cualquier circunscripción territorial.</a:t>
          </a:r>
          <a:endParaRPr lang="es-MX" sz="1400" dirty="0"/>
        </a:p>
      </dgm:t>
    </dgm:pt>
    <dgm:pt modelId="{DB4FC2C6-B835-40BF-A84E-2FA1DB5508A6}" type="parTrans" cxnId="{1F3E0E67-C1C2-4D0A-90C9-EA3F09418CDC}">
      <dgm:prSet/>
      <dgm:spPr/>
      <dgm:t>
        <a:bodyPr/>
        <a:lstStyle/>
        <a:p>
          <a:endParaRPr lang="es-MX"/>
        </a:p>
      </dgm:t>
    </dgm:pt>
    <dgm:pt modelId="{E0AC6BA2-79D1-4B7B-AC50-279B02D1AD26}" type="sibTrans" cxnId="{1F3E0E67-C1C2-4D0A-90C9-EA3F09418CDC}">
      <dgm:prSet/>
      <dgm:spPr/>
      <dgm:t>
        <a:bodyPr/>
        <a:lstStyle/>
        <a:p>
          <a:endParaRPr lang="es-MX"/>
        </a:p>
      </dgm:t>
    </dgm:pt>
    <dgm:pt modelId="{FA13E235-D3F8-4404-AB57-3EE394A7C8EE}">
      <dgm:prSet phldrT="[Texto]"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s-ES_tradnl" sz="1400" b="1" dirty="0"/>
        </a:p>
        <a:p>
          <a:pPr marL="0" marR="0" lvl="0" indent="0" algn="ctr" defTabSz="914400" eaLnBrk="1" fontAlgn="auto" latinLnBrk="0" hangingPunct="1">
            <a:lnSpc>
              <a:spcPct val="100000"/>
            </a:lnSpc>
            <a:spcBef>
              <a:spcPts val="0"/>
            </a:spcBef>
            <a:spcAft>
              <a:spcPts val="0"/>
            </a:spcAft>
            <a:buClrTx/>
            <a:buSzTx/>
            <a:buFontTx/>
            <a:buNone/>
            <a:tabLst/>
            <a:defRPr/>
          </a:pPr>
          <a:endParaRPr lang="es-ES_tradnl" sz="1400" b="1" dirty="0"/>
        </a:p>
        <a:p>
          <a:pPr marL="0" marR="0" lvl="0" indent="0" algn="ctr" defTabSz="914400" eaLnBrk="1" fontAlgn="auto" latinLnBrk="0" hangingPunct="1">
            <a:lnSpc>
              <a:spcPct val="100000"/>
            </a:lnSpc>
            <a:spcBef>
              <a:spcPts val="0"/>
            </a:spcBef>
            <a:spcAft>
              <a:spcPts val="0"/>
            </a:spcAft>
            <a:buClrTx/>
            <a:buSzTx/>
            <a:buFontTx/>
            <a:buNone/>
            <a:tabLst/>
            <a:defRPr/>
          </a:pPr>
          <a:r>
            <a:rPr lang="es-ES_tradnl" sz="1400" b="1" dirty="0">
              <a:solidFill>
                <a:schemeClr val="tx1"/>
              </a:solidFill>
            </a:rPr>
            <a:t>Presupuesto común</a:t>
          </a:r>
          <a:r>
            <a:rPr lang="es-ES_tradnl" sz="1800" b="1" dirty="0">
              <a:solidFill>
                <a:schemeClr val="tx1"/>
              </a:solidFill>
            </a:rPr>
            <a:t> </a:t>
          </a:r>
          <a:endParaRPr lang="es-AR" sz="1800" b="1" dirty="0">
            <a:solidFill>
              <a:schemeClr val="tx1"/>
            </a:solidFill>
          </a:endParaRPr>
        </a:p>
        <a:p>
          <a:pPr marL="0" lvl="0" defTabSz="400050">
            <a:buNone/>
          </a:pPr>
          <a:endParaRPr lang="es-MX" dirty="0"/>
        </a:p>
      </dgm:t>
    </dgm:pt>
    <dgm:pt modelId="{41AECB69-5AE9-451C-808F-F5E957F66831}" type="parTrans" cxnId="{BA7A4BAD-4572-4755-98D6-25C84D18C75D}">
      <dgm:prSet/>
      <dgm:spPr/>
      <dgm:t>
        <a:bodyPr/>
        <a:lstStyle/>
        <a:p>
          <a:endParaRPr lang="es-MX"/>
        </a:p>
      </dgm:t>
    </dgm:pt>
    <dgm:pt modelId="{26E4EA42-E37F-4741-A078-5650DF892BC0}" type="sibTrans" cxnId="{BA7A4BAD-4572-4755-98D6-25C84D18C75D}">
      <dgm:prSet/>
      <dgm:spPr/>
      <dgm:t>
        <a:bodyPr/>
        <a:lstStyle/>
        <a:p>
          <a:endParaRPr lang="es-MX"/>
        </a:p>
      </dgm:t>
    </dgm:pt>
    <dgm:pt modelId="{3B2858C4-CFAD-455D-B40D-ADAD86EDD799}">
      <dgm:prSet phldrT="[Texto]"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_tradnl" sz="1400" dirty="0"/>
            <a:t>Tener un </a:t>
          </a:r>
          <a:r>
            <a:rPr lang="es-ES_tradnl" sz="1400" b="1" u="sng" dirty="0"/>
            <a:t>conocimiento </a:t>
          </a:r>
          <a:r>
            <a:rPr lang="es-ES_tradnl" sz="1400" b="1" dirty="0"/>
            <a:t>claro de la </a:t>
          </a:r>
          <a:r>
            <a:rPr lang="es-ES_tradnl" sz="1400" b="1" u="sng" dirty="0"/>
            <a:t>realidad</a:t>
          </a:r>
          <a:r>
            <a:rPr lang="es-ES_tradnl" sz="1400" b="1" dirty="0"/>
            <a:t> y discernirla a la luz del Evangelio</a:t>
          </a:r>
          <a:r>
            <a:rPr lang="es-ES_tradnl" sz="1400" dirty="0"/>
            <a:t>.</a:t>
          </a:r>
          <a:endParaRPr lang="es-AR" sz="1400" dirty="0"/>
        </a:p>
      </dgm:t>
    </dgm:pt>
    <dgm:pt modelId="{C1419B9E-FAC9-4951-AF10-F0206F6C3CF3}" type="parTrans" cxnId="{BD4B0189-BCA7-43F7-BBDA-75D1BDD8037D}">
      <dgm:prSet/>
      <dgm:spPr/>
      <dgm:t>
        <a:bodyPr/>
        <a:lstStyle/>
        <a:p>
          <a:endParaRPr lang="es-MX"/>
        </a:p>
      </dgm:t>
    </dgm:pt>
    <dgm:pt modelId="{C331B642-4E91-46C6-8684-008446067B4D}" type="sibTrans" cxnId="{BD4B0189-BCA7-43F7-BBDA-75D1BDD8037D}">
      <dgm:prSet/>
      <dgm:spPr/>
      <dgm:t>
        <a:bodyPr/>
        <a:lstStyle/>
        <a:p>
          <a:endParaRPr lang="es-MX"/>
        </a:p>
      </dgm:t>
    </dgm:pt>
    <dgm:pt modelId="{0F786720-CABB-4AE7-B108-D9A8C37AA92F}">
      <dgm:prSet phldrT="[Texto]"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s-ES_tradnl" sz="1400" b="1" dirty="0">
            <a:sym typeface="+mn-ea"/>
          </a:endParaRPr>
        </a:p>
        <a:p>
          <a:pPr marL="0" marR="0" lvl="0" indent="0" defTabSz="914400" eaLnBrk="1" fontAlgn="auto" latinLnBrk="0" hangingPunct="1">
            <a:lnSpc>
              <a:spcPct val="100000"/>
            </a:lnSpc>
            <a:spcBef>
              <a:spcPts val="0"/>
            </a:spcBef>
            <a:spcAft>
              <a:spcPts val="0"/>
            </a:spcAft>
            <a:buClrTx/>
            <a:buSzTx/>
            <a:buFontTx/>
            <a:buNone/>
            <a:tabLst/>
            <a:defRPr/>
          </a:pPr>
          <a:r>
            <a:rPr lang="es-ES_tradnl" sz="1400" b="1" dirty="0">
              <a:solidFill>
                <a:schemeClr val="tx1"/>
              </a:solidFill>
              <a:sym typeface="+mn-ea"/>
            </a:rPr>
            <a:t>Tareas de las comisiones </a:t>
          </a:r>
          <a:endParaRPr lang="es-AR" sz="1400" b="1" dirty="0">
            <a:solidFill>
              <a:schemeClr val="tx1"/>
            </a:solidFill>
          </a:endParaRPr>
        </a:p>
        <a:p>
          <a:pPr marL="0" defTabSz="355600"/>
          <a:endParaRPr lang="es-MX" sz="1100" dirty="0"/>
        </a:p>
      </dgm:t>
    </dgm:pt>
    <dgm:pt modelId="{A06B8570-3D50-4D87-965F-58BF63139F14}" type="parTrans" cxnId="{113801F9-A99E-4A2B-BF9D-8FC80F2DCA4D}">
      <dgm:prSet/>
      <dgm:spPr/>
      <dgm:t>
        <a:bodyPr/>
        <a:lstStyle/>
        <a:p>
          <a:endParaRPr lang="es-MX"/>
        </a:p>
      </dgm:t>
    </dgm:pt>
    <dgm:pt modelId="{A3274E85-BDFA-4E5B-853C-011F08963673}" type="sibTrans" cxnId="{113801F9-A99E-4A2B-BF9D-8FC80F2DCA4D}">
      <dgm:prSet/>
      <dgm:spPr/>
      <dgm:t>
        <a:bodyPr/>
        <a:lstStyle/>
        <a:p>
          <a:endParaRPr lang="es-MX"/>
        </a:p>
      </dgm:t>
    </dgm:pt>
    <dgm:pt modelId="{29F66EF3-1E5C-44AA-AE09-BE2409A59DC9}">
      <dgm:prSet phldrT="[Texto]" custT="1"/>
      <dgm:spPr/>
      <dgm:t>
        <a:bodyPr/>
        <a:lstStyle/>
        <a:p>
          <a:pPr marL="0" lvl="1" indent="0" defTabSz="400050">
            <a:lnSpc>
              <a:spcPct val="100000"/>
            </a:lnSpc>
            <a:spcBef>
              <a:spcPct val="0"/>
            </a:spcBef>
            <a:spcAft>
              <a:spcPct val="15000"/>
            </a:spcAft>
            <a:buNone/>
          </a:pPr>
          <a:r>
            <a:rPr lang="es-ES_tradnl" sz="1400" b="1" u="none" dirty="0">
              <a:sym typeface="+mn-ea"/>
            </a:rPr>
            <a:t>- </a:t>
          </a:r>
          <a:r>
            <a:rPr lang="es-ES_tradnl" sz="1400" b="1" u="sng" dirty="0">
              <a:sym typeface="+mn-ea"/>
            </a:rPr>
            <a:t>Asumir el plan</a:t>
          </a:r>
          <a:r>
            <a:rPr lang="es-ES_tradnl" sz="1400" u="sng" dirty="0">
              <a:sym typeface="+mn-ea"/>
            </a:rPr>
            <a:t> </a:t>
          </a:r>
          <a:r>
            <a:rPr lang="es-ES_tradnl" sz="1400" dirty="0">
              <a:sym typeface="+mn-ea"/>
            </a:rPr>
            <a:t>diocesano y así propagar el trabajo específico ( SD. 57).</a:t>
          </a:r>
          <a:endParaRPr lang="es-AR" sz="1400" dirty="0"/>
        </a:p>
        <a:p>
          <a:pPr marL="0" marR="0" lvl="1" indent="0" defTabSz="914400" eaLnBrk="1" fontAlgn="auto" latinLnBrk="0" hangingPunct="1">
            <a:lnSpc>
              <a:spcPct val="100000"/>
            </a:lnSpc>
            <a:spcBef>
              <a:spcPct val="0"/>
            </a:spcBef>
            <a:spcAft>
              <a:spcPct val="15000"/>
            </a:spcAft>
            <a:buClrTx/>
            <a:buSzTx/>
            <a:buFontTx/>
            <a:buNone/>
            <a:tabLst/>
            <a:defRPr/>
          </a:pPr>
          <a:r>
            <a:rPr lang="es-ES_tradnl" sz="1400" dirty="0">
              <a:sym typeface="+mn-ea"/>
            </a:rPr>
            <a:t>- Proporcionar una </a:t>
          </a:r>
          <a:r>
            <a:rPr lang="es-ES_tradnl" sz="1400" b="1" u="sng" dirty="0">
              <a:sym typeface="+mn-ea"/>
            </a:rPr>
            <a:t>capacitación apropiada</a:t>
          </a:r>
          <a:r>
            <a:rPr lang="es-ES_tradnl" sz="1400" u="none" dirty="0">
              <a:sym typeface="+mn-ea"/>
            </a:rPr>
            <a:t> </a:t>
          </a:r>
          <a:r>
            <a:rPr lang="es-ES_tradnl" sz="1400" dirty="0">
              <a:sym typeface="+mn-ea"/>
            </a:rPr>
            <a:t>a los agentes de pastoral.</a:t>
          </a:r>
          <a:endParaRPr lang="es-AR" sz="1400" dirty="0"/>
        </a:p>
        <a:p>
          <a:pPr marL="0" marR="0" lvl="1" indent="0" defTabSz="400050" eaLnBrk="1" fontAlgn="auto" latinLnBrk="0" hangingPunct="1">
            <a:lnSpc>
              <a:spcPct val="100000"/>
            </a:lnSpc>
            <a:spcBef>
              <a:spcPct val="0"/>
            </a:spcBef>
            <a:spcAft>
              <a:spcPct val="15000"/>
            </a:spcAft>
            <a:buClrTx/>
            <a:buSzTx/>
            <a:buFontTx/>
            <a:buNone/>
            <a:tabLst/>
            <a:defRPr/>
          </a:pPr>
          <a:r>
            <a:rPr lang="es-ES_tradnl" sz="1400" dirty="0">
              <a:sym typeface="+mn-ea"/>
            </a:rPr>
            <a:t>- Llegar con su </a:t>
          </a:r>
          <a:r>
            <a:rPr lang="es-ES_tradnl" sz="1400" b="1" u="sng" dirty="0">
              <a:sym typeface="+mn-ea"/>
            </a:rPr>
            <a:t>apoyo, orientación y acompañamiento</a:t>
          </a:r>
          <a:r>
            <a:rPr lang="es-ES_tradnl" sz="1400" dirty="0">
              <a:sym typeface="+mn-ea"/>
            </a:rPr>
            <a:t> hasta la </a:t>
          </a:r>
          <a:r>
            <a:rPr lang="es-ES_tradnl" sz="1400" u="sng" dirty="0">
              <a:sym typeface="+mn-ea"/>
            </a:rPr>
            <a:t>comunidad</a:t>
          </a:r>
          <a:r>
            <a:rPr lang="es-ES_tradnl" sz="1400" dirty="0">
              <a:sym typeface="+mn-ea"/>
            </a:rPr>
            <a:t> más alejada, 	ya sea geográfica o mentalmente.</a:t>
          </a:r>
          <a:endParaRPr lang="es-AR" sz="1400" dirty="0"/>
        </a:p>
        <a:p>
          <a:pPr marL="0" lvl="1" indent="0" defTabSz="400050">
            <a:lnSpc>
              <a:spcPct val="100000"/>
            </a:lnSpc>
            <a:spcBef>
              <a:spcPct val="0"/>
            </a:spcBef>
            <a:spcAft>
              <a:spcPct val="15000"/>
            </a:spcAft>
            <a:buNone/>
          </a:pPr>
          <a:r>
            <a:rPr lang="es-ES_tradnl" sz="1400" dirty="0">
              <a:sym typeface="+mn-ea"/>
            </a:rPr>
            <a:t>- Buscar un</a:t>
          </a:r>
          <a:r>
            <a:rPr lang="es-ES_tradnl" sz="1400" b="1" dirty="0">
              <a:sym typeface="+mn-ea"/>
            </a:rPr>
            <a:t> </a:t>
          </a:r>
          <a:r>
            <a:rPr lang="es-ES_tradnl" sz="1400" b="1" u="sng" dirty="0">
              <a:sym typeface="+mn-ea"/>
            </a:rPr>
            <a:t>trabajo de conjunto</a:t>
          </a:r>
          <a:r>
            <a:rPr lang="es-ES_tradnl" sz="1400" b="1" dirty="0">
              <a:sym typeface="+mn-ea"/>
            </a:rPr>
            <a:t> </a:t>
          </a:r>
          <a:r>
            <a:rPr lang="es-ES_tradnl" sz="1400" b="0" dirty="0">
              <a:sym typeface="+mn-ea"/>
            </a:rPr>
            <a:t>h</a:t>
          </a:r>
          <a:r>
            <a:rPr lang="es-ES_tradnl" sz="1400" dirty="0">
              <a:sym typeface="+mn-ea"/>
            </a:rPr>
            <a:t>acia el interior  y al exterior (SD. 55.57).</a:t>
          </a:r>
          <a:endParaRPr lang="es-MX" sz="1400" dirty="0"/>
        </a:p>
      </dgm:t>
    </dgm:pt>
    <dgm:pt modelId="{951BD567-4A94-4F32-B85E-1532A29A8A9F}" type="parTrans" cxnId="{3BE62A24-34F4-40CF-A8CC-93F0498D8AED}">
      <dgm:prSet/>
      <dgm:spPr/>
      <dgm:t>
        <a:bodyPr/>
        <a:lstStyle/>
        <a:p>
          <a:endParaRPr lang="es-MX"/>
        </a:p>
      </dgm:t>
    </dgm:pt>
    <dgm:pt modelId="{C04EA984-79E9-435E-9037-3DD6B47A0C03}" type="sibTrans" cxnId="{3BE62A24-34F4-40CF-A8CC-93F0498D8AED}">
      <dgm:prSet/>
      <dgm:spPr/>
      <dgm:t>
        <a:bodyPr/>
        <a:lstStyle/>
        <a:p>
          <a:endParaRPr lang="es-MX"/>
        </a:p>
      </dgm:t>
    </dgm:pt>
    <dgm:pt modelId="{269D4894-C023-4E1C-B6A9-190966826FE6}">
      <dgm:prSet phldrT="[Texto]"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_tradnl" sz="1400" b="1" dirty="0"/>
            <a:t>Mediante estos organismos el obisp</a:t>
          </a:r>
          <a:r>
            <a:rPr lang="es-ES_tradnl" sz="1400" dirty="0"/>
            <a:t>o cuida que los aspectos fundamentales de la acción pastoral crezcan y se fortalezcan (733).</a:t>
          </a:r>
          <a:endParaRPr lang="es-AR" sz="1400" dirty="0"/>
        </a:p>
        <a:p>
          <a:pPr marL="114300" lvl="1" indent="0" defTabSz="622300">
            <a:lnSpc>
              <a:spcPct val="90000"/>
            </a:lnSpc>
            <a:spcBef>
              <a:spcPct val="0"/>
            </a:spcBef>
            <a:spcAft>
              <a:spcPct val="15000"/>
            </a:spcAft>
          </a:pPr>
          <a:endParaRPr lang="es-MX" dirty="0"/>
        </a:p>
      </dgm:t>
    </dgm:pt>
    <dgm:pt modelId="{3FD7D0ED-0E55-4321-810B-C7C253159D21}" type="parTrans" cxnId="{C2000865-1E88-4127-B6E5-3E2F8A6605D1}">
      <dgm:prSet/>
      <dgm:spPr/>
      <dgm:t>
        <a:bodyPr/>
        <a:lstStyle/>
        <a:p>
          <a:endParaRPr lang="es-MX"/>
        </a:p>
      </dgm:t>
    </dgm:pt>
    <dgm:pt modelId="{AF92A21C-42F6-4403-B208-82266B81B2D2}" type="sibTrans" cxnId="{C2000865-1E88-4127-B6E5-3E2F8A6605D1}">
      <dgm:prSet/>
      <dgm:spPr/>
      <dgm:t>
        <a:bodyPr/>
        <a:lstStyle/>
        <a:p>
          <a:endParaRPr lang="es-MX"/>
        </a:p>
      </dgm:t>
    </dgm:pt>
    <dgm:pt modelId="{122D7C68-B441-48A2-AE1B-38E6ED517B5F}">
      <dgm:prSet phldrT="[Texto]" custT="1"/>
      <dgm:spPr/>
      <dgm:t>
        <a:bodyPr/>
        <a:lstStyle/>
        <a:p>
          <a:pPr marL="114300" lvl="1" indent="0" defTabSz="622300">
            <a:lnSpc>
              <a:spcPct val="90000"/>
            </a:lnSpc>
            <a:spcBef>
              <a:spcPct val="0"/>
            </a:spcBef>
            <a:spcAft>
              <a:spcPct val="15000"/>
            </a:spcAft>
          </a:pPr>
          <a:endParaRPr lang="es-MX" sz="1400" dirty="0"/>
        </a:p>
      </dgm:t>
    </dgm:pt>
    <dgm:pt modelId="{B109BA5F-2553-49C8-AD0C-E28B767E7181}" type="parTrans" cxnId="{AB446042-47DF-488E-8181-B58E8FB9AB49}">
      <dgm:prSet/>
      <dgm:spPr/>
      <dgm:t>
        <a:bodyPr/>
        <a:lstStyle/>
        <a:p>
          <a:endParaRPr lang="es-MX"/>
        </a:p>
      </dgm:t>
    </dgm:pt>
    <dgm:pt modelId="{29AAEB31-D667-4460-8977-DDA99C0CA38D}" type="sibTrans" cxnId="{AB446042-47DF-488E-8181-B58E8FB9AB49}">
      <dgm:prSet/>
      <dgm:spPr/>
      <dgm:t>
        <a:bodyPr/>
        <a:lstStyle/>
        <a:p>
          <a:endParaRPr lang="es-MX"/>
        </a:p>
      </dgm:t>
    </dgm:pt>
    <dgm:pt modelId="{E85E4BA5-38C6-4149-B95C-56249124108D}">
      <dgm:prSet phldrT="[Texto]" custT="1"/>
      <dgm:spPr/>
      <dgm:t>
        <a:bodyPr/>
        <a:lstStyle/>
        <a:p>
          <a:pPr marL="57150" marR="0" lvl="1" indent="0" algn="l" defTabSz="400050" eaLnBrk="1" fontAlgn="auto" latinLnBrk="0" hangingPunct="1">
            <a:lnSpc>
              <a:spcPct val="100000"/>
            </a:lnSpc>
            <a:spcBef>
              <a:spcPts val="0"/>
            </a:spcBef>
            <a:spcAft>
              <a:spcPts val="0"/>
            </a:spcAft>
            <a:buClrTx/>
            <a:buSzTx/>
            <a:buFontTx/>
            <a:buNone/>
            <a:tabLst/>
            <a:defRPr/>
          </a:pPr>
          <a:r>
            <a:rPr lang="es-ES_tradnl" sz="1400" b="1" dirty="0"/>
            <a:t>Promover</a:t>
          </a:r>
          <a:r>
            <a:rPr lang="es-ES_tradnl" sz="1400" dirty="0"/>
            <a:t> una </a:t>
          </a:r>
          <a:r>
            <a:rPr lang="es-ES_tradnl" sz="1400" u="sng" dirty="0"/>
            <a:t>evangelización </a:t>
          </a:r>
          <a:r>
            <a:rPr lang="es-ES_tradnl" sz="1400" dirty="0"/>
            <a:t>que libere y </a:t>
          </a:r>
          <a:r>
            <a:rPr lang="es-ES_tradnl" sz="1400" b="1" dirty="0"/>
            <a:t>transforme </a:t>
          </a:r>
          <a:r>
            <a:rPr lang="es-ES_tradnl" sz="1400" b="1" u="sng" dirty="0"/>
            <a:t>integral</a:t>
          </a:r>
          <a:r>
            <a:rPr lang="es-ES_tradnl" sz="1400" b="1" dirty="0"/>
            <a:t>mente al hombre.</a:t>
          </a:r>
          <a:endParaRPr lang="es-AR" sz="1400" dirty="0"/>
        </a:p>
      </dgm:t>
    </dgm:pt>
    <dgm:pt modelId="{36A8F42E-BB70-4F61-A638-7940D30D4FAD}" type="parTrans" cxnId="{FB25187F-21C0-49E0-88F5-F01854BDD774}">
      <dgm:prSet/>
      <dgm:spPr/>
      <dgm:t>
        <a:bodyPr/>
        <a:lstStyle/>
        <a:p>
          <a:endParaRPr lang="es-MX"/>
        </a:p>
      </dgm:t>
    </dgm:pt>
    <dgm:pt modelId="{4EFB6EBF-D0E5-41CF-9E8D-B57B87E24C16}" type="sibTrans" cxnId="{FB25187F-21C0-49E0-88F5-F01854BDD774}">
      <dgm:prSet/>
      <dgm:spPr/>
      <dgm:t>
        <a:bodyPr/>
        <a:lstStyle/>
        <a:p>
          <a:endParaRPr lang="es-MX"/>
        </a:p>
      </dgm:t>
    </dgm:pt>
    <dgm:pt modelId="{87D47A92-45B1-4AA0-A6BF-174AE371FD33}">
      <dgm:prSet phldrT="[Texto]"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es-AR" sz="1400" dirty="0"/>
        </a:p>
      </dgm:t>
    </dgm:pt>
    <dgm:pt modelId="{6AB165F5-1424-4E44-9220-080F35A97272}" type="parTrans" cxnId="{74DAFEEE-0159-43EF-AFFC-88AA38D9E5CC}">
      <dgm:prSet/>
      <dgm:spPr/>
      <dgm:t>
        <a:bodyPr/>
        <a:lstStyle/>
        <a:p>
          <a:endParaRPr lang="es-MX"/>
        </a:p>
      </dgm:t>
    </dgm:pt>
    <dgm:pt modelId="{9D114F5C-545C-4F11-BBE2-B2EEFD74D260}" type="sibTrans" cxnId="{74DAFEEE-0159-43EF-AFFC-88AA38D9E5CC}">
      <dgm:prSet/>
      <dgm:spPr/>
      <dgm:t>
        <a:bodyPr/>
        <a:lstStyle/>
        <a:p>
          <a:endParaRPr lang="es-MX"/>
        </a:p>
      </dgm:t>
    </dgm:pt>
    <dgm:pt modelId="{2AAC9A3D-5B14-4F86-B744-353E694CC1FB}">
      <dgm:prSet phldrT="[Texto]" custT="1"/>
      <dgm:spPr/>
      <dgm:t>
        <a:bodyPr/>
        <a:lstStyle/>
        <a:p>
          <a:pPr marL="57150" marR="0" lvl="1" indent="0" algn="l" defTabSz="400050" eaLnBrk="1" fontAlgn="auto" latinLnBrk="0" hangingPunct="1">
            <a:lnSpc>
              <a:spcPct val="100000"/>
            </a:lnSpc>
            <a:spcBef>
              <a:spcPts val="0"/>
            </a:spcBef>
            <a:spcAft>
              <a:spcPts val="0"/>
            </a:spcAft>
            <a:buClrTx/>
            <a:buSzTx/>
            <a:buFontTx/>
            <a:buNone/>
            <a:tabLst/>
            <a:defRPr/>
          </a:pPr>
          <a:r>
            <a:rPr lang="es-ES_tradnl" sz="1400" b="1" u="sng" dirty="0"/>
            <a:t>Suscitar</a:t>
          </a:r>
          <a:r>
            <a:rPr lang="es-ES_tradnl" sz="1400" b="1" dirty="0"/>
            <a:t> y acompañar </a:t>
          </a:r>
          <a:r>
            <a:rPr lang="es-ES_tradnl" sz="1400" b="1" u="sng" dirty="0"/>
            <a:t>procesos </a:t>
          </a:r>
          <a:r>
            <a:rPr lang="es-ES_tradnl" sz="1400" dirty="0"/>
            <a:t>más que acciones aisladas (134)</a:t>
          </a:r>
          <a:endParaRPr lang="es-AR" sz="1400" dirty="0"/>
        </a:p>
        <a:p>
          <a:pPr marL="0" marR="0" lvl="0" indent="0" algn="l" defTabSz="914400" eaLnBrk="1" fontAlgn="auto" latinLnBrk="0" hangingPunct="1">
            <a:lnSpc>
              <a:spcPct val="100000"/>
            </a:lnSpc>
            <a:spcBef>
              <a:spcPts val="0"/>
            </a:spcBef>
            <a:spcAft>
              <a:spcPts val="0"/>
            </a:spcAft>
            <a:buClrTx/>
            <a:buSzTx/>
            <a:buFontTx/>
            <a:buNone/>
            <a:tabLst/>
            <a:defRPr/>
          </a:pPr>
          <a:endParaRPr lang="es-AR" sz="1800" dirty="0"/>
        </a:p>
      </dgm:t>
    </dgm:pt>
    <dgm:pt modelId="{3E67ABD5-6E88-4FD1-880D-7BD6714F0051}" type="parTrans" cxnId="{82B931A8-F5F1-438A-ACD8-65465CFB1C10}">
      <dgm:prSet/>
      <dgm:spPr/>
      <dgm:t>
        <a:bodyPr/>
        <a:lstStyle/>
        <a:p>
          <a:endParaRPr lang="es-MX"/>
        </a:p>
      </dgm:t>
    </dgm:pt>
    <dgm:pt modelId="{1365B6F9-29A8-46A6-8874-4B3953B3B6CA}" type="sibTrans" cxnId="{82B931A8-F5F1-438A-ACD8-65465CFB1C10}">
      <dgm:prSet/>
      <dgm:spPr/>
      <dgm:t>
        <a:bodyPr/>
        <a:lstStyle/>
        <a:p>
          <a:endParaRPr lang="es-MX"/>
        </a:p>
      </dgm:t>
    </dgm:pt>
    <dgm:pt modelId="{462BB7A4-899D-4DB6-936C-F3689C4741D9}">
      <dgm:prSet phldrT="[Texto]"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es-AR" sz="1400" dirty="0"/>
        </a:p>
      </dgm:t>
    </dgm:pt>
    <dgm:pt modelId="{638ACBB2-3ADB-439C-AFA0-7D50FB2A13E6}" type="parTrans" cxnId="{622463A4-5C2B-4DF9-8430-2B23283B4095}">
      <dgm:prSet/>
      <dgm:spPr/>
      <dgm:t>
        <a:bodyPr/>
        <a:lstStyle/>
        <a:p>
          <a:endParaRPr lang="es-MX"/>
        </a:p>
      </dgm:t>
    </dgm:pt>
    <dgm:pt modelId="{9CE703E9-94FE-463B-ABAD-9D073301152A}" type="sibTrans" cxnId="{622463A4-5C2B-4DF9-8430-2B23283B4095}">
      <dgm:prSet/>
      <dgm:spPr/>
      <dgm:t>
        <a:bodyPr/>
        <a:lstStyle/>
        <a:p>
          <a:endParaRPr lang="es-MX"/>
        </a:p>
      </dgm:t>
    </dgm:pt>
    <dgm:pt modelId="{93869EC1-5607-4DA0-A1B5-A21E5BF6E001}" type="pres">
      <dgm:prSet presAssocID="{DA468ADC-C7DB-4D50-ABF4-B2855A7FD363}" presName="linearFlow" presStyleCnt="0">
        <dgm:presLayoutVars>
          <dgm:dir/>
          <dgm:animLvl val="lvl"/>
          <dgm:resizeHandles val="exact"/>
        </dgm:presLayoutVars>
      </dgm:prSet>
      <dgm:spPr/>
      <dgm:t>
        <a:bodyPr/>
        <a:lstStyle/>
        <a:p>
          <a:endParaRPr lang="es-AR"/>
        </a:p>
      </dgm:t>
    </dgm:pt>
    <dgm:pt modelId="{9655F302-60B4-4714-AC36-F0EE6154DA67}" type="pres">
      <dgm:prSet presAssocID="{5C969A8B-FBF2-47C9-A9E9-A1353147FB24}" presName="composite" presStyleCnt="0"/>
      <dgm:spPr/>
      <dgm:t>
        <a:bodyPr/>
        <a:lstStyle/>
        <a:p>
          <a:endParaRPr lang="es-AR"/>
        </a:p>
      </dgm:t>
    </dgm:pt>
    <dgm:pt modelId="{28FC1C5F-00DC-4780-AD15-A8BCAB03C046}" type="pres">
      <dgm:prSet presAssocID="{5C969A8B-FBF2-47C9-A9E9-A1353147FB24}" presName="parentText" presStyleLbl="alignNode1" presStyleIdx="0" presStyleCnt="3" custLinFactNeighborY="0">
        <dgm:presLayoutVars>
          <dgm:chMax val="1"/>
          <dgm:bulletEnabled val="1"/>
        </dgm:presLayoutVars>
      </dgm:prSet>
      <dgm:spPr/>
      <dgm:t>
        <a:bodyPr/>
        <a:lstStyle/>
        <a:p>
          <a:endParaRPr lang="es-AR"/>
        </a:p>
      </dgm:t>
    </dgm:pt>
    <dgm:pt modelId="{AF70C911-BE6F-48CB-A1DD-4D01B3114B90}" type="pres">
      <dgm:prSet presAssocID="{5C969A8B-FBF2-47C9-A9E9-A1353147FB24}" presName="descendantText" presStyleLbl="alignAcc1" presStyleIdx="0" presStyleCnt="3" custScaleY="119083">
        <dgm:presLayoutVars>
          <dgm:bulletEnabled val="1"/>
        </dgm:presLayoutVars>
      </dgm:prSet>
      <dgm:spPr/>
      <dgm:t>
        <a:bodyPr/>
        <a:lstStyle/>
        <a:p>
          <a:endParaRPr lang="es-AR"/>
        </a:p>
      </dgm:t>
    </dgm:pt>
    <dgm:pt modelId="{88E088DE-5E5F-4032-9B04-DE427C1F89E7}" type="pres">
      <dgm:prSet presAssocID="{9A2BB630-3619-46F9-9187-C96D780A5363}" presName="sp" presStyleCnt="0"/>
      <dgm:spPr/>
      <dgm:t>
        <a:bodyPr/>
        <a:lstStyle/>
        <a:p>
          <a:endParaRPr lang="es-AR"/>
        </a:p>
      </dgm:t>
    </dgm:pt>
    <dgm:pt modelId="{A8C8D541-71CA-44FC-A9F4-03E15C29654D}" type="pres">
      <dgm:prSet presAssocID="{FA13E235-D3F8-4404-AB57-3EE394A7C8EE}" presName="composite" presStyleCnt="0"/>
      <dgm:spPr/>
      <dgm:t>
        <a:bodyPr/>
        <a:lstStyle/>
        <a:p>
          <a:endParaRPr lang="es-AR"/>
        </a:p>
      </dgm:t>
    </dgm:pt>
    <dgm:pt modelId="{5E7044A1-185D-40A6-9927-F1DDCF181CEE}" type="pres">
      <dgm:prSet presAssocID="{FA13E235-D3F8-4404-AB57-3EE394A7C8EE}" presName="parentText" presStyleLbl="alignNode1" presStyleIdx="1" presStyleCnt="3">
        <dgm:presLayoutVars>
          <dgm:chMax val="1"/>
          <dgm:bulletEnabled val="1"/>
        </dgm:presLayoutVars>
      </dgm:prSet>
      <dgm:spPr/>
      <dgm:t>
        <a:bodyPr/>
        <a:lstStyle/>
        <a:p>
          <a:endParaRPr lang="es-AR"/>
        </a:p>
      </dgm:t>
    </dgm:pt>
    <dgm:pt modelId="{51F9CC3D-96F7-4C44-9376-28FBFF550F0D}" type="pres">
      <dgm:prSet presAssocID="{FA13E235-D3F8-4404-AB57-3EE394A7C8EE}" presName="descendantText" presStyleLbl="alignAcc1" presStyleIdx="1" presStyleCnt="3" custScaleY="124000" custLinFactNeighborX="0" custLinFactNeighborY="1716">
        <dgm:presLayoutVars>
          <dgm:bulletEnabled val="1"/>
        </dgm:presLayoutVars>
      </dgm:prSet>
      <dgm:spPr/>
      <dgm:t>
        <a:bodyPr/>
        <a:lstStyle/>
        <a:p>
          <a:endParaRPr lang="es-AR"/>
        </a:p>
      </dgm:t>
    </dgm:pt>
    <dgm:pt modelId="{D8AD9B44-7620-4C01-A6D7-BFAC42CE2484}" type="pres">
      <dgm:prSet presAssocID="{26E4EA42-E37F-4741-A078-5650DF892BC0}" presName="sp" presStyleCnt="0"/>
      <dgm:spPr/>
      <dgm:t>
        <a:bodyPr/>
        <a:lstStyle/>
        <a:p>
          <a:endParaRPr lang="es-AR"/>
        </a:p>
      </dgm:t>
    </dgm:pt>
    <dgm:pt modelId="{1EAF6CEF-5760-4E5A-8632-D642717D94C5}" type="pres">
      <dgm:prSet presAssocID="{0F786720-CABB-4AE7-B108-D9A8C37AA92F}" presName="composite" presStyleCnt="0"/>
      <dgm:spPr/>
      <dgm:t>
        <a:bodyPr/>
        <a:lstStyle/>
        <a:p>
          <a:endParaRPr lang="es-AR"/>
        </a:p>
      </dgm:t>
    </dgm:pt>
    <dgm:pt modelId="{40366D1C-4160-489B-878B-24FE76C22D40}" type="pres">
      <dgm:prSet presAssocID="{0F786720-CABB-4AE7-B108-D9A8C37AA92F}" presName="parentText" presStyleLbl="alignNode1" presStyleIdx="2" presStyleCnt="3">
        <dgm:presLayoutVars>
          <dgm:chMax val="1"/>
          <dgm:bulletEnabled val="1"/>
        </dgm:presLayoutVars>
      </dgm:prSet>
      <dgm:spPr/>
      <dgm:t>
        <a:bodyPr/>
        <a:lstStyle/>
        <a:p>
          <a:endParaRPr lang="es-AR"/>
        </a:p>
      </dgm:t>
    </dgm:pt>
    <dgm:pt modelId="{04AD908D-1826-4A6C-B042-E22FA0629869}" type="pres">
      <dgm:prSet presAssocID="{0F786720-CABB-4AE7-B108-D9A8C37AA92F}" presName="descendantText" presStyleLbl="alignAcc1" presStyleIdx="2" presStyleCnt="3" custScaleY="111149">
        <dgm:presLayoutVars>
          <dgm:bulletEnabled val="1"/>
        </dgm:presLayoutVars>
      </dgm:prSet>
      <dgm:spPr/>
      <dgm:t>
        <a:bodyPr/>
        <a:lstStyle/>
        <a:p>
          <a:endParaRPr lang="es-AR"/>
        </a:p>
      </dgm:t>
    </dgm:pt>
  </dgm:ptLst>
  <dgm:cxnLst>
    <dgm:cxn modelId="{427C57A3-10A7-4CC0-90E2-51C3C4D9EC60}" type="presOf" srcId="{065B5950-AEB3-49FA-B962-4EF8C3484788}" destId="{AF70C911-BE6F-48CB-A1DD-4D01B3114B90}" srcOrd="0" destOrd="0" presId="urn:microsoft.com/office/officeart/2005/8/layout/chevron2"/>
    <dgm:cxn modelId="{7E9EFD42-94F4-41C0-BBBF-DA9E09B916B5}" type="presOf" srcId="{DA468ADC-C7DB-4D50-ABF4-B2855A7FD363}" destId="{93869EC1-5607-4DA0-A1B5-A21E5BF6E001}" srcOrd="0" destOrd="0" presId="urn:microsoft.com/office/officeart/2005/8/layout/chevron2"/>
    <dgm:cxn modelId="{43976663-4499-45AE-8CC1-65A65DD6BBCE}" type="presOf" srcId="{122D7C68-B441-48A2-AE1B-38E6ED517B5F}" destId="{AF70C911-BE6F-48CB-A1DD-4D01B3114B90}" srcOrd="0" destOrd="1" presId="urn:microsoft.com/office/officeart/2005/8/layout/chevron2"/>
    <dgm:cxn modelId="{41E15287-26B8-4008-89AC-B0278EB339E2}" type="presOf" srcId="{FA13E235-D3F8-4404-AB57-3EE394A7C8EE}" destId="{5E7044A1-185D-40A6-9927-F1DDCF181CEE}" srcOrd="0" destOrd="0" presId="urn:microsoft.com/office/officeart/2005/8/layout/chevron2"/>
    <dgm:cxn modelId="{BA7A4BAD-4572-4755-98D6-25C84D18C75D}" srcId="{DA468ADC-C7DB-4D50-ABF4-B2855A7FD363}" destId="{FA13E235-D3F8-4404-AB57-3EE394A7C8EE}" srcOrd="1" destOrd="0" parTransId="{41AECB69-5AE9-451C-808F-F5E957F66831}" sibTransId="{26E4EA42-E37F-4741-A078-5650DF892BC0}"/>
    <dgm:cxn modelId="{9A43D1EA-1F29-4784-A88D-FAE00C274844}" type="presOf" srcId="{3B2858C4-CFAD-455D-B40D-ADAD86EDD799}" destId="{51F9CC3D-96F7-4C44-9376-28FBFF550F0D}" srcOrd="0" destOrd="0" presId="urn:microsoft.com/office/officeart/2005/8/layout/chevron2"/>
    <dgm:cxn modelId="{3BE62A24-34F4-40CF-A8CC-93F0498D8AED}" srcId="{0F786720-CABB-4AE7-B108-D9A8C37AA92F}" destId="{29F66EF3-1E5C-44AA-AE09-BE2409A59DC9}" srcOrd="0" destOrd="0" parTransId="{951BD567-4A94-4F32-B85E-1532A29A8A9F}" sibTransId="{C04EA984-79E9-435E-9037-3DD6B47A0C03}"/>
    <dgm:cxn modelId="{622463A4-5C2B-4DF9-8430-2B23283B4095}" srcId="{FA13E235-D3F8-4404-AB57-3EE394A7C8EE}" destId="{462BB7A4-899D-4DB6-936C-F3689C4741D9}" srcOrd="3" destOrd="0" parTransId="{638ACBB2-3ADB-439C-AFA0-7D50FB2A13E6}" sibTransId="{9CE703E9-94FE-463B-ABAD-9D073301152A}"/>
    <dgm:cxn modelId="{A5FFB3A0-9992-4172-94FB-56A04341D035}" type="presOf" srcId="{0F786720-CABB-4AE7-B108-D9A8C37AA92F}" destId="{40366D1C-4160-489B-878B-24FE76C22D40}" srcOrd="0" destOrd="0" presId="urn:microsoft.com/office/officeart/2005/8/layout/chevron2"/>
    <dgm:cxn modelId="{74DAFEEE-0159-43EF-AFFC-88AA38D9E5CC}" srcId="{FA13E235-D3F8-4404-AB57-3EE394A7C8EE}" destId="{87D47A92-45B1-4AA0-A6BF-174AE371FD33}" srcOrd="1" destOrd="0" parTransId="{6AB165F5-1424-4E44-9220-080F35A97272}" sibTransId="{9D114F5C-545C-4F11-BBE2-B2EEFD74D260}"/>
    <dgm:cxn modelId="{5704CE29-216E-4FC4-B346-10AC8D299383}" type="presOf" srcId="{462BB7A4-899D-4DB6-936C-F3689C4741D9}" destId="{51F9CC3D-96F7-4C44-9376-28FBFF550F0D}" srcOrd="0" destOrd="3" presId="urn:microsoft.com/office/officeart/2005/8/layout/chevron2"/>
    <dgm:cxn modelId="{FB25187F-21C0-49E0-88F5-F01854BDD774}" srcId="{FA13E235-D3F8-4404-AB57-3EE394A7C8EE}" destId="{E85E4BA5-38C6-4149-B95C-56249124108D}" srcOrd="2" destOrd="0" parTransId="{36A8F42E-BB70-4F61-A638-7940D30D4FAD}" sibTransId="{4EFB6EBF-D0E5-41CF-9E8D-B57B87E24C16}"/>
    <dgm:cxn modelId="{AB446042-47DF-488E-8181-B58E8FB9AB49}" srcId="{5C969A8B-FBF2-47C9-A9E9-A1353147FB24}" destId="{122D7C68-B441-48A2-AE1B-38E6ED517B5F}" srcOrd="1" destOrd="0" parTransId="{B109BA5F-2553-49C8-AD0C-E28B767E7181}" sibTransId="{29AAEB31-D667-4460-8977-DDA99C0CA38D}"/>
    <dgm:cxn modelId="{82B931A8-F5F1-438A-ACD8-65465CFB1C10}" srcId="{FA13E235-D3F8-4404-AB57-3EE394A7C8EE}" destId="{2AAC9A3D-5B14-4F86-B744-353E694CC1FB}" srcOrd="4" destOrd="0" parTransId="{3E67ABD5-6E88-4FD1-880D-7BD6714F0051}" sibTransId="{1365B6F9-29A8-46A6-8874-4B3953B3B6CA}"/>
    <dgm:cxn modelId="{061DE7D0-6BB4-4309-BED4-5F1C7DD5BED2}" srcId="{DA468ADC-C7DB-4D50-ABF4-B2855A7FD363}" destId="{5C969A8B-FBF2-47C9-A9E9-A1353147FB24}" srcOrd="0" destOrd="0" parTransId="{A8145592-6D47-42E6-A37B-6D61C41A29F8}" sibTransId="{9A2BB630-3619-46F9-9187-C96D780A5363}"/>
    <dgm:cxn modelId="{59C7037C-658C-42FF-A394-700604684A87}" type="presOf" srcId="{29F66EF3-1E5C-44AA-AE09-BE2409A59DC9}" destId="{04AD908D-1826-4A6C-B042-E22FA0629869}" srcOrd="0" destOrd="0" presId="urn:microsoft.com/office/officeart/2005/8/layout/chevron2"/>
    <dgm:cxn modelId="{4F37F49C-C810-4828-BA27-4415C3467B1E}" type="presOf" srcId="{5C969A8B-FBF2-47C9-A9E9-A1353147FB24}" destId="{28FC1C5F-00DC-4780-AD15-A8BCAB03C046}" srcOrd="0" destOrd="0" presId="urn:microsoft.com/office/officeart/2005/8/layout/chevron2"/>
    <dgm:cxn modelId="{1F3E0E67-C1C2-4D0A-90C9-EA3F09418CDC}" srcId="{5C969A8B-FBF2-47C9-A9E9-A1353147FB24}" destId="{065B5950-AEB3-49FA-B962-4EF8C3484788}" srcOrd="0" destOrd="0" parTransId="{DB4FC2C6-B835-40BF-A84E-2FA1DB5508A6}" sibTransId="{E0AC6BA2-79D1-4B7B-AC50-279B02D1AD26}"/>
    <dgm:cxn modelId="{113801F9-A99E-4A2B-BF9D-8FC80F2DCA4D}" srcId="{DA468ADC-C7DB-4D50-ABF4-B2855A7FD363}" destId="{0F786720-CABB-4AE7-B108-D9A8C37AA92F}" srcOrd="2" destOrd="0" parTransId="{A06B8570-3D50-4D87-965F-58BF63139F14}" sibTransId="{A3274E85-BDFA-4E5B-853C-011F08963673}"/>
    <dgm:cxn modelId="{BD97E874-0083-437A-B305-E98C1161FF3E}" type="presOf" srcId="{87D47A92-45B1-4AA0-A6BF-174AE371FD33}" destId="{51F9CC3D-96F7-4C44-9376-28FBFF550F0D}" srcOrd="0" destOrd="1" presId="urn:microsoft.com/office/officeart/2005/8/layout/chevron2"/>
    <dgm:cxn modelId="{62BBCD89-8439-4C48-9A32-591ADB67F791}" type="presOf" srcId="{E85E4BA5-38C6-4149-B95C-56249124108D}" destId="{51F9CC3D-96F7-4C44-9376-28FBFF550F0D}" srcOrd="0" destOrd="2" presId="urn:microsoft.com/office/officeart/2005/8/layout/chevron2"/>
    <dgm:cxn modelId="{C2000865-1E88-4127-B6E5-3E2F8A6605D1}" srcId="{5C969A8B-FBF2-47C9-A9E9-A1353147FB24}" destId="{269D4894-C023-4E1C-B6A9-190966826FE6}" srcOrd="2" destOrd="0" parTransId="{3FD7D0ED-0E55-4321-810B-C7C253159D21}" sibTransId="{AF92A21C-42F6-4403-B208-82266B81B2D2}"/>
    <dgm:cxn modelId="{DBB112AE-3145-4D65-886A-3D4A7BE30859}" type="presOf" srcId="{2AAC9A3D-5B14-4F86-B744-353E694CC1FB}" destId="{51F9CC3D-96F7-4C44-9376-28FBFF550F0D}" srcOrd="0" destOrd="4" presId="urn:microsoft.com/office/officeart/2005/8/layout/chevron2"/>
    <dgm:cxn modelId="{BD4B0189-BCA7-43F7-BBDA-75D1BDD8037D}" srcId="{FA13E235-D3F8-4404-AB57-3EE394A7C8EE}" destId="{3B2858C4-CFAD-455D-B40D-ADAD86EDD799}" srcOrd="0" destOrd="0" parTransId="{C1419B9E-FAC9-4951-AF10-F0206F6C3CF3}" sibTransId="{C331B642-4E91-46C6-8684-008446067B4D}"/>
    <dgm:cxn modelId="{8C0400C7-3805-4954-B20E-C332932DA6FE}" type="presOf" srcId="{269D4894-C023-4E1C-B6A9-190966826FE6}" destId="{AF70C911-BE6F-48CB-A1DD-4D01B3114B90}" srcOrd="0" destOrd="2" presId="urn:microsoft.com/office/officeart/2005/8/layout/chevron2"/>
    <dgm:cxn modelId="{46C50E2E-7107-4A98-810D-78B0412A0B95}" type="presParOf" srcId="{93869EC1-5607-4DA0-A1B5-A21E5BF6E001}" destId="{9655F302-60B4-4714-AC36-F0EE6154DA67}" srcOrd="0" destOrd="0" presId="urn:microsoft.com/office/officeart/2005/8/layout/chevron2"/>
    <dgm:cxn modelId="{44E38275-1FAD-4E41-BCF5-C0E2DF5FA1F1}" type="presParOf" srcId="{9655F302-60B4-4714-AC36-F0EE6154DA67}" destId="{28FC1C5F-00DC-4780-AD15-A8BCAB03C046}" srcOrd="0" destOrd="0" presId="urn:microsoft.com/office/officeart/2005/8/layout/chevron2"/>
    <dgm:cxn modelId="{7C606729-01E0-4FB3-A5E4-72B398B243E1}" type="presParOf" srcId="{9655F302-60B4-4714-AC36-F0EE6154DA67}" destId="{AF70C911-BE6F-48CB-A1DD-4D01B3114B90}" srcOrd="1" destOrd="0" presId="urn:microsoft.com/office/officeart/2005/8/layout/chevron2"/>
    <dgm:cxn modelId="{ED524032-AE97-4DB9-BF47-FE2517A79B2F}" type="presParOf" srcId="{93869EC1-5607-4DA0-A1B5-A21E5BF6E001}" destId="{88E088DE-5E5F-4032-9B04-DE427C1F89E7}" srcOrd="1" destOrd="0" presId="urn:microsoft.com/office/officeart/2005/8/layout/chevron2"/>
    <dgm:cxn modelId="{A6A71022-EC89-4579-BBD8-2533CE7B72A0}" type="presParOf" srcId="{93869EC1-5607-4DA0-A1B5-A21E5BF6E001}" destId="{A8C8D541-71CA-44FC-A9F4-03E15C29654D}" srcOrd="2" destOrd="0" presId="urn:microsoft.com/office/officeart/2005/8/layout/chevron2"/>
    <dgm:cxn modelId="{E7585F0E-6DBD-4720-B2BB-B7CC36D35C50}" type="presParOf" srcId="{A8C8D541-71CA-44FC-A9F4-03E15C29654D}" destId="{5E7044A1-185D-40A6-9927-F1DDCF181CEE}" srcOrd="0" destOrd="0" presId="urn:microsoft.com/office/officeart/2005/8/layout/chevron2"/>
    <dgm:cxn modelId="{D105BAA5-27F7-4942-8D22-6A3B1220B94B}" type="presParOf" srcId="{A8C8D541-71CA-44FC-A9F4-03E15C29654D}" destId="{51F9CC3D-96F7-4C44-9376-28FBFF550F0D}" srcOrd="1" destOrd="0" presId="urn:microsoft.com/office/officeart/2005/8/layout/chevron2"/>
    <dgm:cxn modelId="{E4324C08-4785-4405-8283-4137BA7DAE33}" type="presParOf" srcId="{93869EC1-5607-4DA0-A1B5-A21E5BF6E001}" destId="{D8AD9B44-7620-4C01-A6D7-BFAC42CE2484}" srcOrd="3" destOrd="0" presId="urn:microsoft.com/office/officeart/2005/8/layout/chevron2"/>
    <dgm:cxn modelId="{22D3D14C-5480-49FD-AAD8-27CE2FADFC23}" type="presParOf" srcId="{93869EC1-5607-4DA0-A1B5-A21E5BF6E001}" destId="{1EAF6CEF-5760-4E5A-8632-D642717D94C5}" srcOrd="4" destOrd="0" presId="urn:microsoft.com/office/officeart/2005/8/layout/chevron2"/>
    <dgm:cxn modelId="{E4D3AA74-4890-47CB-B11C-919A06F111FD}" type="presParOf" srcId="{1EAF6CEF-5760-4E5A-8632-D642717D94C5}" destId="{40366D1C-4160-489B-878B-24FE76C22D40}" srcOrd="0" destOrd="0" presId="urn:microsoft.com/office/officeart/2005/8/layout/chevron2"/>
    <dgm:cxn modelId="{64512987-5B71-40F7-96AC-36A9DE260256}" type="presParOf" srcId="{1EAF6CEF-5760-4E5A-8632-D642717D94C5}" destId="{04AD908D-1826-4A6C-B042-E22FA0629869}"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C28D514-18D3-41C4-BFB3-F2369058C6DB}" type="doc">
      <dgm:prSet loTypeId="urn:microsoft.com/office/officeart/2005/8/layout/vProcess5" loCatId="process" qsTypeId="urn:microsoft.com/office/officeart/2005/8/quickstyle/simple3#3" qsCatId="simple" csTypeId="urn:microsoft.com/office/officeart/2005/8/colors/colorful1#5" csCatId="colorful" phldr="1"/>
      <dgm:spPr/>
      <dgm:t>
        <a:bodyPr/>
        <a:lstStyle/>
        <a:p>
          <a:endParaRPr lang="es-AR"/>
        </a:p>
      </dgm:t>
    </dgm:pt>
    <dgm:pt modelId="{D8E8EF36-E279-4D6E-9792-CFEEE1F27C13}">
      <dgm:prSet phldrT="[Texto]" phldr="0" custT="1"/>
      <dgm:spPr>
        <a:scene3d>
          <a:camera prst="orthographicFront"/>
          <a:lightRig rig="flat" dir="t"/>
        </a:scene3d>
        <a:sp3d prstMaterial="dkEdge">
          <a:bevelT w="8200" h="38100" prst="softRound"/>
        </a:sp3d>
      </dgm:spPr>
      <dgm:t>
        <a:bodyPr vert="horz" wrap="square"/>
        <a:lstStyle/>
        <a:p>
          <a:pPr>
            <a:lnSpc>
              <a:spcPct val="100000"/>
            </a:lnSpc>
            <a:spcBef>
              <a:spcPct val="0"/>
            </a:spcBef>
            <a:spcAft>
              <a:spcPct val="35000"/>
            </a:spcAft>
          </a:pPr>
          <a:r>
            <a:rPr lang="es-ES_tradnl" sz="1800" b="1" dirty="0"/>
            <a:t>La pastoral funcional </a:t>
          </a:r>
          <a:r>
            <a:rPr lang="es-ES_tradnl" sz="1800" u="sng" dirty="0"/>
            <a:t>son los apoyos y servicios específicos a la pastoral territorial</a:t>
          </a:r>
          <a:r>
            <a:rPr lang="es-ES_tradnl" sz="1800" dirty="0"/>
            <a:t> que es donde la diócesis realiza su tarea evangelizadora.</a:t>
          </a:r>
          <a:endParaRPr lang="es-AR" sz="1800" dirty="0"/>
        </a:p>
      </dgm:t>
    </dgm:pt>
    <dgm:pt modelId="{E928B85C-43AD-43B9-BD15-FB8BDA52366A}" type="parTrans" cxnId="{3903C13A-2D0B-4465-AD40-F5DB7D9F81CE}">
      <dgm:prSet/>
      <dgm:spPr/>
      <dgm:t>
        <a:bodyPr/>
        <a:lstStyle/>
        <a:p>
          <a:endParaRPr lang="es-AR"/>
        </a:p>
      </dgm:t>
    </dgm:pt>
    <dgm:pt modelId="{64EF7E03-DDC7-4E41-BDE7-0F69C9AF6E9C}" type="sibTrans" cxnId="{3903C13A-2D0B-4465-AD40-F5DB7D9F81CE}">
      <dgm:prSet/>
      <dgm:spPr/>
      <dgm:t>
        <a:bodyPr/>
        <a:lstStyle/>
        <a:p>
          <a:endParaRPr lang="es-AR"/>
        </a:p>
      </dgm:t>
    </dgm:pt>
    <dgm:pt modelId="{84063D8E-126A-4DA2-8E28-87EFE5B0A68D}">
      <dgm:prSet phldrT="[Texto]" phldr="0" custT="1"/>
      <dgm:spPr/>
      <dgm:t>
        <a:bodyPr vert="horz" wrap="square"/>
        <a:lstStyle/>
        <a:p>
          <a:pPr>
            <a:lnSpc>
              <a:spcPct val="100000"/>
            </a:lnSpc>
            <a:spcBef>
              <a:spcPct val="0"/>
            </a:spcBef>
            <a:spcAft>
              <a:spcPct val="35000"/>
            </a:spcAft>
          </a:pPr>
          <a:r>
            <a:rPr lang="es-ES_tradnl" sz="1800" b="1" dirty="0"/>
            <a:t>Las comisiones diocesanas </a:t>
          </a:r>
          <a:r>
            <a:rPr lang="es-ES_tradnl" sz="1800" dirty="0"/>
            <a:t>v</a:t>
          </a:r>
          <a:r>
            <a:rPr lang="es-ES_tradnl" sz="1800" u="sng" dirty="0"/>
            <a:t>an surgiendo como respuestas a las necesidades concretas </a:t>
          </a:r>
          <a:r>
            <a:rPr lang="es-ES_tradnl" sz="1800" dirty="0"/>
            <a:t>según lo van permitiendo los recursos.  (47)</a:t>
          </a:r>
          <a:endParaRPr lang="es-AR" sz="1800" dirty="0"/>
        </a:p>
      </dgm:t>
    </dgm:pt>
    <dgm:pt modelId="{27F93057-0C2B-4DD1-8878-BCC78D11841A}" type="parTrans" cxnId="{C658484A-F88B-4D2B-9765-B38D019756EC}">
      <dgm:prSet/>
      <dgm:spPr/>
      <dgm:t>
        <a:bodyPr/>
        <a:lstStyle/>
        <a:p>
          <a:endParaRPr lang="es-AR"/>
        </a:p>
      </dgm:t>
    </dgm:pt>
    <dgm:pt modelId="{FFF76AB4-D6A5-4E37-838F-FD94F86A6F9D}" type="sibTrans" cxnId="{C658484A-F88B-4D2B-9765-B38D019756EC}">
      <dgm:prSet/>
      <dgm:spPr/>
      <dgm:t>
        <a:bodyPr/>
        <a:lstStyle/>
        <a:p>
          <a:endParaRPr lang="es-AR" dirty="0"/>
        </a:p>
      </dgm:t>
    </dgm:pt>
    <dgm:pt modelId="{AD30790A-A695-448A-A180-FCA139B6F824}">
      <dgm:prSet phldrT="[Texto]" phldr="0" custT="1"/>
      <dgm:spPr/>
      <dgm:t>
        <a:bodyPr vert="horz" wrap="square"/>
        <a:lstStyle/>
        <a:p>
          <a:pPr>
            <a:lnSpc>
              <a:spcPct val="100000"/>
            </a:lnSpc>
            <a:spcBef>
              <a:spcPct val="0"/>
            </a:spcBef>
            <a:spcAft>
              <a:spcPct val="35000"/>
            </a:spcAft>
          </a:pPr>
          <a:r>
            <a:rPr lang="es-ES_tradnl" sz="1600" b="1" dirty="0"/>
            <a:t>La dimensión diocesana </a:t>
          </a:r>
          <a:r>
            <a:rPr lang="es-ES_tradnl" sz="1600" b="1" u="sng" dirty="0"/>
            <a:t>apoya y anima</a:t>
          </a:r>
          <a:r>
            <a:rPr lang="es-ES_tradnl" sz="1600" dirty="0"/>
            <a:t>, en la diócesis, </a:t>
          </a:r>
          <a:r>
            <a:rPr lang="es-ES_tradnl" sz="1600" u="sng" dirty="0"/>
            <a:t>la pastoral integral  y orgánica</a:t>
          </a:r>
          <a:r>
            <a:rPr lang="es-ES" altLang="es-ES_tradnl" sz="1600" u="none" dirty="0"/>
            <a:t>.</a:t>
          </a:r>
          <a:r>
            <a:rPr lang="es-ES_tradnl" sz="1600" dirty="0"/>
            <a:t> </a:t>
          </a:r>
          <a:r>
            <a:rPr lang="es-ES_tradnl" sz="1600" u="sng" dirty="0"/>
            <a:t>Coordina y programa los apoyos </a:t>
          </a:r>
          <a:r>
            <a:rPr lang="es-ES_tradnl" sz="1600" dirty="0"/>
            <a:t>que se requieren en las diferentes zonas pastorales. (48)</a:t>
          </a:r>
          <a:endParaRPr lang="es-AR" sz="1600" dirty="0"/>
        </a:p>
      </dgm:t>
    </dgm:pt>
    <dgm:pt modelId="{938BC94B-3349-430A-94E5-56122DC15F78}" type="parTrans" cxnId="{5EDBD789-706B-4048-8474-1739496EFCB9}">
      <dgm:prSet/>
      <dgm:spPr/>
      <dgm:t>
        <a:bodyPr/>
        <a:lstStyle/>
        <a:p>
          <a:endParaRPr lang="es-AR"/>
        </a:p>
      </dgm:t>
    </dgm:pt>
    <dgm:pt modelId="{ECC71EDD-6D94-4763-B644-6928F4F953F1}" type="sibTrans" cxnId="{5EDBD789-706B-4048-8474-1739496EFCB9}">
      <dgm:prSet/>
      <dgm:spPr>
        <a:solidFill>
          <a:srgbClr val="FFCC99">
            <a:alpha val="90000"/>
          </a:srgbClr>
        </a:solidFill>
      </dgm:spPr>
      <dgm:t>
        <a:bodyPr/>
        <a:lstStyle/>
        <a:p>
          <a:endParaRPr lang="es-AR" dirty="0"/>
        </a:p>
      </dgm:t>
    </dgm:pt>
    <dgm:pt modelId="{EF76C632-4ECF-481D-BC78-CE4956AF9B32}">
      <dgm:prSet phldrT="[Texto]" phldr="0" custT="1"/>
      <dgm:spPr>
        <a:solidFill>
          <a:schemeClr val="accent2">
            <a:lumMod val="20000"/>
            <a:lumOff val="80000"/>
          </a:schemeClr>
        </a:solidFill>
      </dgm:spPr>
      <dgm:t>
        <a:bodyPr vert="horz" wrap="square"/>
        <a:lstStyle/>
        <a:p>
          <a:pPr>
            <a:lnSpc>
              <a:spcPct val="100000"/>
            </a:lnSpc>
            <a:spcBef>
              <a:spcPct val="0"/>
            </a:spcBef>
            <a:spcAft>
              <a:spcPct val="35000"/>
            </a:spcAft>
          </a:pPr>
          <a:r>
            <a:rPr lang="es-ES_tradnl" sz="1600" dirty="0"/>
            <a:t>La dimensión </a:t>
          </a:r>
          <a:r>
            <a:rPr lang="es-ES_tradnl" sz="1600" u="sng" dirty="0"/>
            <a:t>ofrece los </a:t>
          </a:r>
          <a:r>
            <a:rPr lang="es-ES_tradnl" sz="1600" u="none" dirty="0"/>
            <a:t>apoyos concretos</a:t>
          </a:r>
          <a:r>
            <a:rPr lang="es-ES_tradnl" sz="1600" dirty="0"/>
            <a:t> en un aspecto o </a:t>
          </a:r>
          <a:r>
            <a:rPr lang="es-ES_tradnl" sz="1600" u="sng" dirty="0"/>
            <a:t>campo de la terea encomendada</a:t>
          </a:r>
          <a:r>
            <a:rPr lang="es-ES_tradnl" sz="1600" u="none" dirty="0"/>
            <a:t> </a:t>
          </a:r>
          <a:r>
            <a:rPr lang="es-ES_tradnl" sz="1600" dirty="0"/>
            <a:t>a la comisión. </a:t>
          </a:r>
          <a:r>
            <a:rPr lang="es-ES_tradnl" sz="1600" u="sng" dirty="0"/>
            <a:t>Coordina y anima equipos</a:t>
          </a:r>
          <a:r>
            <a:rPr lang="es-ES_tradnl" sz="1600" dirty="0"/>
            <a:t> </a:t>
          </a:r>
          <a:r>
            <a:rPr lang="es-ES_tradnl" sz="1600" u="sng" dirty="0"/>
            <a:t>para hacer llegar los apoyos</a:t>
          </a:r>
          <a:r>
            <a:rPr lang="es-ES_tradnl" sz="1600" u="none" dirty="0"/>
            <a:t> </a:t>
          </a:r>
          <a:r>
            <a:rPr lang="es-ES_tradnl" sz="1600" dirty="0"/>
            <a:t>que requiere la pastoral territorial.  (49)</a:t>
          </a:r>
          <a:endParaRPr lang="es-AR" sz="1600" dirty="0"/>
        </a:p>
      </dgm:t>
    </dgm:pt>
    <dgm:pt modelId="{8C8AF810-CD1A-4365-BAA3-4B189B3C24E8}" type="parTrans" cxnId="{08151D85-A6C4-430E-BF2C-044157E714F3}">
      <dgm:prSet/>
      <dgm:spPr/>
      <dgm:t>
        <a:bodyPr/>
        <a:lstStyle/>
        <a:p>
          <a:endParaRPr lang="es-AR"/>
        </a:p>
      </dgm:t>
    </dgm:pt>
    <dgm:pt modelId="{14F7D1DF-AB0C-4904-B606-28B2A5400193}" type="sibTrans" cxnId="{08151D85-A6C4-430E-BF2C-044157E714F3}">
      <dgm:prSet/>
      <dgm:spPr>
        <a:solidFill>
          <a:schemeClr val="accent2">
            <a:lumMod val="20000"/>
            <a:lumOff val="80000"/>
            <a:alpha val="90000"/>
          </a:schemeClr>
        </a:solidFill>
      </dgm:spPr>
      <dgm:t>
        <a:bodyPr/>
        <a:lstStyle/>
        <a:p>
          <a:endParaRPr lang="es-AR"/>
        </a:p>
      </dgm:t>
    </dgm:pt>
    <dgm:pt modelId="{4055EBAB-7BDF-4BC7-860A-5618BE487248}">
      <dgm:prSet phldrT="[Texto]" phldr="0" custT="0"/>
      <dgm:spPr/>
      <dgm:t>
        <a:bodyPr vert="horz" wrap="square"/>
        <a:lstStyle/>
        <a:p>
          <a:pPr>
            <a:lnSpc>
              <a:spcPct val="100000"/>
            </a:lnSpc>
            <a:spcBef>
              <a:spcPct val="0"/>
            </a:spcBef>
            <a:spcAft>
              <a:spcPct val="35000"/>
            </a:spcAft>
          </a:pPr>
          <a:r>
            <a:rPr lang="es-ES_tradnl" b="1" u="sng" dirty="0"/>
            <a:t>No toca a las </a:t>
          </a:r>
          <a:r>
            <a:rPr lang="es-ES_tradnl" b="1" u="sng" dirty="0" smtClean="0"/>
            <a:t>comisiones programas concretos, </a:t>
          </a:r>
          <a:r>
            <a:rPr lang="es-ES_tradnl" b="1" u="sng" dirty="0"/>
            <a:t>para que los realicen la parroquias y los decanatos. </a:t>
          </a:r>
        </a:p>
        <a:p>
          <a:pPr>
            <a:lnSpc>
              <a:spcPct val="100000"/>
            </a:lnSpc>
            <a:spcBef>
              <a:spcPct val="0"/>
            </a:spcBef>
            <a:spcAft>
              <a:spcPct val="35000"/>
            </a:spcAft>
          </a:pPr>
          <a:r>
            <a:rPr lang="es-ES_tradnl" b="1" dirty="0"/>
            <a:t>Toca promover la </a:t>
          </a:r>
          <a:r>
            <a:rPr lang="es-ES_tradnl" b="1" u="sng" dirty="0"/>
            <a:t>evangelización de ambientes</a:t>
          </a:r>
          <a:r>
            <a:rPr lang="es-ES_tradnl" b="1" dirty="0"/>
            <a:t>.</a:t>
          </a:r>
          <a:endParaRPr lang="es-AR" b="1" dirty="0"/>
        </a:p>
      </dgm:t>
    </dgm:pt>
    <dgm:pt modelId="{91BFED08-D2F2-412D-B274-A113DF3495E1}" type="parTrans" cxnId="{967C03E1-200F-4901-866B-1A33CF67E0BC}">
      <dgm:prSet/>
      <dgm:spPr/>
      <dgm:t>
        <a:bodyPr/>
        <a:lstStyle/>
        <a:p>
          <a:endParaRPr lang="es-AR"/>
        </a:p>
      </dgm:t>
    </dgm:pt>
    <dgm:pt modelId="{120C26FA-0AF1-4925-B07F-D833375254BC}" type="sibTrans" cxnId="{967C03E1-200F-4901-866B-1A33CF67E0BC}">
      <dgm:prSet/>
      <dgm:spPr/>
      <dgm:t>
        <a:bodyPr/>
        <a:lstStyle/>
        <a:p>
          <a:endParaRPr lang="es-AR"/>
        </a:p>
      </dgm:t>
    </dgm:pt>
    <dgm:pt modelId="{945A5928-F6AC-4C7B-BA67-A7DE8FE1A9FF}" type="pres">
      <dgm:prSet presAssocID="{3C28D514-18D3-41C4-BFB3-F2369058C6DB}" presName="outerComposite" presStyleCnt="0">
        <dgm:presLayoutVars>
          <dgm:chMax val="5"/>
          <dgm:dir/>
          <dgm:resizeHandles val="exact"/>
        </dgm:presLayoutVars>
      </dgm:prSet>
      <dgm:spPr/>
      <dgm:t>
        <a:bodyPr/>
        <a:lstStyle/>
        <a:p>
          <a:endParaRPr lang="es-AR"/>
        </a:p>
      </dgm:t>
    </dgm:pt>
    <dgm:pt modelId="{2DDD56B9-9B96-4F22-81C1-2EFB6DDDE96B}" type="pres">
      <dgm:prSet presAssocID="{3C28D514-18D3-41C4-BFB3-F2369058C6DB}" presName="dummyMaxCanvas" presStyleCnt="0">
        <dgm:presLayoutVars/>
      </dgm:prSet>
      <dgm:spPr/>
    </dgm:pt>
    <dgm:pt modelId="{AA48A699-60EF-4668-86C1-A7B6DC154080}" type="pres">
      <dgm:prSet presAssocID="{3C28D514-18D3-41C4-BFB3-F2369058C6DB}" presName="FiveNodes_1" presStyleLbl="node1" presStyleIdx="0" presStyleCnt="5" custLinFactNeighborY="11111">
        <dgm:presLayoutVars>
          <dgm:bulletEnabled val="1"/>
        </dgm:presLayoutVars>
      </dgm:prSet>
      <dgm:spPr/>
      <dgm:t>
        <a:bodyPr/>
        <a:lstStyle/>
        <a:p>
          <a:endParaRPr lang="es-AR"/>
        </a:p>
      </dgm:t>
    </dgm:pt>
    <dgm:pt modelId="{6363AB29-B338-41DE-A261-3A6FBC507BD7}" type="pres">
      <dgm:prSet presAssocID="{3C28D514-18D3-41C4-BFB3-F2369058C6DB}" presName="FiveNodes_2" presStyleLbl="node1" presStyleIdx="1" presStyleCnt="5" custLinFactNeighborY="8333">
        <dgm:presLayoutVars>
          <dgm:bulletEnabled val="1"/>
        </dgm:presLayoutVars>
      </dgm:prSet>
      <dgm:spPr/>
      <dgm:t>
        <a:bodyPr/>
        <a:lstStyle/>
        <a:p>
          <a:endParaRPr lang="es-AR"/>
        </a:p>
      </dgm:t>
    </dgm:pt>
    <dgm:pt modelId="{695E57CC-9854-41A6-AB1D-E5819801D018}" type="pres">
      <dgm:prSet presAssocID="{3C28D514-18D3-41C4-BFB3-F2369058C6DB}" presName="FiveNodes_3" presStyleLbl="node1" presStyleIdx="2" presStyleCnt="5" custScaleY="113960">
        <dgm:presLayoutVars>
          <dgm:bulletEnabled val="1"/>
        </dgm:presLayoutVars>
      </dgm:prSet>
      <dgm:spPr/>
      <dgm:t>
        <a:bodyPr/>
        <a:lstStyle/>
        <a:p>
          <a:endParaRPr lang="es-AR"/>
        </a:p>
      </dgm:t>
    </dgm:pt>
    <dgm:pt modelId="{D45B4152-8F03-4968-874C-A5EE0BDA215E}" type="pres">
      <dgm:prSet presAssocID="{3C28D514-18D3-41C4-BFB3-F2369058C6DB}" presName="FiveNodes_4" presStyleLbl="node1" presStyleIdx="3" presStyleCnt="5">
        <dgm:presLayoutVars>
          <dgm:bulletEnabled val="1"/>
        </dgm:presLayoutVars>
      </dgm:prSet>
      <dgm:spPr/>
      <dgm:t>
        <a:bodyPr/>
        <a:lstStyle/>
        <a:p>
          <a:endParaRPr lang="es-AR"/>
        </a:p>
      </dgm:t>
    </dgm:pt>
    <dgm:pt modelId="{D8EACAD3-1727-41A1-83A7-53BF473BEFCF}" type="pres">
      <dgm:prSet presAssocID="{3C28D514-18D3-41C4-BFB3-F2369058C6DB}" presName="FiveNodes_5" presStyleLbl="node1" presStyleIdx="4" presStyleCnt="5">
        <dgm:presLayoutVars>
          <dgm:bulletEnabled val="1"/>
        </dgm:presLayoutVars>
      </dgm:prSet>
      <dgm:spPr/>
      <dgm:t>
        <a:bodyPr/>
        <a:lstStyle/>
        <a:p>
          <a:endParaRPr lang="es-AR"/>
        </a:p>
      </dgm:t>
    </dgm:pt>
    <dgm:pt modelId="{E1932590-B9CD-4384-8D9D-14821E897534}" type="pres">
      <dgm:prSet presAssocID="{3C28D514-18D3-41C4-BFB3-F2369058C6DB}" presName="FiveConn_1-2" presStyleLbl="fgAccFollowNode1" presStyleIdx="0" presStyleCnt="4">
        <dgm:presLayoutVars>
          <dgm:bulletEnabled val="1"/>
        </dgm:presLayoutVars>
      </dgm:prSet>
      <dgm:spPr/>
      <dgm:t>
        <a:bodyPr/>
        <a:lstStyle/>
        <a:p>
          <a:endParaRPr lang="es-AR"/>
        </a:p>
      </dgm:t>
    </dgm:pt>
    <dgm:pt modelId="{16198613-81E6-4CBD-AD84-48EBFF5EA7A7}" type="pres">
      <dgm:prSet presAssocID="{3C28D514-18D3-41C4-BFB3-F2369058C6DB}" presName="FiveConn_2-3" presStyleLbl="fgAccFollowNode1" presStyleIdx="1" presStyleCnt="4">
        <dgm:presLayoutVars>
          <dgm:bulletEnabled val="1"/>
        </dgm:presLayoutVars>
      </dgm:prSet>
      <dgm:spPr/>
      <dgm:t>
        <a:bodyPr/>
        <a:lstStyle/>
        <a:p>
          <a:endParaRPr lang="es-AR"/>
        </a:p>
      </dgm:t>
    </dgm:pt>
    <dgm:pt modelId="{B1B359AC-5D01-48B6-94DA-095181A75AF9}" type="pres">
      <dgm:prSet presAssocID="{3C28D514-18D3-41C4-BFB3-F2369058C6DB}" presName="FiveConn_3-4" presStyleLbl="fgAccFollowNode1" presStyleIdx="2" presStyleCnt="4">
        <dgm:presLayoutVars>
          <dgm:bulletEnabled val="1"/>
        </dgm:presLayoutVars>
      </dgm:prSet>
      <dgm:spPr/>
      <dgm:t>
        <a:bodyPr/>
        <a:lstStyle/>
        <a:p>
          <a:endParaRPr lang="es-AR"/>
        </a:p>
      </dgm:t>
    </dgm:pt>
    <dgm:pt modelId="{1FC51469-A8D9-46A1-8FE9-9D0B45DB82EE}" type="pres">
      <dgm:prSet presAssocID="{3C28D514-18D3-41C4-BFB3-F2369058C6DB}" presName="FiveConn_4-5" presStyleLbl="fgAccFollowNode1" presStyleIdx="3" presStyleCnt="4">
        <dgm:presLayoutVars>
          <dgm:bulletEnabled val="1"/>
        </dgm:presLayoutVars>
      </dgm:prSet>
      <dgm:spPr/>
      <dgm:t>
        <a:bodyPr/>
        <a:lstStyle/>
        <a:p>
          <a:endParaRPr lang="es-AR"/>
        </a:p>
      </dgm:t>
    </dgm:pt>
    <dgm:pt modelId="{83006A5F-770A-4978-879E-E09D869FB8A9}" type="pres">
      <dgm:prSet presAssocID="{3C28D514-18D3-41C4-BFB3-F2369058C6DB}" presName="FiveNodes_1_text" presStyleLbl="node1" presStyleIdx="4" presStyleCnt="5">
        <dgm:presLayoutVars>
          <dgm:bulletEnabled val="1"/>
        </dgm:presLayoutVars>
      </dgm:prSet>
      <dgm:spPr/>
      <dgm:t>
        <a:bodyPr/>
        <a:lstStyle/>
        <a:p>
          <a:endParaRPr lang="es-AR"/>
        </a:p>
      </dgm:t>
    </dgm:pt>
    <dgm:pt modelId="{C11EFA7C-240D-48D6-9A3F-B1A57C2B8E90}" type="pres">
      <dgm:prSet presAssocID="{3C28D514-18D3-41C4-BFB3-F2369058C6DB}" presName="FiveNodes_2_text" presStyleLbl="node1" presStyleIdx="4" presStyleCnt="5">
        <dgm:presLayoutVars>
          <dgm:bulletEnabled val="1"/>
        </dgm:presLayoutVars>
      </dgm:prSet>
      <dgm:spPr/>
      <dgm:t>
        <a:bodyPr/>
        <a:lstStyle/>
        <a:p>
          <a:endParaRPr lang="es-AR"/>
        </a:p>
      </dgm:t>
    </dgm:pt>
    <dgm:pt modelId="{A178C6A9-BB21-43D1-A4F2-40C8A3C605B7}" type="pres">
      <dgm:prSet presAssocID="{3C28D514-18D3-41C4-BFB3-F2369058C6DB}" presName="FiveNodes_3_text" presStyleLbl="node1" presStyleIdx="4" presStyleCnt="5">
        <dgm:presLayoutVars>
          <dgm:bulletEnabled val="1"/>
        </dgm:presLayoutVars>
      </dgm:prSet>
      <dgm:spPr/>
      <dgm:t>
        <a:bodyPr/>
        <a:lstStyle/>
        <a:p>
          <a:endParaRPr lang="es-AR"/>
        </a:p>
      </dgm:t>
    </dgm:pt>
    <dgm:pt modelId="{F244C415-E97C-4513-A25F-B1D7892F29D8}" type="pres">
      <dgm:prSet presAssocID="{3C28D514-18D3-41C4-BFB3-F2369058C6DB}" presName="FiveNodes_4_text" presStyleLbl="node1" presStyleIdx="4" presStyleCnt="5">
        <dgm:presLayoutVars>
          <dgm:bulletEnabled val="1"/>
        </dgm:presLayoutVars>
      </dgm:prSet>
      <dgm:spPr/>
      <dgm:t>
        <a:bodyPr/>
        <a:lstStyle/>
        <a:p>
          <a:endParaRPr lang="es-AR"/>
        </a:p>
      </dgm:t>
    </dgm:pt>
    <dgm:pt modelId="{B64CF7B3-0C06-40C9-999F-4F5C5A7E00AA}" type="pres">
      <dgm:prSet presAssocID="{3C28D514-18D3-41C4-BFB3-F2369058C6DB}" presName="FiveNodes_5_text" presStyleLbl="node1" presStyleIdx="4" presStyleCnt="5">
        <dgm:presLayoutVars>
          <dgm:bulletEnabled val="1"/>
        </dgm:presLayoutVars>
      </dgm:prSet>
      <dgm:spPr/>
      <dgm:t>
        <a:bodyPr/>
        <a:lstStyle/>
        <a:p>
          <a:endParaRPr lang="es-AR"/>
        </a:p>
      </dgm:t>
    </dgm:pt>
  </dgm:ptLst>
  <dgm:cxnLst>
    <dgm:cxn modelId="{7D68569B-D74D-4673-9831-1A201B0A7B09}" type="presOf" srcId="{AD30790A-A695-448A-A180-FCA139B6F824}" destId="{695E57CC-9854-41A6-AB1D-E5819801D018}" srcOrd="0" destOrd="0" presId="urn:microsoft.com/office/officeart/2005/8/layout/vProcess5"/>
    <dgm:cxn modelId="{3903C13A-2D0B-4465-AD40-F5DB7D9F81CE}" srcId="{3C28D514-18D3-41C4-BFB3-F2369058C6DB}" destId="{D8E8EF36-E279-4D6E-9792-CFEEE1F27C13}" srcOrd="0" destOrd="0" parTransId="{E928B85C-43AD-43B9-BD15-FB8BDA52366A}" sibTransId="{64EF7E03-DDC7-4E41-BDE7-0F69C9AF6E9C}"/>
    <dgm:cxn modelId="{5EDBD789-706B-4048-8474-1739496EFCB9}" srcId="{3C28D514-18D3-41C4-BFB3-F2369058C6DB}" destId="{AD30790A-A695-448A-A180-FCA139B6F824}" srcOrd="2" destOrd="0" parTransId="{938BC94B-3349-430A-94E5-56122DC15F78}" sibTransId="{ECC71EDD-6D94-4763-B644-6928F4F953F1}"/>
    <dgm:cxn modelId="{4E3DF2B5-C3FF-402E-82F5-FAF77C9D5C74}" type="presOf" srcId="{84063D8E-126A-4DA2-8E28-87EFE5B0A68D}" destId="{C11EFA7C-240D-48D6-9A3F-B1A57C2B8E90}" srcOrd="1" destOrd="0" presId="urn:microsoft.com/office/officeart/2005/8/layout/vProcess5"/>
    <dgm:cxn modelId="{08151D85-A6C4-430E-BF2C-044157E714F3}" srcId="{3C28D514-18D3-41C4-BFB3-F2369058C6DB}" destId="{EF76C632-4ECF-481D-BC78-CE4956AF9B32}" srcOrd="3" destOrd="0" parTransId="{8C8AF810-CD1A-4365-BAA3-4B189B3C24E8}" sibTransId="{14F7D1DF-AB0C-4904-B606-28B2A5400193}"/>
    <dgm:cxn modelId="{E1FC9343-58EF-42E1-A948-58B4333A433F}" type="presOf" srcId="{64EF7E03-DDC7-4E41-BDE7-0F69C9AF6E9C}" destId="{E1932590-B9CD-4384-8D9D-14821E897534}" srcOrd="0" destOrd="0" presId="urn:microsoft.com/office/officeart/2005/8/layout/vProcess5"/>
    <dgm:cxn modelId="{50CF09EA-0C34-441B-A900-A95233E527AD}" type="presOf" srcId="{FFF76AB4-D6A5-4E37-838F-FD94F86A6F9D}" destId="{16198613-81E6-4CBD-AD84-48EBFF5EA7A7}" srcOrd="0" destOrd="0" presId="urn:microsoft.com/office/officeart/2005/8/layout/vProcess5"/>
    <dgm:cxn modelId="{04B9ED80-A54C-4E1A-8FA1-719B9B157444}" type="presOf" srcId="{84063D8E-126A-4DA2-8E28-87EFE5B0A68D}" destId="{6363AB29-B338-41DE-A261-3A6FBC507BD7}" srcOrd="0" destOrd="0" presId="urn:microsoft.com/office/officeart/2005/8/layout/vProcess5"/>
    <dgm:cxn modelId="{6D4682E2-36A4-492A-8DB7-603866360AE9}" type="presOf" srcId="{14F7D1DF-AB0C-4904-B606-28B2A5400193}" destId="{1FC51469-A8D9-46A1-8FE9-9D0B45DB82EE}" srcOrd="0" destOrd="0" presId="urn:microsoft.com/office/officeart/2005/8/layout/vProcess5"/>
    <dgm:cxn modelId="{ECB659A1-4EF9-4605-A066-DC3A013DB979}" type="presOf" srcId="{EF76C632-4ECF-481D-BC78-CE4956AF9B32}" destId="{F244C415-E97C-4513-A25F-B1D7892F29D8}" srcOrd="1" destOrd="0" presId="urn:microsoft.com/office/officeart/2005/8/layout/vProcess5"/>
    <dgm:cxn modelId="{C658484A-F88B-4D2B-9765-B38D019756EC}" srcId="{3C28D514-18D3-41C4-BFB3-F2369058C6DB}" destId="{84063D8E-126A-4DA2-8E28-87EFE5B0A68D}" srcOrd="1" destOrd="0" parTransId="{27F93057-0C2B-4DD1-8878-BCC78D11841A}" sibTransId="{FFF76AB4-D6A5-4E37-838F-FD94F86A6F9D}"/>
    <dgm:cxn modelId="{967C03E1-200F-4901-866B-1A33CF67E0BC}" srcId="{3C28D514-18D3-41C4-BFB3-F2369058C6DB}" destId="{4055EBAB-7BDF-4BC7-860A-5618BE487248}" srcOrd="4" destOrd="0" parTransId="{91BFED08-D2F2-412D-B274-A113DF3495E1}" sibTransId="{120C26FA-0AF1-4925-B07F-D833375254BC}"/>
    <dgm:cxn modelId="{226F3E9C-C9E3-4014-9316-45C3EFEE9B11}" type="presOf" srcId="{D8E8EF36-E279-4D6E-9792-CFEEE1F27C13}" destId="{AA48A699-60EF-4668-86C1-A7B6DC154080}" srcOrd="0" destOrd="0" presId="urn:microsoft.com/office/officeart/2005/8/layout/vProcess5"/>
    <dgm:cxn modelId="{6CC84C21-9FD6-4803-AEB3-1FCA939056D9}" type="presOf" srcId="{4055EBAB-7BDF-4BC7-860A-5618BE487248}" destId="{D8EACAD3-1727-41A1-83A7-53BF473BEFCF}" srcOrd="0" destOrd="0" presId="urn:microsoft.com/office/officeart/2005/8/layout/vProcess5"/>
    <dgm:cxn modelId="{ACE37FC5-C4BE-40BC-9287-A1D1564F7062}" type="presOf" srcId="{EF76C632-4ECF-481D-BC78-CE4956AF9B32}" destId="{D45B4152-8F03-4968-874C-A5EE0BDA215E}" srcOrd="0" destOrd="0" presId="urn:microsoft.com/office/officeart/2005/8/layout/vProcess5"/>
    <dgm:cxn modelId="{FA14A98E-335D-4D1F-B834-508C58222BEC}" type="presOf" srcId="{4055EBAB-7BDF-4BC7-860A-5618BE487248}" destId="{B64CF7B3-0C06-40C9-999F-4F5C5A7E00AA}" srcOrd="1" destOrd="0" presId="urn:microsoft.com/office/officeart/2005/8/layout/vProcess5"/>
    <dgm:cxn modelId="{78593B9E-DF52-4561-B6B1-7FB0E2E7D380}" type="presOf" srcId="{ECC71EDD-6D94-4763-B644-6928F4F953F1}" destId="{B1B359AC-5D01-48B6-94DA-095181A75AF9}" srcOrd="0" destOrd="0" presId="urn:microsoft.com/office/officeart/2005/8/layout/vProcess5"/>
    <dgm:cxn modelId="{BFAF93AC-9042-4C54-8137-498A99104477}" type="presOf" srcId="{3C28D514-18D3-41C4-BFB3-F2369058C6DB}" destId="{945A5928-F6AC-4C7B-BA67-A7DE8FE1A9FF}" srcOrd="0" destOrd="0" presId="urn:microsoft.com/office/officeart/2005/8/layout/vProcess5"/>
    <dgm:cxn modelId="{53D8E279-F126-44BC-ADF2-6A1B99DA6C77}" type="presOf" srcId="{AD30790A-A695-448A-A180-FCA139B6F824}" destId="{A178C6A9-BB21-43D1-A4F2-40C8A3C605B7}" srcOrd="1" destOrd="0" presId="urn:microsoft.com/office/officeart/2005/8/layout/vProcess5"/>
    <dgm:cxn modelId="{71F2C84D-C6CD-4F45-AA5E-7B3978B98DD6}" type="presOf" srcId="{D8E8EF36-E279-4D6E-9792-CFEEE1F27C13}" destId="{83006A5F-770A-4978-879E-E09D869FB8A9}" srcOrd="1" destOrd="0" presId="urn:microsoft.com/office/officeart/2005/8/layout/vProcess5"/>
    <dgm:cxn modelId="{9EDEF2E5-FEA9-4747-9B60-7F96522A2831}" type="presParOf" srcId="{945A5928-F6AC-4C7B-BA67-A7DE8FE1A9FF}" destId="{2DDD56B9-9B96-4F22-81C1-2EFB6DDDE96B}" srcOrd="0" destOrd="0" presId="urn:microsoft.com/office/officeart/2005/8/layout/vProcess5"/>
    <dgm:cxn modelId="{D47BCB6D-B776-4EA8-9438-DE0702B3852A}" type="presParOf" srcId="{945A5928-F6AC-4C7B-BA67-A7DE8FE1A9FF}" destId="{AA48A699-60EF-4668-86C1-A7B6DC154080}" srcOrd="1" destOrd="0" presId="urn:microsoft.com/office/officeart/2005/8/layout/vProcess5"/>
    <dgm:cxn modelId="{3C8195C1-4357-43B0-932A-E4B3A065B8C2}" type="presParOf" srcId="{945A5928-F6AC-4C7B-BA67-A7DE8FE1A9FF}" destId="{6363AB29-B338-41DE-A261-3A6FBC507BD7}" srcOrd="2" destOrd="0" presId="urn:microsoft.com/office/officeart/2005/8/layout/vProcess5"/>
    <dgm:cxn modelId="{137F6A07-020A-40F2-8740-0317415F58F2}" type="presParOf" srcId="{945A5928-F6AC-4C7B-BA67-A7DE8FE1A9FF}" destId="{695E57CC-9854-41A6-AB1D-E5819801D018}" srcOrd="3" destOrd="0" presId="urn:microsoft.com/office/officeart/2005/8/layout/vProcess5"/>
    <dgm:cxn modelId="{6DC00E14-348B-47F4-9BAE-F95F8C01005F}" type="presParOf" srcId="{945A5928-F6AC-4C7B-BA67-A7DE8FE1A9FF}" destId="{D45B4152-8F03-4968-874C-A5EE0BDA215E}" srcOrd="4" destOrd="0" presId="urn:microsoft.com/office/officeart/2005/8/layout/vProcess5"/>
    <dgm:cxn modelId="{2CD37E7B-B8A2-4CE3-A5C0-58B0D25570E8}" type="presParOf" srcId="{945A5928-F6AC-4C7B-BA67-A7DE8FE1A9FF}" destId="{D8EACAD3-1727-41A1-83A7-53BF473BEFCF}" srcOrd="5" destOrd="0" presId="urn:microsoft.com/office/officeart/2005/8/layout/vProcess5"/>
    <dgm:cxn modelId="{ECFE0AF4-299E-4CE4-8A1C-9641D2CB620A}" type="presParOf" srcId="{945A5928-F6AC-4C7B-BA67-A7DE8FE1A9FF}" destId="{E1932590-B9CD-4384-8D9D-14821E897534}" srcOrd="6" destOrd="0" presId="urn:microsoft.com/office/officeart/2005/8/layout/vProcess5"/>
    <dgm:cxn modelId="{7504E66A-AFFF-46EE-81D0-F10804CBB5DF}" type="presParOf" srcId="{945A5928-F6AC-4C7B-BA67-A7DE8FE1A9FF}" destId="{16198613-81E6-4CBD-AD84-48EBFF5EA7A7}" srcOrd="7" destOrd="0" presId="urn:microsoft.com/office/officeart/2005/8/layout/vProcess5"/>
    <dgm:cxn modelId="{BD06162D-7758-45D6-BF7A-514143E080A7}" type="presParOf" srcId="{945A5928-F6AC-4C7B-BA67-A7DE8FE1A9FF}" destId="{B1B359AC-5D01-48B6-94DA-095181A75AF9}" srcOrd="8" destOrd="0" presId="urn:microsoft.com/office/officeart/2005/8/layout/vProcess5"/>
    <dgm:cxn modelId="{CBF62519-028B-4D3F-925D-BF57A2BFEEF6}" type="presParOf" srcId="{945A5928-F6AC-4C7B-BA67-A7DE8FE1A9FF}" destId="{1FC51469-A8D9-46A1-8FE9-9D0B45DB82EE}" srcOrd="9" destOrd="0" presId="urn:microsoft.com/office/officeart/2005/8/layout/vProcess5"/>
    <dgm:cxn modelId="{EA3DE230-AB50-45C3-A783-BCAF197F8278}" type="presParOf" srcId="{945A5928-F6AC-4C7B-BA67-A7DE8FE1A9FF}" destId="{83006A5F-770A-4978-879E-E09D869FB8A9}" srcOrd="10" destOrd="0" presId="urn:microsoft.com/office/officeart/2005/8/layout/vProcess5"/>
    <dgm:cxn modelId="{13A40E12-3CDF-4B64-B2F0-9FDEF42FF185}" type="presParOf" srcId="{945A5928-F6AC-4C7B-BA67-A7DE8FE1A9FF}" destId="{C11EFA7C-240D-48D6-9A3F-B1A57C2B8E90}" srcOrd="11" destOrd="0" presId="urn:microsoft.com/office/officeart/2005/8/layout/vProcess5"/>
    <dgm:cxn modelId="{2732F232-A394-4B37-86B2-706980E70446}" type="presParOf" srcId="{945A5928-F6AC-4C7B-BA67-A7DE8FE1A9FF}" destId="{A178C6A9-BB21-43D1-A4F2-40C8A3C605B7}" srcOrd="12" destOrd="0" presId="urn:microsoft.com/office/officeart/2005/8/layout/vProcess5"/>
    <dgm:cxn modelId="{89AD566A-A9B3-4995-B809-EDCA4AF5A461}" type="presParOf" srcId="{945A5928-F6AC-4C7B-BA67-A7DE8FE1A9FF}" destId="{F244C415-E97C-4513-A25F-B1D7892F29D8}" srcOrd="13" destOrd="0" presId="urn:microsoft.com/office/officeart/2005/8/layout/vProcess5"/>
    <dgm:cxn modelId="{5627C742-535C-464D-8250-0F4CC09AC852}" type="presParOf" srcId="{945A5928-F6AC-4C7B-BA67-A7DE8FE1A9FF}" destId="{B64CF7B3-0C06-40C9-999F-4F5C5A7E00A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8B88F07-C529-40E3-B115-3DAD94CF674F}" type="doc">
      <dgm:prSet loTypeId="urn:microsoft.com/office/officeart/2005/8/layout/cycle7" loCatId="cycle" qsTypeId="urn:microsoft.com/office/officeart/2005/8/quickstyle/simple1" qsCatId="simple" csTypeId="urn:microsoft.com/office/officeart/2005/8/colors/accent2_1" csCatId="accent2" phldr="1"/>
      <dgm:spPr/>
      <dgm:t>
        <a:bodyPr/>
        <a:lstStyle/>
        <a:p>
          <a:endParaRPr lang="es-AR"/>
        </a:p>
      </dgm:t>
    </dgm:pt>
    <dgm:pt modelId="{EEBE727B-82CC-4134-848D-8E832D8D407C}">
      <dgm:prSet phldrT="[Texto]" phldr="0" custT="1"/>
      <dgm:spPr/>
      <dgm:t>
        <a:bodyPr vert="horz"/>
        <a:lstStyle/>
        <a:p>
          <a:r>
            <a:rPr lang="es-ES_tradnl" sz="1800" dirty="0"/>
            <a:t>Dimensión de Catequesis</a:t>
          </a:r>
        </a:p>
        <a:p>
          <a:r>
            <a:rPr lang="es-ES_tradnl" sz="1800" dirty="0"/>
            <a:t>Área de catequesis con adultos  </a:t>
          </a:r>
          <a:endParaRPr lang="es-AR" sz="1800" dirty="0"/>
        </a:p>
      </dgm:t>
    </dgm:pt>
    <dgm:pt modelId="{CBDF98FB-B5B7-4CFA-BC0B-5F25DF5E5D25}" type="parTrans" cxnId="{2D89000B-22A2-4227-8487-987BFF222047}">
      <dgm:prSet/>
      <dgm:spPr/>
      <dgm:t>
        <a:bodyPr/>
        <a:lstStyle/>
        <a:p>
          <a:endParaRPr lang="es-AR"/>
        </a:p>
      </dgm:t>
    </dgm:pt>
    <dgm:pt modelId="{8DDD4E07-DA81-4FD9-9FD7-D5CF5A42FF39}" type="sibTrans" cxnId="{2D89000B-22A2-4227-8487-987BFF222047}">
      <dgm:prSet/>
      <dgm:spPr/>
      <dgm:t>
        <a:bodyPr/>
        <a:lstStyle/>
        <a:p>
          <a:endParaRPr lang="es-AR"/>
        </a:p>
      </dgm:t>
    </dgm:pt>
    <dgm:pt modelId="{0111C764-5E1F-4583-B229-64A89D4A9546}">
      <dgm:prSet phldrT="[Texto]" phldr="0"/>
      <dgm:spPr/>
      <dgm:t>
        <a:bodyPr vert="horz"/>
        <a:lstStyle/>
        <a:p>
          <a:r>
            <a:rPr lang="es-ES_tradnl" dirty="0"/>
            <a:t>Dimensión pastoral de adultos mayores  </a:t>
          </a:r>
          <a:endParaRPr lang="es-AR" dirty="0"/>
        </a:p>
      </dgm:t>
    </dgm:pt>
    <dgm:pt modelId="{E3D86286-2335-4BE8-8208-3B39FE0E8FD1}" type="parTrans" cxnId="{86ADB932-E3F8-4BCC-890D-20A3B520738F}">
      <dgm:prSet/>
      <dgm:spPr/>
      <dgm:t>
        <a:bodyPr/>
        <a:lstStyle/>
        <a:p>
          <a:endParaRPr lang="es-AR"/>
        </a:p>
      </dgm:t>
    </dgm:pt>
    <dgm:pt modelId="{35950006-9DE2-4B04-934D-551630175315}" type="sibTrans" cxnId="{86ADB932-E3F8-4BCC-890D-20A3B520738F}">
      <dgm:prSet/>
      <dgm:spPr/>
      <dgm:t>
        <a:bodyPr/>
        <a:lstStyle/>
        <a:p>
          <a:endParaRPr lang="es-AR"/>
        </a:p>
      </dgm:t>
    </dgm:pt>
    <dgm:pt modelId="{F214C3F0-41E8-4D3A-9BAF-926519F48173}">
      <dgm:prSet phldrT="[Texto]" phldr="0"/>
      <dgm:spPr/>
      <dgm:t>
        <a:bodyPr vert="horz"/>
        <a:lstStyle/>
        <a:p>
          <a:r>
            <a:rPr lang="es-ES_tradnl" dirty="0"/>
            <a:t>Tarea fundamental Pastoral social  </a:t>
          </a:r>
        </a:p>
        <a:p>
          <a:r>
            <a:rPr lang="es-ES_tradnl" dirty="0"/>
            <a:t>Pastoral de la salud </a:t>
          </a:r>
          <a:endParaRPr dirty="0"/>
        </a:p>
      </dgm:t>
    </dgm:pt>
    <dgm:pt modelId="{6AA3A264-EB97-4AF9-A321-8AC90E793ADC}" type="parTrans" cxnId="{9CCDB159-DC5C-4C66-B34A-FF95EFAAB246}">
      <dgm:prSet/>
      <dgm:spPr/>
      <dgm:t>
        <a:bodyPr/>
        <a:lstStyle/>
        <a:p>
          <a:endParaRPr lang="es-AR"/>
        </a:p>
      </dgm:t>
    </dgm:pt>
    <dgm:pt modelId="{762904C4-AE13-40A5-9CFE-8B6ED150B0A4}" type="sibTrans" cxnId="{9CCDB159-DC5C-4C66-B34A-FF95EFAAB246}">
      <dgm:prSet/>
      <dgm:spPr/>
      <dgm:t>
        <a:bodyPr/>
        <a:lstStyle/>
        <a:p>
          <a:endParaRPr lang="es-AR"/>
        </a:p>
      </dgm:t>
    </dgm:pt>
    <dgm:pt modelId="{7351C71B-84AB-4D0D-A3FC-2885DE16CD59}" type="pres">
      <dgm:prSet presAssocID="{88B88F07-C529-40E3-B115-3DAD94CF674F}" presName="Name0" presStyleCnt="0">
        <dgm:presLayoutVars>
          <dgm:dir/>
          <dgm:resizeHandles val="exact"/>
        </dgm:presLayoutVars>
      </dgm:prSet>
      <dgm:spPr/>
      <dgm:t>
        <a:bodyPr/>
        <a:lstStyle/>
        <a:p>
          <a:endParaRPr lang="es-AR"/>
        </a:p>
      </dgm:t>
    </dgm:pt>
    <dgm:pt modelId="{52E74FCF-9B6C-49EE-8516-BE5479418492}" type="pres">
      <dgm:prSet presAssocID="{EEBE727B-82CC-4134-848D-8E832D8D407C}" presName="node" presStyleLbl="node1" presStyleIdx="0" presStyleCnt="3">
        <dgm:presLayoutVars>
          <dgm:bulletEnabled val="1"/>
        </dgm:presLayoutVars>
      </dgm:prSet>
      <dgm:spPr/>
      <dgm:t>
        <a:bodyPr/>
        <a:lstStyle/>
        <a:p>
          <a:endParaRPr lang="es-AR"/>
        </a:p>
      </dgm:t>
    </dgm:pt>
    <dgm:pt modelId="{B13A8FB4-2374-4AE9-8220-0AC87F9A4029}" type="pres">
      <dgm:prSet presAssocID="{8DDD4E07-DA81-4FD9-9FD7-D5CF5A42FF39}" presName="sibTrans" presStyleLbl="sibTrans2D1" presStyleIdx="0" presStyleCnt="3" custLinFactNeighborX="14098" custLinFactNeighborY="-693"/>
      <dgm:spPr/>
      <dgm:t>
        <a:bodyPr/>
        <a:lstStyle/>
        <a:p>
          <a:endParaRPr lang="es-AR"/>
        </a:p>
      </dgm:t>
    </dgm:pt>
    <dgm:pt modelId="{9F1094FB-2C7B-4368-8F7D-6008BE10D599}" type="pres">
      <dgm:prSet presAssocID="{8DDD4E07-DA81-4FD9-9FD7-D5CF5A42FF39}" presName="connectorText" presStyleLbl="sibTrans2D1" presStyleIdx="0" presStyleCnt="3"/>
      <dgm:spPr/>
      <dgm:t>
        <a:bodyPr/>
        <a:lstStyle/>
        <a:p>
          <a:endParaRPr lang="es-AR"/>
        </a:p>
      </dgm:t>
    </dgm:pt>
    <dgm:pt modelId="{B7FCDC88-9B38-46F1-AB5E-94FDC7B8F407}" type="pres">
      <dgm:prSet presAssocID="{0111C764-5E1F-4583-B229-64A89D4A9546}" presName="node" presStyleLbl="node1" presStyleIdx="1" presStyleCnt="3">
        <dgm:presLayoutVars>
          <dgm:bulletEnabled val="1"/>
        </dgm:presLayoutVars>
      </dgm:prSet>
      <dgm:spPr/>
      <dgm:t>
        <a:bodyPr/>
        <a:lstStyle/>
        <a:p>
          <a:endParaRPr lang="es-AR"/>
        </a:p>
      </dgm:t>
    </dgm:pt>
    <dgm:pt modelId="{60570A1B-1315-40A1-A99B-12202709C8DB}" type="pres">
      <dgm:prSet presAssocID="{35950006-9DE2-4B04-934D-551630175315}" presName="sibTrans" presStyleLbl="sibTrans2D1" presStyleIdx="1" presStyleCnt="3"/>
      <dgm:spPr/>
      <dgm:t>
        <a:bodyPr/>
        <a:lstStyle/>
        <a:p>
          <a:endParaRPr lang="es-AR"/>
        </a:p>
      </dgm:t>
    </dgm:pt>
    <dgm:pt modelId="{619B47E6-7906-4C5D-A99F-DB62B75C9B53}" type="pres">
      <dgm:prSet presAssocID="{35950006-9DE2-4B04-934D-551630175315}" presName="connectorText" presStyleLbl="sibTrans2D1" presStyleIdx="1" presStyleCnt="3"/>
      <dgm:spPr/>
      <dgm:t>
        <a:bodyPr/>
        <a:lstStyle/>
        <a:p>
          <a:endParaRPr lang="es-AR"/>
        </a:p>
      </dgm:t>
    </dgm:pt>
    <dgm:pt modelId="{52128DDD-225F-4C11-9FB0-20207EC29517}" type="pres">
      <dgm:prSet presAssocID="{F214C3F0-41E8-4D3A-9BAF-926519F48173}" presName="node" presStyleLbl="node1" presStyleIdx="2" presStyleCnt="3">
        <dgm:presLayoutVars>
          <dgm:bulletEnabled val="1"/>
        </dgm:presLayoutVars>
      </dgm:prSet>
      <dgm:spPr/>
      <dgm:t>
        <a:bodyPr/>
        <a:lstStyle/>
        <a:p>
          <a:endParaRPr lang="es-AR"/>
        </a:p>
      </dgm:t>
    </dgm:pt>
    <dgm:pt modelId="{ECFA69C4-38BA-4A67-BD55-22F21B5C0B64}" type="pres">
      <dgm:prSet presAssocID="{762904C4-AE13-40A5-9CFE-8B6ED150B0A4}" presName="sibTrans" presStyleLbl="sibTrans2D1" presStyleIdx="2" presStyleCnt="3" custLinFactNeighborX="-23592" custLinFactNeighborY="5078"/>
      <dgm:spPr/>
      <dgm:t>
        <a:bodyPr/>
        <a:lstStyle/>
        <a:p>
          <a:endParaRPr lang="es-AR"/>
        </a:p>
      </dgm:t>
    </dgm:pt>
    <dgm:pt modelId="{CB3CFB04-AFE8-4F2D-9FBD-EC615C571145}" type="pres">
      <dgm:prSet presAssocID="{762904C4-AE13-40A5-9CFE-8B6ED150B0A4}" presName="connectorText" presStyleLbl="sibTrans2D1" presStyleIdx="2" presStyleCnt="3"/>
      <dgm:spPr/>
      <dgm:t>
        <a:bodyPr/>
        <a:lstStyle/>
        <a:p>
          <a:endParaRPr lang="es-AR"/>
        </a:p>
      </dgm:t>
    </dgm:pt>
  </dgm:ptLst>
  <dgm:cxnLst>
    <dgm:cxn modelId="{16D7C8D6-3637-4ED5-B506-6DAD5BD3C0E0}" type="presOf" srcId="{8DDD4E07-DA81-4FD9-9FD7-D5CF5A42FF39}" destId="{B13A8FB4-2374-4AE9-8220-0AC87F9A4029}" srcOrd="0" destOrd="0" presId="urn:microsoft.com/office/officeart/2005/8/layout/cycle7"/>
    <dgm:cxn modelId="{7B0EC568-1AC3-4108-8AD5-E861D9217F6F}" type="presOf" srcId="{F214C3F0-41E8-4D3A-9BAF-926519F48173}" destId="{52128DDD-225F-4C11-9FB0-20207EC29517}" srcOrd="0" destOrd="0" presId="urn:microsoft.com/office/officeart/2005/8/layout/cycle7"/>
    <dgm:cxn modelId="{9CCDB159-DC5C-4C66-B34A-FF95EFAAB246}" srcId="{88B88F07-C529-40E3-B115-3DAD94CF674F}" destId="{F214C3F0-41E8-4D3A-9BAF-926519F48173}" srcOrd="2" destOrd="0" parTransId="{6AA3A264-EB97-4AF9-A321-8AC90E793ADC}" sibTransId="{762904C4-AE13-40A5-9CFE-8B6ED150B0A4}"/>
    <dgm:cxn modelId="{36348327-E375-4289-87D6-C46779E52B39}" type="presOf" srcId="{88B88F07-C529-40E3-B115-3DAD94CF674F}" destId="{7351C71B-84AB-4D0D-A3FC-2885DE16CD59}" srcOrd="0" destOrd="0" presId="urn:microsoft.com/office/officeart/2005/8/layout/cycle7"/>
    <dgm:cxn modelId="{16BE4291-BF66-4504-8E34-A9C6CB01CDD4}" type="presOf" srcId="{8DDD4E07-DA81-4FD9-9FD7-D5CF5A42FF39}" destId="{9F1094FB-2C7B-4368-8F7D-6008BE10D599}" srcOrd="1" destOrd="0" presId="urn:microsoft.com/office/officeart/2005/8/layout/cycle7"/>
    <dgm:cxn modelId="{99C769BB-B0A0-46AC-AECC-3C2C39742DDE}" type="presOf" srcId="{35950006-9DE2-4B04-934D-551630175315}" destId="{60570A1B-1315-40A1-A99B-12202709C8DB}" srcOrd="0" destOrd="0" presId="urn:microsoft.com/office/officeart/2005/8/layout/cycle7"/>
    <dgm:cxn modelId="{4EE198E4-EB11-4DEE-BD14-F84558083400}" type="presOf" srcId="{0111C764-5E1F-4583-B229-64A89D4A9546}" destId="{B7FCDC88-9B38-46F1-AB5E-94FDC7B8F407}" srcOrd="0" destOrd="0" presId="urn:microsoft.com/office/officeart/2005/8/layout/cycle7"/>
    <dgm:cxn modelId="{BB36BA59-35E1-4735-AC36-4C61AF39D6E8}" type="presOf" srcId="{EEBE727B-82CC-4134-848D-8E832D8D407C}" destId="{52E74FCF-9B6C-49EE-8516-BE5479418492}" srcOrd="0" destOrd="0" presId="urn:microsoft.com/office/officeart/2005/8/layout/cycle7"/>
    <dgm:cxn modelId="{EEE6DAF9-9716-47D8-93E0-7A1BA161A083}" type="presOf" srcId="{762904C4-AE13-40A5-9CFE-8B6ED150B0A4}" destId="{ECFA69C4-38BA-4A67-BD55-22F21B5C0B64}" srcOrd="0" destOrd="0" presId="urn:microsoft.com/office/officeart/2005/8/layout/cycle7"/>
    <dgm:cxn modelId="{2D89000B-22A2-4227-8487-987BFF222047}" srcId="{88B88F07-C529-40E3-B115-3DAD94CF674F}" destId="{EEBE727B-82CC-4134-848D-8E832D8D407C}" srcOrd="0" destOrd="0" parTransId="{CBDF98FB-B5B7-4CFA-BC0B-5F25DF5E5D25}" sibTransId="{8DDD4E07-DA81-4FD9-9FD7-D5CF5A42FF39}"/>
    <dgm:cxn modelId="{F6425249-475F-4C09-BE01-3A11E03A9C5F}" type="presOf" srcId="{762904C4-AE13-40A5-9CFE-8B6ED150B0A4}" destId="{CB3CFB04-AFE8-4F2D-9FBD-EC615C571145}" srcOrd="1" destOrd="0" presId="urn:microsoft.com/office/officeart/2005/8/layout/cycle7"/>
    <dgm:cxn modelId="{86ADB932-E3F8-4BCC-890D-20A3B520738F}" srcId="{88B88F07-C529-40E3-B115-3DAD94CF674F}" destId="{0111C764-5E1F-4583-B229-64A89D4A9546}" srcOrd="1" destOrd="0" parTransId="{E3D86286-2335-4BE8-8208-3B39FE0E8FD1}" sibTransId="{35950006-9DE2-4B04-934D-551630175315}"/>
    <dgm:cxn modelId="{1883ED3C-1C16-491A-A401-DA0254617DDB}" type="presOf" srcId="{35950006-9DE2-4B04-934D-551630175315}" destId="{619B47E6-7906-4C5D-A99F-DB62B75C9B53}" srcOrd="1" destOrd="0" presId="urn:microsoft.com/office/officeart/2005/8/layout/cycle7"/>
    <dgm:cxn modelId="{FB41C5DD-3A23-4B98-9B20-307F9D35F6B7}" type="presParOf" srcId="{7351C71B-84AB-4D0D-A3FC-2885DE16CD59}" destId="{52E74FCF-9B6C-49EE-8516-BE5479418492}" srcOrd="0" destOrd="0" presId="urn:microsoft.com/office/officeart/2005/8/layout/cycle7"/>
    <dgm:cxn modelId="{BFCD3501-8909-490D-9234-E83DA39DBB31}" type="presParOf" srcId="{7351C71B-84AB-4D0D-A3FC-2885DE16CD59}" destId="{B13A8FB4-2374-4AE9-8220-0AC87F9A4029}" srcOrd="1" destOrd="0" presId="urn:microsoft.com/office/officeart/2005/8/layout/cycle7"/>
    <dgm:cxn modelId="{2DE6B5FE-9A06-4376-8CDC-BAAB5348CAC0}" type="presParOf" srcId="{B13A8FB4-2374-4AE9-8220-0AC87F9A4029}" destId="{9F1094FB-2C7B-4368-8F7D-6008BE10D599}" srcOrd="0" destOrd="0" presId="urn:microsoft.com/office/officeart/2005/8/layout/cycle7"/>
    <dgm:cxn modelId="{14FDDB15-93BF-4EFF-B489-74074B338CB1}" type="presParOf" srcId="{7351C71B-84AB-4D0D-A3FC-2885DE16CD59}" destId="{B7FCDC88-9B38-46F1-AB5E-94FDC7B8F407}" srcOrd="2" destOrd="0" presId="urn:microsoft.com/office/officeart/2005/8/layout/cycle7"/>
    <dgm:cxn modelId="{9884A6B5-C023-41A0-9C33-1C9124B9D622}" type="presParOf" srcId="{7351C71B-84AB-4D0D-A3FC-2885DE16CD59}" destId="{60570A1B-1315-40A1-A99B-12202709C8DB}" srcOrd="3" destOrd="0" presId="urn:microsoft.com/office/officeart/2005/8/layout/cycle7"/>
    <dgm:cxn modelId="{0E8B3444-5524-47A8-9FF1-46A02BFBA4FA}" type="presParOf" srcId="{60570A1B-1315-40A1-A99B-12202709C8DB}" destId="{619B47E6-7906-4C5D-A99F-DB62B75C9B53}" srcOrd="0" destOrd="0" presId="urn:microsoft.com/office/officeart/2005/8/layout/cycle7"/>
    <dgm:cxn modelId="{98E9F15C-E0CD-4E2D-A407-3280BF85CD1D}" type="presParOf" srcId="{7351C71B-84AB-4D0D-A3FC-2885DE16CD59}" destId="{52128DDD-225F-4C11-9FB0-20207EC29517}" srcOrd="4" destOrd="0" presId="urn:microsoft.com/office/officeart/2005/8/layout/cycle7"/>
    <dgm:cxn modelId="{ED17788E-DB73-4E54-A7B1-F92CA5F931D5}" type="presParOf" srcId="{7351C71B-84AB-4D0D-A3FC-2885DE16CD59}" destId="{ECFA69C4-38BA-4A67-BD55-22F21B5C0B64}" srcOrd="5" destOrd="0" presId="urn:microsoft.com/office/officeart/2005/8/layout/cycle7"/>
    <dgm:cxn modelId="{106FD8E1-F3B4-4449-BE48-DBAD6DB27B40}" type="presParOf" srcId="{ECFA69C4-38BA-4A67-BD55-22F21B5C0B64}" destId="{CB3CFB04-AFE8-4F2D-9FBD-EC615C571145}"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9F39AA2-67F1-4179-8694-9A292CBCF845}"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es-AR"/>
        </a:p>
      </dgm:t>
    </dgm:pt>
    <dgm:pt modelId="{04533DD9-A435-4D7A-B442-2C51299008CF}">
      <dgm:prSet phldrT="[Texto]"/>
      <dgm:spPr/>
      <dgm:t>
        <a:bodyPr/>
        <a:lstStyle/>
        <a:p>
          <a:r>
            <a:rPr lang="es-ES_tradnl" dirty="0" smtClean="0">
              <a:solidFill>
                <a:schemeClr val="tx1"/>
              </a:solidFill>
            </a:rPr>
            <a:t>Adulto joven </a:t>
          </a:r>
          <a:endParaRPr lang="es-AR" dirty="0">
            <a:solidFill>
              <a:schemeClr val="tx1"/>
            </a:solidFill>
          </a:endParaRPr>
        </a:p>
      </dgm:t>
    </dgm:pt>
    <dgm:pt modelId="{D3349FEC-1E1F-4991-8F60-1B26878F118B}" type="parTrans" cxnId="{35B327E7-632D-4219-95FB-3280BA3BFCE2}">
      <dgm:prSet/>
      <dgm:spPr/>
      <dgm:t>
        <a:bodyPr/>
        <a:lstStyle/>
        <a:p>
          <a:endParaRPr lang="es-AR"/>
        </a:p>
      </dgm:t>
    </dgm:pt>
    <dgm:pt modelId="{893A2C02-E3B9-455D-90D5-BB01EC444A33}" type="sibTrans" cxnId="{35B327E7-632D-4219-95FB-3280BA3BFCE2}">
      <dgm:prSet/>
      <dgm:spPr/>
      <dgm:t>
        <a:bodyPr/>
        <a:lstStyle/>
        <a:p>
          <a:endParaRPr lang="es-AR"/>
        </a:p>
      </dgm:t>
    </dgm:pt>
    <dgm:pt modelId="{E0944341-0AD5-468D-A33C-9302BE5C5C44}">
      <dgm:prSet phldrT="[Texto]"/>
      <dgm:spPr/>
      <dgm:t>
        <a:bodyPr/>
        <a:lstStyle/>
        <a:p>
          <a:r>
            <a:rPr lang="es-ES_tradnl" dirty="0" smtClean="0"/>
            <a:t>Pastoral prospectiva</a:t>
          </a:r>
          <a:endParaRPr lang="es-AR" dirty="0"/>
        </a:p>
      </dgm:t>
    </dgm:pt>
    <dgm:pt modelId="{B3C8CF03-E801-490F-847A-D6F3CB366C2F}" type="parTrans" cxnId="{E21C4019-1960-4E06-9E48-38D322F60B8B}">
      <dgm:prSet/>
      <dgm:spPr/>
      <dgm:t>
        <a:bodyPr/>
        <a:lstStyle/>
        <a:p>
          <a:endParaRPr lang="es-AR"/>
        </a:p>
      </dgm:t>
    </dgm:pt>
    <dgm:pt modelId="{519228A6-0C1D-4C80-9168-723143F9AB0A}" type="sibTrans" cxnId="{E21C4019-1960-4E06-9E48-38D322F60B8B}">
      <dgm:prSet/>
      <dgm:spPr/>
      <dgm:t>
        <a:bodyPr/>
        <a:lstStyle/>
        <a:p>
          <a:endParaRPr lang="es-AR"/>
        </a:p>
      </dgm:t>
    </dgm:pt>
    <dgm:pt modelId="{FC072B8F-DAFF-460F-B9D9-09A8388602C4}">
      <dgm:prSet phldrT="[Texto]"/>
      <dgm:spPr/>
      <dgm:t>
        <a:bodyPr/>
        <a:lstStyle/>
        <a:p>
          <a:r>
            <a:rPr lang="es-ES_tradnl" dirty="0" smtClean="0">
              <a:solidFill>
                <a:schemeClr val="tx1"/>
              </a:solidFill>
            </a:rPr>
            <a:t>Adulto  pleno  </a:t>
          </a:r>
          <a:endParaRPr lang="es-AR" dirty="0">
            <a:solidFill>
              <a:schemeClr val="tx1"/>
            </a:solidFill>
          </a:endParaRPr>
        </a:p>
      </dgm:t>
    </dgm:pt>
    <dgm:pt modelId="{06A24CC6-6A26-4CF5-B28C-707E7A7901E9}" type="parTrans" cxnId="{C1BE41AB-100A-4D71-A085-262D862A4447}">
      <dgm:prSet/>
      <dgm:spPr/>
      <dgm:t>
        <a:bodyPr/>
        <a:lstStyle/>
        <a:p>
          <a:endParaRPr lang="es-AR"/>
        </a:p>
      </dgm:t>
    </dgm:pt>
    <dgm:pt modelId="{080D91E2-B20E-42EC-BB35-177C35A67B3D}" type="sibTrans" cxnId="{C1BE41AB-100A-4D71-A085-262D862A4447}">
      <dgm:prSet/>
      <dgm:spPr/>
      <dgm:t>
        <a:bodyPr/>
        <a:lstStyle/>
        <a:p>
          <a:endParaRPr lang="es-AR"/>
        </a:p>
      </dgm:t>
    </dgm:pt>
    <dgm:pt modelId="{1F408266-CEA5-4530-B65B-FD88D5AFE66E}">
      <dgm:prSet phldrT="[Texto]"/>
      <dgm:spPr/>
      <dgm:t>
        <a:bodyPr/>
        <a:lstStyle/>
        <a:p>
          <a:r>
            <a:rPr lang="es-ES_tradnl" dirty="0" smtClean="0"/>
            <a:t>Pastoral activa (Oblativa) </a:t>
          </a:r>
          <a:endParaRPr lang="es-AR" dirty="0"/>
        </a:p>
      </dgm:t>
    </dgm:pt>
    <dgm:pt modelId="{0EC48CA3-52FF-4F9C-9FBB-31DAC3E39F9D}" type="parTrans" cxnId="{9A091C0C-8F0E-4DDF-B439-A9F7590061C4}">
      <dgm:prSet/>
      <dgm:spPr/>
      <dgm:t>
        <a:bodyPr/>
        <a:lstStyle/>
        <a:p>
          <a:endParaRPr lang="es-AR"/>
        </a:p>
      </dgm:t>
    </dgm:pt>
    <dgm:pt modelId="{56514314-4A10-40BA-99CA-3B61BA736C94}" type="sibTrans" cxnId="{9A091C0C-8F0E-4DDF-B439-A9F7590061C4}">
      <dgm:prSet/>
      <dgm:spPr/>
      <dgm:t>
        <a:bodyPr/>
        <a:lstStyle/>
        <a:p>
          <a:endParaRPr lang="es-AR"/>
        </a:p>
      </dgm:t>
    </dgm:pt>
    <dgm:pt modelId="{E5FBE2A3-9F6B-4D40-8F08-3A7842D9D467}">
      <dgm:prSet phldrT="[Texto]"/>
      <dgm:spPr/>
      <dgm:t>
        <a:bodyPr/>
        <a:lstStyle/>
        <a:p>
          <a:r>
            <a:rPr lang="es-ES_tradnl" dirty="0" smtClean="0"/>
            <a:t>Acción misionera </a:t>
          </a:r>
          <a:endParaRPr lang="es-AR" dirty="0"/>
        </a:p>
      </dgm:t>
    </dgm:pt>
    <dgm:pt modelId="{F9AE18DF-C690-40F5-9D18-3D836548E9A6}" type="parTrans" cxnId="{FFEF7CFE-38AB-43D0-A949-EBE8E022F1E4}">
      <dgm:prSet/>
      <dgm:spPr/>
      <dgm:t>
        <a:bodyPr/>
        <a:lstStyle/>
        <a:p>
          <a:endParaRPr lang="es-AR"/>
        </a:p>
      </dgm:t>
    </dgm:pt>
    <dgm:pt modelId="{E2C5CF1B-F731-41C6-8885-C5169B37E2F5}" type="sibTrans" cxnId="{FFEF7CFE-38AB-43D0-A949-EBE8E022F1E4}">
      <dgm:prSet/>
      <dgm:spPr/>
      <dgm:t>
        <a:bodyPr/>
        <a:lstStyle/>
        <a:p>
          <a:endParaRPr lang="es-AR"/>
        </a:p>
      </dgm:t>
    </dgm:pt>
    <dgm:pt modelId="{25BC9244-8A59-4B20-9A16-1DEE52B07AE6}">
      <dgm:prSet phldrT="[Texto]"/>
      <dgm:spPr/>
      <dgm:t>
        <a:bodyPr/>
        <a:lstStyle/>
        <a:p>
          <a:r>
            <a:rPr lang="es-ES_tradnl" dirty="0" smtClean="0">
              <a:solidFill>
                <a:schemeClr val="tx1"/>
              </a:solidFill>
            </a:rPr>
            <a:t>Adulto pleno,  viejo o anciano   </a:t>
          </a:r>
          <a:endParaRPr lang="es-AR" dirty="0">
            <a:solidFill>
              <a:schemeClr val="tx1"/>
            </a:solidFill>
          </a:endParaRPr>
        </a:p>
      </dgm:t>
    </dgm:pt>
    <dgm:pt modelId="{77D36CF0-7133-46D3-A860-3E20B29A2743}" type="parTrans" cxnId="{C98B7E9C-2568-4338-9A78-B6CDA5D62465}">
      <dgm:prSet/>
      <dgm:spPr/>
      <dgm:t>
        <a:bodyPr/>
        <a:lstStyle/>
        <a:p>
          <a:endParaRPr lang="es-AR"/>
        </a:p>
      </dgm:t>
    </dgm:pt>
    <dgm:pt modelId="{6F81B545-599D-4AB8-AE03-D4BC543A0432}" type="sibTrans" cxnId="{C98B7E9C-2568-4338-9A78-B6CDA5D62465}">
      <dgm:prSet/>
      <dgm:spPr/>
      <dgm:t>
        <a:bodyPr/>
        <a:lstStyle/>
        <a:p>
          <a:endParaRPr lang="es-AR"/>
        </a:p>
      </dgm:t>
    </dgm:pt>
    <dgm:pt modelId="{D5E99C11-0361-4BEE-BD1C-87C484073CED}">
      <dgm:prSet phldrT="[Texto]"/>
      <dgm:spPr/>
      <dgm:t>
        <a:bodyPr/>
        <a:lstStyle/>
        <a:p>
          <a:r>
            <a:rPr lang="es-ES_tradnl" dirty="0" smtClean="0"/>
            <a:t>Pastoral </a:t>
          </a:r>
          <a:r>
            <a:rPr lang="es-ES_tradnl" dirty="0" err="1" smtClean="0"/>
            <a:t>resiliente</a:t>
          </a:r>
          <a:r>
            <a:rPr lang="es-ES_tradnl" dirty="0" smtClean="0"/>
            <a:t> </a:t>
          </a:r>
          <a:endParaRPr lang="es-AR" dirty="0"/>
        </a:p>
      </dgm:t>
    </dgm:pt>
    <dgm:pt modelId="{11F95058-EDC9-4792-B617-4FD1729277B4}" type="parTrans" cxnId="{9E0F7A13-16CA-4ADC-8C12-F4FAD15FA247}">
      <dgm:prSet/>
      <dgm:spPr/>
      <dgm:t>
        <a:bodyPr/>
        <a:lstStyle/>
        <a:p>
          <a:endParaRPr lang="es-AR"/>
        </a:p>
      </dgm:t>
    </dgm:pt>
    <dgm:pt modelId="{31B98090-D0E3-4922-A5D6-B189ADDD1D2F}" type="sibTrans" cxnId="{9E0F7A13-16CA-4ADC-8C12-F4FAD15FA247}">
      <dgm:prSet/>
      <dgm:spPr/>
      <dgm:t>
        <a:bodyPr/>
        <a:lstStyle/>
        <a:p>
          <a:endParaRPr lang="es-AR"/>
        </a:p>
      </dgm:t>
    </dgm:pt>
    <dgm:pt modelId="{BA74689B-61B7-47DA-B6F2-6B9CC49436CD}">
      <dgm:prSet phldrT="[Texto]"/>
      <dgm:spPr/>
      <dgm:t>
        <a:bodyPr/>
        <a:lstStyle/>
        <a:p>
          <a:r>
            <a:rPr lang="es-ES_tradnl" dirty="0" smtClean="0"/>
            <a:t>Acción de legado y cierre de vida </a:t>
          </a:r>
          <a:endParaRPr lang="es-AR" dirty="0"/>
        </a:p>
      </dgm:t>
    </dgm:pt>
    <dgm:pt modelId="{69A7083C-3D85-4107-A323-600C357085D3}" type="parTrans" cxnId="{1817A738-4F4B-47A2-BBB6-7A22CCF3B541}">
      <dgm:prSet/>
      <dgm:spPr/>
      <dgm:t>
        <a:bodyPr/>
        <a:lstStyle/>
        <a:p>
          <a:endParaRPr lang="es-AR"/>
        </a:p>
      </dgm:t>
    </dgm:pt>
    <dgm:pt modelId="{AAEED3C5-A7ED-46F6-8D8A-C456D9F9FD77}" type="sibTrans" cxnId="{1817A738-4F4B-47A2-BBB6-7A22CCF3B541}">
      <dgm:prSet/>
      <dgm:spPr/>
      <dgm:t>
        <a:bodyPr/>
        <a:lstStyle/>
        <a:p>
          <a:endParaRPr lang="es-AR"/>
        </a:p>
      </dgm:t>
    </dgm:pt>
    <dgm:pt modelId="{C0942BC7-80CB-4F20-86B4-7882EB73EE84}">
      <dgm:prSet phldrT="[Texto]"/>
      <dgm:spPr/>
      <dgm:t>
        <a:bodyPr/>
        <a:lstStyle/>
        <a:p>
          <a:r>
            <a:rPr lang="es-ES_tradnl" dirty="0" smtClean="0"/>
            <a:t>Acciones preventivas, plan de vida adulta  </a:t>
          </a:r>
          <a:endParaRPr lang="es-AR" dirty="0"/>
        </a:p>
      </dgm:t>
    </dgm:pt>
    <dgm:pt modelId="{898C6D76-350C-430E-96A6-43BCF1CEDE89}" type="parTrans" cxnId="{A5006342-242A-43AB-818D-6DA6940D8F29}">
      <dgm:prSet/>
      <dgm:spPr/>
      <dgm:t>
        <a:bodyPr/>
        <a:lstStyle/>
        <a:p>
          <a:endParaRPr lang="es-AR"/>
        </a:p>
      </dgm:t>
    </dgm:pt>
    <dgm:pt modelId="{FA1CE4BC-A653-4028-9872-E02C02D8C52E}" type="sibTrans" cxnId="{A5006342-242A-43AB-818D-6DA6940D8F29}">
      <dgm:prSet/>
      <dgm:spPr/>
      <dgm:t>
        <a:bodyPr/>
        <a:lstStyle/>
        <a:p>
          <a:endParaRPr lang="es-AR"/>
        </a:p>
      </dgm:t>
    </dgm:pt>
    <dgm:pt modelId="{B5D1A65B-9959-4359-AAA4-5DF8E2722B77}" type="pres">
      <dgm:prSet presAssocID="{C9F39AA2-67F1-4179-8694-9A292CBCF845}" presName="linearFlow" presStyleCnt="0">
        <dgm:presLayoutVars>
          <dgm:dir/>
          <dgm:animLvl val="lvl"/>
          <dgm:resizeHandles val="exact"/>
        </dgm:presLayoutVars>
      </dgm:prSet>
      <dgm:spPr/>
      <dgm:t>
        <a:bodyPr/>
        <a:lstStyle/>
        <a:p>
          <a:endParaRPr lang="es-AR"/>
        </a:p>
      </dgm:t>
    </dgm:pt>
    <dgm:pt modelId="{41CDC1E1-29B4-407C-AA14-B526870244E1}" type="pres">
      <dgm:prSet presAssocID="{04533DD9-A435-4D7A-B442-2C51299008CF}" presName="composite" presStyleCnt="0"/>
      <dgm:spPr/>
      <dgm:t>
        <a:bodyPr/>
        <a:lstStyle/>
        <a:p>
          <a:endParaRPr lang="es-AR"/>
        </a:p>
      </dgm:t>
    </dgm:pt>
    <dgm:pt modelId="{C75F16DF-56C3-4211-900B-C5D37E91DE5F}" type="pres">
      <dgm:prSet presAssocID="{04533DD9-A435-4D7A-B442-2C51299008CF}" presName="parentText" presStyleLbl="alignNode1" presStyleIdx="0" presStyleCnt="3">
        <dgm:presLayoutVars>
          <dgm:chMax val="1"/>
          <dgm:bulletEnabled val="1"/>
        </dgm:presLayoutVars>
      </dgm:prSet>
      <dgm:spPr/>
      <dgm:t>
        <a:bodyPr/>
        <a:lstStyle/>
        <a:p>
          <a:endParaRPr lang="es-AR"/>
        </a:p>
      </dgm:t>
    </dgm:pt>
    <dgm:pt modelId="{23E29F35-F3F2-4AD7-8B3D-354A7B9A1356}" type="pres">
      <dgm:prSet presAssocID="{04533DD9-A435-4D7A-B442-2C51299008CF}" presName="descendantText" presStyleLbl="alignAcc1" presStyleIdx="0" presStyleCnt="3" custLinFactNeighborX="1147" custLinFactNeighborY="-1804">
        <dgm:presLayoutVars>
          <dgm:bulletEnabled val="1"/>
        </dgm:presLayoutVars>
      </dgm:prSet>
      <dgm:spPr/>
      <dgm:t>
        <a:bodyPr/>
        <a:lstStyle/>
        <a:p>
          <a:endParaRPr lang="es-AR"/>
        </a:p>
      </dgm:t>
    </dgm:pt>
    <dgm:pt modelId="{9FAE8EBD-04F1-4271-9305-3218144E0213}" type="pres">
      <dgm:prSet presAssocID="{893A2C02-E3B9-455D-90D5-BB01EC444A33}" presName="sp" presStyleCnt="0"/>
      <dgm:spPr/>
      <dgm:t>
        <a:bodyPr/>
        <a:lstStyle/>
        <a:p>
          <a:endParaRPr lang="es-AR"/>
        </a:p>
      </dgm:t>
    </dgm:pt>
    <dgm:pt modelId="{504BA618-E506-48EC-A600-7F91BC31634C}" type="pres">
      <dgm:prSet presAssocID="{FC072B8F-DAFF-460F-B9D9-09A8388602C4}" presName="composite" presStyleCnt="0"/>
      <dgm:spPr/>
      <dgm:t>
        <a:bodyPr/>
        <a:lstStyle/>
        <a:p>
          <a:endParaRPr lang="es-AR"/>
        </a:p>
      </dgm:t>
    </dgm:pt>
    <dgm:pt modelId="{777DA6A2-77C7-45BD-B921-9A5DEE3AC16B}" type="pres">
      <dgm:prSet presAssocID="{FC072B8F-DAFF-460F-B9D9-09A8388602C4}" presName="parentText" presStyleLbl="alignNode1" presStyleIdx="1" presStyleCnt="3" custLinFactNeighborY="-478">
        <dgm:presLayoutVars>
          <dgm:chMax val="1"/>
          <dgm:bulletEnabled val="1"/>
        </dgm:presLayoutVars>
      </dgm:prSet>
      <dgm:spPr/>
      <dgm:t>
        <a:bodyPr/>
        <a:lstStyle/>
        <a:p>
          <a:endParaRPr lang="es-AR"/>
        </a:p>
      </dgm:t>
    </dgm:pt>
    <dgm:pt modelId="{433E1CB5-2EFE-43DB-A850-E9B05C3E67CF}" type="pres">
      <dgm:prSet presAssocID="{FC072B8F-DAFF-460F-B9D9-09A8388602C4}" presName="descendantText" presStyleLbl="alignAcc1" presStyleIdx="1" presStyleCnt="3">
        <dgm:presLayoutVars>
          <dgm:bulletEnabled val="1"/>
        </dgm:presLayoutVars>
      </dgm:prSet>
      <dgm:spPr/>
      <dgm:t>
        <a:bodyPr/>
        <a:lstStyle/>
        <a:p>
          <a:endParaRPr lang="es-AR"/>
        </a:p>
      </dgm:t>
    </dgm:pt>
    <dgm:pt modelId="{423DE30B-DF7D-43AC-9609-0E344823913B}" type="pres">
      <dgm:prSet presAssocID="{080D91E2-B20E-42EC-BB35-177C35A67B3D}" presName="sp" presStyleCnt="0"/>
      <dgm:spPr/>
      <dgm:t>
        <a:bodyPr/>
        <a:lstStyle/>
        <a:p>
          <a:endParaRPr lang="es-AR"/>
        </a:p>
      </dgm:t>
    </dgm:pt>
    <dgm:pt modelId="{27E7793F-8534-4C3C-B459-343EA1A50F41}" type="pres">
      <dgm:prSet presAssocID="{25BC9244-8A59-4B20-9A16-1DEE52B07AE6}" presName="composite" presStyleCnt="0"/>
      <dgm:spPr/>
      <dgm:t>
        <a:bodyPr/>
        <a:lstStyle/>
        <a:p>
          <a:endParaRPr lang="es-AR"/>
        </a:p>
      </dgm:t>
    </dgm:pt>
    <dgm:pt modelId="{25CE9027-90C2-4632-9E6F-0BF1CC60E03E}" type="pres">
      <dgm:prSet presAssocID="{25BC9244-8A59-4B20-9A16-1DEE52B07AE6}" presName="parentText" presStyleLbl="alignNode1" presStyleIdx="2" presStyleCnt="3">
        <dgm:presLayoutVars>
          <dgm:chMax val="1"/>
          <dgm:bulletEnabled val="1"/>
        </dgm:presLayoutVars>
      </dgm:prSet>
      <dgm:spPr/>
      <dgm:t>
        <a:bodyPr/>
        <a:lstStyle/>
        <a:p>
          <a:endParaRPr lang="es-AR"/>
        </a:p>
      </dgm:t>
    </dgm:pt>
    <dgm:pt modelId="{E9B33D46-D9A0-4A79-A66F-EE52ACAF8499}" type="pres">
      <dgm:prSet presAssocID="{25BC9244-8A59-4B20-9A16-1DEE52B07AE6}" presName="descendantText" presStyleLbl="alignAcc1" presStyleIdx="2" presStyleCnt="3">
        <dgm:presLayoutVars>
          <dgm:bulletEnabled val="1"/>
        </dgm:presLayoutVars>
      </dgm:prSet>
      <dgm:spPr/>
      <dgm:t>
        <a:bodyPr/>
        <a:lstStyle/>
        <a:p>
          <a:endParaRPr lang="es-AR"/>
        </a:p>
      </dgm:t>
    </dgm:pt>
  </dgm:ptLst>
  <dgm:cxnLst>
    <dgm:cxn modelId="{566C7B77-9094-44F1-AF1E-3C934B2E5B8C}" type="presOf" srcId="{04533DD9-A435-4D7A-B442-2C51299008CF}" destId="{C75F16DF-56C3-4211-900B-C5D37E91DE5F}" srcOrd="0" destOrd="0" presId="urn:microsoft.com/office/officeart/2005/8/layout/chevron2"/>
    <dgm:cxn modelId="{9A091C0C-8F0E-4DDF-B439-A9F7590061C4}" srcId="{FC072B8F-DAFF-460F-B9D9-09A8388602C4}" destId="{1F408266-CEA5-4530-B65B-FD88D5AFE66E}" srcOrd="0" destOrd="0" parTransId="{0EC48CA3-52FF-4F9C-9FBB-31DAC3E39F9D}" sibTransId="{56514314-4A10-40BA-99CA-3B61BA736C94}"/>
    <dgm:cxn modelId="{E21C4019-1960-4E06-9E48-38D322F60B8B}" srcId="{04533DD9-A435-4D7A-B442-2C51299008CF}" destId="{E0944341-0AD5-468D-A33C-9302BE5C5C44}" srcOrd="0" destOrd="0" parTransId="{B3C8CF03-E801-490F-847A-D6F3CB366C2F}" sibTransId="{519228A6-0C1D-4C80-9168-723143F9AB0A}"/>
    <dgm:cxn modelId="{1817A738-4F4B-47A2-BBB6-7A22CCF3B541}" srcId="{25BC9244-8A59-4B20-9A16-1DEE52B07AE6}" destId="{BA74689B-61B7-47DA-B6F2-6B9CC49436CD}" srcOrd="1" destOrd="0" parTransId="{69A7083C-3D85-4107-A323-600C357085D3}" sibTransId="{AAEED3C5-A7ED-46F6-8D8A-C456D9F9FD77}"/>
    <dgm:cxn modelId="{91608EFC-B9C5-491B-9406-E239DA8CCBC0}" type="presOf" srcId="{E5FBE2A3-9F6B-4D40-8F08-3A7842D9D467}" destId="{433E1CB5-2EFE-43DB-A850-E9B05C3E67CF}" srcOrd="0" destOrd="1" presId="urn:microsoft.com/office/officeart/2005/8/layout/chevron2"/>
    <dgm:cxn modelId="{07171ECE-6756-47F4-B085-6994DB0C7082}" type="presOf" srcId="{1F408266-CEA5-4530-B65B-FD88D5AFE66E}" destId="{433E1CB5-2EFE-43DB-A850-E9B05C3E67CF}" srcOrd="0" destOrd="0" presId="urn:microsoft.com/office/officeart/2005/8/layout/chevron2"/>
    <dgm:cxn modelId="{A5006342-242A-43AB-818D-6DA6940D8F29}" srcId="{04533DD9-A435-4D7A-B442-2C51299008CF}" destId="{C0942BC7-80CB-4F20-86B4-7882EB73EE84}" srcOrd="1" destOrd="0" parTransId="{898C6D76-350C-430E-96A6-43BCF1CEDE89}" sibTransId="{FA1CE4BC-A653-4028-9872-E02C02D8C52E}"/>
    <dgm:cxn modelId="{B7F9B69A-45B9-4938-9E3F-7724E38EE8BD}" type="presOf" srcId="{C0942BC7-80CB-4F20-86B4-7882EB73EE84}" destId="{23E29F35-F3F2-4AD7-8B3D-354A7B9A1356}" srcOrd="0" destOrd="1" presId="urn:microsoft.com/office/officeart/2005/8/layout/chevron2"/>
    <dgm:cxn modelId="{0E256E98-FB91-406B-ADA2-FF3FCCBBAF81}" type="presOf" srcId="{BA74689B-61B7-47DA-B6F2-6B9CC49436CD}" destId="{E9B33D46-D9A0-4A79-A66F-EE52ACAF8499}" srcOrd="0" destOrd="1" presId="urn:microsoft.com/office/officeart/2005/8/layout/chevron2"/>
    <dgm:cxn modelId="{C98B7E9C-2568-4338-9A78-B6CDA5D62465}" srcId="{C9F39AA2-67F1-4179-8694-9A292CBCF845}" destId="{25BC9244-8A59-4B20-9A16-1DEE52B07AE6}" srcOrd="2" destOrd="0" parTransId="{77D36CF0-7133-46D3-A860-3E20B29A2743}" sibTransId="{6F81B545-599D-4AB8-AE03-D4BC543A0432}"/>
    <dgm:cxn modelId="{35B327E7-632D-4219-95FB-3280BA3BFCE2}" srcId="{C9F39AA2-67F1-4179-8694-9A292CBCF845}" destId="{04533DD9-A435-4D7A-B442-2C51299008CF}" srcOrd="0" destOrd="0" parTransId="{D3349FEC-1E1F-4991-8F60-1B26878F118B}" sibTransId="{893A2C02-E3B9-455D-90D5-BB01EC444A33}"/>
    <dgm:cxn modelId="{F2945216-DBC9-4FBB-9D7E-56CBF647441A}" type="presOf" srcId="{25BC9244-8A59-4B20-9A16-1DEE52B07AE6}" destId="{25CE9027-90C2-4632-9E6F-0BF1CC60E03E}" srcOrd="0" destOrd="0" presId="urn:microsoft.com/office/officeart/2005/8/layout/chevron2"/>
    <dgm:cxn modelId="{8DDF8A3C-A72A-42D7-BCA3-0CA53AE7D283}" type="presOf" srcId="{D5E99C11-0361-4BEE-BD1C-87C484073CED}" destId="{E9B33D46-D9A0-4A79-A66F-EE52ACAF8499}" srcOrd="0" destOrd="0" presId="urn:microsoft.com/office/officeart/2005/8/layout/chevron2"/>
    <dgm:cxn modelId="{4479ED02-5F05-4292-9BAE-CEA7E42B4F23}" type="presOf" srcId="{C9F39AA2-67F1-4179-8694-9A292CBCF845}" destId="{B5D1A65B-9959-4359-AAA4-5DF8E2722B77}" srcOrd="0" destOrd="0" presId="urn:microsoft.com/office/officeart/2005/8/layout/chevron2"/>
    <dgm:cxn modelId="{350529D6-3BC8-44A8-89EC-336156D441A9}" type="presOf" srcId="{FC072B8F-DAFF-460F-B9D9-09A8388602C4}" destId="{777DA6A2-77C7-45BD-B921-9A5DEE3AC16B}" srcOrd="0" destOrd="0" presId="urn:microsoft.com/office/officeart/2005/8/layout/chevron2"/>
    <dgm:cxn modelId="{C1BE41AB-100A-4D71-A085-262D862A4447}" srcId="{C9F39AA2-67F1-4179-8694-9A292CBCF845}" destId="{FC072B8F-DAFF-460F-B9D9-09A8388602C4}" srcOrd="1" destOrd="0" parTransId="{06A24CC6-6A26-4CF5-B28C-707E7A7901E9}" sibTransId="{080D91E2-B20E-42EC-BB35-177C35A67B3D}"/>
    <dgm:cxn modelId="{9E0F7A13-16CA-4ADC-8C12-F4FAD15FA247}" srcId="{25BC9244-8A59-4B20-9A16-1DEE52B07AE6}" destId="{D5E99C11-0361-4BEE-BD1C-87C484073CED}" srcOrd="0" destOrd="0" parTransId="{11F95058-EDC9-4792-B617-4FD1729277B4}" sibTransId="{31B98090-D0E3-4922-A5D6-B189ADDD1D2F}"/>
    <dgm:cxn modelId="{1AF0BBD6-C978-473F-93CD-5B6988F8A72C}" type="presOf" srcId="{E0944341-0AD5-468D-A33C-9302BE5C5C44}" destId="{23E29F35-F3F2-4AD7-8B3D-354A7B9A1356}" srcOrd="0" destOrd="0" presId="urn:microsoft.com/office/officeart/2005/8/layout/chevron2"/>
    <dgm:cxn modelId="{FFEF7CFE-38AB-43D0-A949-EBE8E022F1E4}" srcId="{FC072B8F-DAFF-460F-B9D9-09A8388602C4}" destId="{E5FBE2A3-9F6B-4D40-8F08-3A7842D9D467}" srcOrd="1" destOrd="0" parTransId="{F9AE18DF-C690-40F5-9D18-3D836548E9A6}" sibTransId="{E2C5CF1B-F731-41C6-8885-C5169B37E2F5}"/>
    <dgm:cxn modelId="{F5FC7A72-007C-49D4-9562-BBA4E53A02EC}" type="presParOf" srcId="{B5D1A65B-9959-4359-AAA4-5DF8E2722B77}" destId="{41CDC1E1-29B4-407C-AA14-B526870244E1}" srcOrd="0" destOrd="0" presId="urn:microsoft.com/office/officeart/2005/8/layout/chevron2"/>
    <dgm:cxn modelId="{9066B014-336C-41B1-854C-AA93FC42324A}" type="presParOf" srcId="{41CDC1E1-29B4-407C-AA14-B526870244E1}" destId="{C75F16DF-56C3-4211-900B-C5D37E91DE5F}" srcOrd="0" destOrd="0" presId="urn:microsoft.com/office/officeart/2005/8/layout/chevron2"/>
    <dgm:cxn modelId="{CAF869E2-6A48-4845-9B1C-06B7F39DBF66}" type="presParOf" srcId="{41CDC1E1-29B4-407C-AA14-B526870244E1}" destId="{23E29F35-F3F2-4AD7-8B3D-354A7B9A1356}" srcOrd="1" destOrd="0" presId="urn:microsoft.com/office/officeart/2005/8/layout/chevron2"/>
    <dgm:cxn modelId="{3A5D44A2-C0F4-445E-B268-37F34B458A6C}" type="presParOf" srcId="{B5D1A65B-9959-4359-AAA4-5DF8E2722B77}" destId="{9FAE8EBD-04F1-4271-9305-3218144E0213}" srcOrd="1" destOrd="0" presId="urn:microsoft.com/office/officeart/2005/8/layout/chevron2"/>
    <dgm:cxn modelId="{90F5B295-EC3B-4608-B2E2-A094026CBC51}" type="presParOf" srcId="{B5D1A65B-9959-4359-AAA4-5DF8E2722B77}" destId="{504BA618-E506-48EC-A600-7F91BC31634C}" srcOrd="2" destOrd="0" presId="urn:microsoft.com/office/officeart/2005/8/layout/chevron2"/>
    <dgm:cxn modelId="{4CA39FBD-7E13-4A67-B489-032AE8A8D46D}" type="presParOf" srcId="{504BA618-E506-48EC-A600-7F91BC31634C}" destId="{777DA6A2-77C7-45BD-B921-9A5DEE3AC16B}" srcOrd="0" destOrd="0" presId="urn:microsoft.com/office/officeart/2005/8/layout/chevron2"/>
    <dgm:cxn modelId="{1D599832-0833-4711-807E-A37E0DA6F115}" type="presParOf" srcId="{504BA618-E506-48EC-A600-7F91BC31634C}" destId="{433E1CB5-2EFE-43DB-A850-E9B05C3E67CF}" srcOrd="1" destOrd="0" presId="urn:microsoft.com/office/officeart/2005/8/layout/chevron2"/>
    <dgm:cxn modelId="{84C74FA4-A24C-4828-9BD5-397BE04369B5}" type="presParOf" srcId="{B5D1A65B-9959-4359-AAA4-5DF8E2722B77}" destId="{423DE30B-DF7D-43AC-9609-0E344823913B}" srcOrd="3" destOrd="0" presId="urn:microsoft.com/office/officeart/2005/8/layout/chevron2"/>
    <dgm:cxn modelId="{BEBF2FDB-CBD8-4FE6-9F00-A5809A4DDDA5}" type="presParOf" srcId="{B5D1A65B-9959-4359-AAA4-5DF8E2722B77}" destId="{27E7793F-8534-4C3C-B459-343EA1A50F41}" srcOrd="4" destOrd="0" presId="urn:microsoft.com/office/officeart/2005/8/layout/chevron2"/>
    <dgm:cxn modelId="{F0F6302F-E0A5-41C8-82E9-8CF9C4D34603}" type="presParOf" srcId="{27E7793F-8534-4C3C-B459-343EA1A50F41}" destId="{25CE9027-90C2-4632-9E6F-0BF1CC60E03E}" srcOrd="0" destOrd="0" presId="urn:microsoft.com/office/officeart/2005/8/layout/chevron2"/>
    <dgm:cxn modelId="{39D6F48C-9A7B-41C4-8AB1-D942BFF42CB2}" type="presParOf" srcId="{27E7793F-8534-4C3C-B459-343EA1A50F41}" destId="{E9B33D46-D9A0-4A79-A66F-EE52ACAF849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E333D15-9B07-4AA4-B769-1694C1AEF5B7}" type="doc">
      <dgm:prSet loTypeId="urn:microsoft.com/office/officeart/2005/8/layout/arrow2" loCatId="process" qsTypeId="urn:microsoft.com/office/officeart/2005/8/quickstyle/simple1" qsCatId="simple" csTypeId="urn:microsoft.com/office/officeart/2005/8/colors/accent4_3" csCatId="accent4" phldr="1"/>
      <dgm:spPr/>
    </dgm:pt>
    <dgm:pt modelId="{2CACCFD8-47C0-434F-8F15-3FA39AF9D9AE}">
      <dgm:prSet phldrT="[Texto]"/>
      <dgm:spPr/>
      <dgm:t>
        <a:bodyPr/>
        <a:lstStyle/>
        <a:p>
          <a:pPr algn="ctr"/>
          <a:r>
            <a:rPr lang="es-ES_tradnl" b="1" dirty="0" smtClean="0"/>
            <a:t>Memoria</a:t>
          </a:r>
          <a:r>
            <a:rPr lang="es-ES_tradnl" dirty="0" smtClean="0"/>
            <a:t> </a:t>
          </a:r>
          <a:r>
            <a:rPr lang="es-ES_tradnl" b="1" dirty="0" smtClean="0"/>
            <a:t>viva</a:t>
          </a:r>
          <a:r>
            <a:rPr lang="es-ES_tradnl" dirty="0" smtClean="0"/>
            <a:t> </a:t>
          </a:r>
          <a:endParaRPr lang="es-AR" dirty="0"/>
        </a:p>
      </dgm:t>
    </dgm:pt>
    <dgm:pt modelId="{56488772-32B0-48F2-9649-2535168D1002}" type="parTrans" cxnId="{F6AF55CB-B09B-4215-B7DB-2FDA056D990E}">
      <dgm:prSet/>
      <dgm:spPr/>
      <dgm:t>
        <a:bodyPr/>
        <a:lstStyle/>
        <a:p>
          <a:endParaRPr lang="es-AR"/>
        </a:p>
      </dgm:t>
    </dgm:pt>
    <dgm:pt modelId="{98E68F4F-AF9C-4EAD-8418-A2A319E0B11A}" type="sibTrans" cxnId="{F6AF55CB-B09B-4215-B7DB-2FDA056D990E}">
      <dgm:prSet/>
      <dgm:spPr/>
      <dgm:t>
        <a:bodyPr/>
        <a:lstStyle/>
        <a:p>
          <a:endParaRPr lang="es-AR"/>
        </a:p>
      </dgm:t>
    </dgm:pt>
    <dgm:pt modelId="{51550669-CDD3-452C-B8D9-CF4DD8C84206}">
      <dgm:prSet phldrT="[Texto]"/>
      <dgm:spPr/>
      <dgm:t>
        <a:bodyPr/>
        <a:lstStyle/>
        <a:p>
          <a:r>
            <a:rPr lang="es-ES_tradnl" b="1" dirty="0" smtClean="0"/>
            <a:t>Renacidos de lo alto </a:t>
          </a:r>
          <a:endParaRPr lang="es-AR" b="1" dirty="0"/>
        </a:p>
      </dgm:t>
    </dgm:pt>
    <dgm:pt modelId="{98C7964F-227F-4BDC-BC8E-2FAEF4BADBE8}" type="parTrans" cxnId="{0CE50B5A-5A8B-4803-BFC5-5C5C10217433}">
      <dgm:prSet/>
      <dgm:spPr/>
      <dgm:t>
        <a:bodyPr/>
        <a:lstStyle/>
        <a:p>
          <a:endParaRPr lang="es-AR"/>
        </a:p>
      </dgm:t>
    </dgm:pt>
    <dgm:pt modelId="{328151EF-5A39-4B32-8D43-C53808AFBC41}" type="sibTrans" cxnId="{0CE50B5A-5A8B-4803-BFC5-5C5C10217433}">
      <dgm:prSet/>
      <dgm:spPr/>
      <dgm:t>
        <a:bodyPr/>
        <a:lstStyle/>
        <a:p>
          <a:endParaRPr lang="es-AR"/>
        </a:p>
      </dgm:t>
    </dgm:pt>
    <dgm:pt modelId="{3851608D-BE62-4CA5-B6E4-D4C61473A970}">
      <dgm:prSet phldrT="[Texto]"/>
      <dgm:spPr/>
      <dgm:t>
        <a:bodyPr/>
        <a:lstStyle/>
        <a:p>
          <a:r>
            <a:rPr lang="es-ES_tradnl" b="1" dirty="0" smtClean="0"/>
            <a:t>Integración a la vida </a:t>
          </a:r>
          <a:endParaRPr lang="es-AR" b="1" dirty="0"/>
        </a:p>
      </dgm:t>
    </dgm:pt>
    <dgm:pt modelId="{FF8533A6-AB98-4E3D-9429-D697616CB0E6}" type="parTrans" cxnId="{AC08FC0A-1ADB-4181-9AD4-BD4E4CB7D87E}">
      <dgm:prSet/>
      <dgm:spPr/>
      <dgm:t>
        <a:bodyPr/>
        <a:lstStyle/>
        <a:p>
          <a:endParaRPr lang="es-AR"/>
        </a:p>
      </dgm:t>
    </dgm:pt>
    <dgm:pt modelId="{F7417213-BE22-45FC-8A78-D451C572E2AF}" type="sibTrans" cxnId="{AC08FC0A-1ADB-4181-9AD4-BD4E4CB7D87E}">
      <dgm:prSet/>
      <dgm:spPr/>
      <dgm:t>
        <a:bodyPr/>
        <a:lstStyle/>
        <a:p>
          <a:endParaRPr lang="es-AR"/>
        </a:p>
      </dgm:t>
    </dgm:pt>
    <dgm:pt modelId="{A550D9F7-A64E-4815-B721-01FA5F96BCA6}" type="pres">
      <dgm:prSet presAssocID="{0E333D15-9B07-4AA4-B769-1694C1AEF5B7}" presName="arrowDiagram" presStyleCnt="0">
        <dgm:presLayoutVars>
          <dgm:chMax val="5"/>
          <dgm:dir/>
          <dgm:resizeHandles val="exact"/>
        </dgm:presLayoutVars>
      </dgm:prSet>
      <dgm:spPr/>
    </dgm:pt>
    <dgm:pt modelId="{9B4FCFF6-1ECF-40BB-9211-3896E92F055B}" type="pres">
      <dgm:prSet presAssocID="{0E333D15-9B07-4AA4-B769-1694C1AEF5B7}" presName="arrow" presStyleLbl="bgShp" presStyleIdx="0" presStyleCnt="1" custLinFactNeighborX="1953" custLinFactNeighborY="-9163"/>
      <dgm:spPr>
        <a:ln>
          <a:solidFill>
            <a:schemeClr val="accent2">
              <a:lumMod val="60000"/>
              <a:lumOff val="40000"/>
            </a:schemeClr>
          </a:solidFill>
        </a:ln>
      </dgm:spPr>
    </dgm:pt>
    <dgm:pt modelId="{3EF30F9A-D1EC-4C69-B502-4BCC23C66005}" type="pres">
      <dgm:prSet presAssocID="{0E333D15-9B07-4AA4-B769-1694C1AEF5B7}" presName="arrowDiagram3" presStyleCnt="0"/>
      <dgm:spPr/>
    </dgm:pt>
    <dgm:pt modelId="{19688F38-853D-417A-96B3-CD115C23992E}" type="pres">
      <dgm:prSet presAssocID="{2CACCFD8-47C0-434F-8F15-3FA39AF9D9AE}" presName="bullet3a" presStyleLbl="node1" presStyleIdx="0" presStyleCnt="3"/>
      <dgm:spPr/>
    </dgm:pt>
    <dgm:pt modelId="{BB584A22-8C24-421B-9F1F-0B4AC490ED9E}" type="pres">
      <dgm:prSet presAssocID="{2CACCFD8-47C0-434F-8F15-3FA39AF9D9AE}" presName="textBox3a" presStyleLbl="revTx" presStyleIdx="0" presStyleCnt="3">
        <dgm:presLayoutVars>
          <dgm:bulletEnabled val="1"/>
        </dgm:presLayoutVars>
      </dgm:prSet>
      <dgm:spPr/>
      <dgm:t>
        <a:bodyPr/>
        <a:lstStyle/>
        <a:p>
          <a:endParaRPr lang="es-AR"/>
        </a:p>
      </dgm:t>
    </dgm:pt>
    <dgm:pt modelId="{28E6BBA1-CF5B-4142-B3DB-EF134E283563}" type="pres">
      <dgm:prSet presAssocID="{51550669-CDD3-452C-B8D9-CF4DD8C84206}" presName="bullet3b" presStyleLbl="node1" presStyleIdx="1" presStyleCnt="3"/>
      <dgm:spPr/>
    </dgm:pt>
    <dgm:pt modelId="{AB5A2331-365A-4488-A3DB-CD1A48C6F39C}" type="pres">
      <dgm:prSet presAssocID="{51550669-CDD3-452C-B8D9-CF4DD8C84206}" presName="textBox3b" presStyleLbl="revTx" presStyleIdx="1" presStyleCnt="3">
        <dgm:presLayoutVars>
          <dgm:bulletEnabled val="1"/>
        </dgm:presLayoutVars>
      </dgm:prSet>
      <dgm:spPr/>
      <dgm:t>
        <a:bodyPr/>
        <a:lstStyle/>
        <a:p>
          <a:endParaRPr lang="es-AR"/>
        </a:p>
      </dgm:t>
    </dgm:pt>
    <dgm:pt modelId="{D73DF0F0-E5F3-43A9-94D6-D839BD2D160A}" type="pres">
      <dgm:prSet presAssocID="{3851608D-BE62-4CA5-B6E4-D4C61473A970}" presName="bullet3c" presStyleLbl="node1" presStyleIdx="2" presStyleCnt="3"/>
      <dgm:spPr/>
    </dgm:pt>
    <dgm:pt modelId="{60FB2AB5-49EF-496C-B852-F322F83F29C0}" type="pres">
      <dgm:prSet presAssocID="{3851608D-BE62-4CA5-B6E4-D4C61473A970}" presName="textBox3c" presStyleLbl="revTx" presStyleIdx="2" presStyleCnt="3" custLinFactNeighborX="376" custLinFactNeighborY="4291">
        <dgm:presLayoutVars>
          <dgm:bulletEnabled val="1"/>
        </dgm:presLayoutVars>
      </dgm:prSet>
      <dgm:spPr/>
      <dgm:t>
        <a:bodyPr/>
        <a:lstStyle/>
        <a:p>
          <a:endParaRPr lang="es-AR"/>
        </a:p>
      </dgm:t>
    </dgm:pt>
  </dgm:ptLst>
  <dgm:cxnLst>
    <dgm:cxn modelId="{57FD90E5-3220-48F9-BDC7-554CB5B3FC9B}" type="presOf" srcId="{0E333D15-9B07-4AA4-B769-1694C1AEF5B7}" destId="{A550D9F7-A64E-4815-B721-01FA5F96BCA6}" srcOrd="0" destOrd="0" presId="urn:microsoft.com/office/officeart/2005/8/layout/arrow2"/>
    <dgm:cxn modelId="{8E77BC40-08F9-4DB1-BA96-91CD28B85944}" type="presOf" srcId="{51550669-CDD3-452C-B8D9-CF4DD8C84206}" destId="{AB5A2331-365A-4488-A3DB-CD1A48C6F39C}" srcOrd="0" destOrd="0" presId="urn:microsoft.com/office/officeart/2005/8/layout/arrow2"/>
    <dgm:cxn modelId="{AC08FC0A-1ADB-4181-9AD4-BD4E4CB7D87E}" srcId="{0E333D15-9B07-4AA4-B769-1694C1AEF5B7}" destId="{3851608D-BE62-4CA5-B6E4-D4C61473A970}" srcOrd="2" destOrd="0" parTransId="{FF8533A6-AB98-4E3D-9429-D697616CB0E6}" sibTransId="{F7417213-BE22-45FC-8A78-D451C572E2AF}"/>
    <dgm:cxn modelId="{A6447031-5120-4D4F-AB18-CD15FC38DD28}" type="presOf" srcId="{3851608D-BE62-4CA5-B6E4-D4C61473A970}" destId="{60FB2AB5-49EF-496C-B852-F322F83F29C0}" srcOrd="0" destOrd="0" presId="urn:microsoft.com/office/officeart/2005/8/layout/arrow2"/>
    <dgm:cxn modelId="{AB8EBE1E-AEBA-45D7-AFA7-73C83D45538E}" type="presOf" srcId="{2CACCFD8-47C0-434F-8F15-3FA39AF9D9AE}" destId="{BB584A22-8C24-421B-9F1F-0B4AC490ED9E}" srcOrd="0" destOrd="0" presId="urn:microsoft.com/office/officeart/2005/8/layout/arrow2"/>
    <dgm:cxn modelId="{F6AF55CB-B09B-4215-B7DB-2FDA056D990E}" srcId="{0E333D15-9B07-4AA4-B769-1694C1AEF5B7}" destId="{2CACCFD8-47C0-434F-8F15-3FA39AF9D9AE}" srcOrd="0" destOrd="0" parTransId="{56488772-32B0-48F2-9649-2535168D1002}" sibTransId="{98E68F4F-AF9C-4EAD-8418-A2A319E0B11A}"/>
    <dgm:cxn modelId="{0CE50B5A-5A8B-4803-BFC5-5C5C10217433}" srcId="{0E333D15-9B07-4AA4-B769-1694C1AEF5B7}" destId="{51550669-CDD3-452C-B8D9-CF4DD8C84206}" srcOrd="1" destOrd="0" parTransId="{98C7964F-227F-4BDC-BC8E-2FAEF4BADBE8}" sibTransId="{328151EF-5A39-4B32-8D43-C53808AFBC41}"/>
    <dgm:cxn modelId="{E9B44D00-B780-45A5-835A-19C87C4181E8}" type="presParOf" srcId="{A550D9F7-A64E-4815-B721-01FA5F96BCA6}" destId="{9B4FCFF6-1ECF-40BB-9211-3896E92F055B}" srcOrd="0" destOrd="0" presId="urn:microsoft.com/office/officeart/2005/8/layout/arrow2"/>
    <dgm:cxn modelId="{4C6AF8D1-14BB-41CF-A715-2D0A3474C6A4}" type="presParOf" srcId="{A550D9F7-A64E-4815-B721-01FA5F96BCA6}" destId="{3EF30F9A-D1EC-4C69-B502-4BCC23C66005}" srcOrd="1" destOrd="0" presId="urn:microsoft.com/office/officeart/2005/8/layout/arrow2"/>
    <dgm:cxn modelId="{FBDE602E-C402-4016-936F-3FD80C87EFF5}" type="presParOf" srcId="{3EF30F9A-D1EC-4C69-B502-4BCC23C66005}" destId="{19688F38-853D-417A-96B3-CD115C23992E}" srcOrd="0" destOrd="0" presId="urn:microsoft.com/office/officeart/2005/8/layout/arrow2"/>
    <dgm:cxn modelId="{2F2A2C27-2358-43BC-97C7-2627FBAC1D7C}" type="presParOf" srcId="{3EF30F9A-D1EC-4C69-B502-4BCC23C66005}" destId="{BB584A22-8C24-421B-9F1F-0B4AC490ED9E}" srcOrd="1" destOrd="0" presId="urn:microsoft.com/office/officeart/2005/8/layout/arrow2"/>
    <dgm:cxn modelId="{951754B5-DA76-467A-A18E-2DB7931750F5}" type="presParOf" srcId="{3EF30F9A-D1EC-4C69-B502-4BCC23C66005}" destId="{28E6BBA1-CF5B-4142-B3DB-EF134E283563}" srcOrd="2" destOrd="0" presId="urn:microsoft.com/office/officeart/2005/8/layout/arrow2"/>
    <dgm:cxn modelId="{A86A0201-6681-422F-B83D-CF398A8AC147}" type="presParOf" srcId="{3EF30F9A-D1EC-4C69-B502-4BCC23C66005}" destId="{AB5A2331-365A-4488-A3DB-CD1A48C6F39C}" srcOrd="3" destOrd="0" presId="urn:microsoft.com/office/officeart/2005/8/layout/arrow2"/>
    <dgm:cxn modelId="{B73DC61C-4C49-43A9-8D37-0B34054E57C7}" type="presParOf" srcId="{3EF30F9A-D1EC-4C69-B502-4BCC23C66005}" destId="{D73DF0F0-E5F3-43A9-94D6-D839BD2D160A}" srcOrd="4" destOrd="0" presId="urn:microsoft.com/office/officeart/2005/8/layout/arrow2"/>
    <dgm:cxn modelId="{4DCB25FC-69FC-4A0D-9794-CB71B07F2D95}" type="presParOf" srcId="{3EF30F9A-D1EC-4C69-B502-4BCC23C66005}" destId="{60FB2AB5-49EF-496C-B852-F322F83F29C0}"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9F28F73-042F-408C-B59E-0C289877275B}" type="doc">
      <dgm:prSet loTypeId="urn:microsoft.com/office/officeart/2005/8/layout/hierarchy4" loCatId="relationship" qsTypeId="urn:microsoft.com/office/officeart/2005/8/quickstyle/simple1#11" qsCatId="simple" csTypeId="urn:microsoft.com/office/officeart/2005/8/colors/colorful5" csCatId="colorful" phldr="1"/>
      <dgm:spPr/>
      <dgm:t>
        <a:bodyPr/>
        <a:lstStyle/>
        <a:p>
          <a:endParaRPr lang="es-AR"/>
        </a:p>
      </dgm:t>
    </dgm:pt>
    <dgm:pt modelId="{D2953928-AF14-45AD-B0A5-1870DF7CC8A5}">
      <dgm:prSet phldrT="[Texto]" custT="1"/>
      <dgm:spPr/>
      <dgm:t>
        <a:bodyPr/>
        <a:lstStyle/>
        <a:p>
          <a:r>
            <a:rPr lang="es-AR" sz="1600" b="1" dirty="0"/>
            <a:t>Puede  llegar a esta edad con una fe sólida y rica.</a:t>
          </a:r>
        </a:p>
      </dgm:t>
    </dgm:pt>
    <dgm:pt modelId="{D25EEBA2-D54D-41D3-97B0-564C886A5842}" type="parTrans" cxnId="{2E902513-4BA2-493E-88E3-6BB0DC27F2E2}">
      <dgm:prSet/>
      <dgm:spPr/>
      <dgm:t>
        <a:bodyPr/>
        <a:lstStyle/>
        <a:p>
          <a:endParaRPr lang="es-AR" sz="1600" b="1"/>
        </a:p>
      </dgm:t>
    </dgm:pt>
    <dgm:pt modelId="{2151C9F0-7C10-488D-811D-AC5AF37599B1}" type="sibTrans" cxnId="{2E902513-4BA2-493E-88E3-6BB0DC27F2E2}">
      <dgm:prSet/>
      <dgm:spPr/>
      <dgm:t>
        <a:bodyPr/>
        <a:lstStyle/>
        <a:p>
          <a:endParaRPr lang="es-AR" sz="1600" b="1"/>
        </a:p>
      </dgm:t>
    </dgm:pt>
    <dgm:pt modelId="{4A23698F-28C7-4B24-9CA1-7FA3F63CB4E5}">
      <dgm:prSet phldrT="[Texto]" custT="1"/>
      <dgm:spPr/>
      <dgm:t>
        <a:bodyPr/>
        <a:lstStyle/>
        <a:p>
          <a:r>
            <a:rPr lang="es-AR" sz="1600" b="1" dirty="0"/>
            <a:t>Entonces la formación ayudará a seguir recorriendo el camino realizado en una actitud de acción de gracias y de espera.</a:t>
          </a:r>
        </a:p>
      </dgm:t>
    </dgm:pt>
    <dgm:pt modelId="{A79D7A74-C434-4FEA-8DFB-0001B499B283}" type="parTrans" cxnId="{1CAA52B9-892A-426D-A89A-4149FD41D661}">
      <dgm:prSet/>
      <dgm:spPr/>
      <dgm:t>
        <a:bodyPr/>
        <a:lstStyle/>
        <a:p>
          <a:endParaRPr lang="es-AR" sz="1600" b="1"/>
        </a:p>
      </dgm:t>
    </dgm:pt>
    <dgm:pt modelId="{95A40366-8F88-43E8-8B9E-CC5257351A16}" type="sibTrans" cxnId="{1CAA52B9-892A-426D-A89A-4149FD41D661}">
      <dgm:prSet/>
      <dgm:spPr/>
      <dgm:t>
        <a:bodyPr/>
        <a:lstStyle/>
        <a:p>
          <a:endParaRPr lang="es-AR" sz="1600" b="1"/>
        </a:p>
      </dgm:t>
    </dgm:pt>
    <dgm:pt modelId="{2F485DE2-ECCB-4F90-9D10-21D223C953D9}">
      <dgm:prSet phldrT="[Texto]" custT="1"/>
      <dgm:spPr/>
      <dgm:t>
        <a:bodyPr/>
        <a:lstStyle/>
        <a:p>
          <a:r>
            <a:rPr lang="es-AR" sz="1600" b="1" dirty="0"/>
            <a:t>Otros viven una fe más o menos oscurecida y una débil práctica cristiana.</a:t>
          </a:r>
        </a:p>
      </dgm:t>
    </dgm:pt>
    <dgm:pt modelId="{3A677B10-BA42-4498-B918-85EEADE6D5F4}" type="parTrans" cxnId="{56FBE0B0-6AA8-46F9-AF98-89ACC80EA6EA}">
      <dgm:prSet/>
      <dgm:spPr/>
      <dgm:t>
        <a:bodyPr/>
        <a:lstStyle/>
        <a:p>
          <a:endParaRPr lang="es-AR" sz="1600" b="1"/>
        </a:p>
      </dgm:t>
    </dgm:pt>
    <dgm:pt modelId="{16BB2114-0932-4938-A775-3375A22EC388}" type="sibTrans" cxnId="{56FBE0B0-6AA8-46F9-AF98-89ACC80EA6EA}">
      <dgm:prSet/>
      <dgm:spPr/>
      <dgm:t>
        <a:bodyPr/>
        <a:lstStyle/>
        <a:p>
          <a:endParaRPr lang="es-AR" sz="1600" b="1"/>
        </a:p>
      </dgm:t>
    </dgm:pt>
    <dgm:pt modelId="{77B37B43-FA70-4A72-B509-FD85400C4315}">
      <dgm:prSet phldrT="[Texto]" custT="1"/>
      <dgm:spPr/>
      <dgm:t>
        <a:bodyPr/>
        <a:lstStyle/>
        <a:p>
          <a:r>
            <a:rPr lang="es-AR" sz="1600" b="1" dirty="0"/>
            <a:t>Entonces la formación aportará una luz y experiencia </a:t>
          </a:r>
          <a:r>
            <a:rPr lang="es-AR" sz="1600" b="1" dirty="0" smtClean="0"/>
            <a:t>religiosa.</a:t>
          </a:r>
          <a:endParaRPr lang="es-AR" sz="1600" b="1" dirty="0"/>
        </a:p>
      </dgm:t>
    </dgm:pt>
    <dgm:pt modelId="{AD8492BC-2BDA-4F99-872A-8F9F65910FB0}" type="parTrans" cxnId="{CD68C4A0-0145-4ADB-B59D-78437AF31AA3}">
      <dgm:prSet/>
      <dgm:spPr/>
      <dgm:t>
        <a:bodyPr/>
        <a:lstStyle/>
        <a:p>
          <a:endParaRPr lang="es-AR" sz="1600" b="1"/>
        </a:p>
      </dgm:t>
    </dgm:pt>
    <dgm:pt modelId="{07AAE473-5EFB-4DCD-B260-487915E6740D}" type="sibTrans" cxnId="{CD68C4A0-0145-4ADB-B59D-78437AF31AA3}">
      <dgm:prSet/>
      <dgm:spPr/>
      <dgm:t>
        <a:bodyPr/>
        <a:lstStyle/>
        <a:p>
          <a:endParaRPr lang="es-AR" sz="1600" b="1"/>
        </a:p>
      </dgm:t>
    </dgm:pt>
    <dgm:pt modelId="{7288BDEB-5E4A-48C1-8012-73C962F3387C}">
      <dgm:prSet phldrT="[Texto]" phldr="0" custT="1"/>
      <dgm:spPr/>
      <dgm:t>
        <a:bodyPr vert="horz" wrap="square"/>
        <a:lstStyle/>
        <a:p>
          <a:pPr>
            <a:lnSpc>
              <a:spcPct val="100000"/>
            </a:lnSpc>
            <a:spcBef>
              <a:spcPct val="0"/>
            </a:spcBef>
            <a:spcAft>
              <a:spcPct val="35000"/>
            </a:spcAft>
          </a:pPr>
          <a:r>
            <a:rPr lang="es-AR" sz="1600" b="1" dirty="0"/>
            <a:t>A veces el adulto  llega a sus días con profundas heridas en su alma y cuerpo.</a:t>
          </a:r>
        </a:p>
      </dgm:t>
    </dgm:pt>
    <dgm:pt modelId="{BBAB1442-1A8F-4D19-989C-B4C16E18F371}" type="parTrans" cxnId="{3D8031AF-3127-4226-9DEA-D31DC79F7672}">
      <dgm:prSet/>
      <dgm:spPr/>
      <dgm:t>
        <a:bodyPr/>
        <a:lstStyle/>
        <a:p>
          <a:endParaRPr lang="es-AR" sz="1600" b="1"/>
        </a:p>
      </dgm:t>
    </dgm:pt>
    <dgm:pt modelId="{40E953D9-AF90-437B-85F9-60611FB2E9DD}" type="sibTrans" cxnId="{3D8031AF-3127-4226-9DEA-D31DC79F7672}">
      <dgm:prSet/>
      <dgm:spPr/>
      <dgm:t>
        <a:bodyPr/>
        <a:lstStyle/>
        <a:p>
          <a:endParaRPr lang="es-AR" sz="1600" b="1"/>
        </a:p>
      </dgm:t>
    </dgm:pt>
    <dgm:pt modelId="{537180B3-5241-4FE9-8C05-1F359E0F947A}">
      <dgm:prSet phldrT="[Texto]" custT="1"/>
      <dgm:spPr/>
      <dgm:t>
        <a:bodyPr/>
        <a:lstStyle/>
        <a:p>
          <a:r>
            <a:rPr lang="es-AR" sz="1600" b="1" dirty="0"/>
            <a:t>La formación le ayudará a vivir su situación en actitud de invocación, perdón, paz </a:t>
          </a:r>
          <a:r>
            <a:rPr lang="es-AR" sz="1600" b="1" dirty="0" smtClean="0"/>
            <a:t>interior.</a:t>
          </a:r>
          <a:endParaRPr lang="es-AR" sz="1600" b="1" dirty="0"/>
        </a:p>
      </dgm:t>
    </dgm:pt>
    <dgm:pt modelId="{E4802369-E050-4D56-BC5A-A94CCF8246C1}" type="parTrans" cxnId="{06420274-CD50-4165-BC62-57633BD6ADE2}">
      <dgm:prSet/>
      <dgm:spPr/>
      <dgm:t>
        <a:bodyPr/>
        <a:lstStyle/>
        <a:p>
          <a:endParaRPr lang="es-AR" sz="1600" b="1"/>
        </a:p>
      </dgm:t>
    </dgm:pt>
    <dgm:pt modelId="{A1666ABB-FF6C-4608-ADA9-F49C789250DA}" type="sibTrans" cxnId="{06420274-CD50-4165-BC62-57633BD6ADE2}">
      <dgm:prSet/>
      <dgm:spPr/>
      <dgm:t>
        <a:bodyPr/>
        <a:lstStyle/>
        <a:p>
          <a:endParaRPr lang="es-AR" sz="1600" b="1"/>
        </a:p>
      </dgm:t>
    </dgm:pt>
    <dgm:pt modelId="{8BCD9974-FC55-4996-9379-240CDAA34978}" type="pres">
      <dgm:prSet presAssocID="{99F28F73-042F-408C-B59E-0C289877275B}" presName="Name0" presStyleCnt="0">
        <dgm:presLayoutVars>
          <dgm:chPref val="1"/>
          <dgm:dir/>
          <dgm:animOne val="branch"/>
          <dgm:animLvl val="lvl"/>
          <dgm:resizeHandles/>
        </dgm:presLayoutVars>
      </dgm:prSet>
      <dgm:spPr/>
      <dgm:t>
        <a:bodyPr/>
        <a:lstStyle/>
        <a:p>
          <a:endParaRPr lang="es-AR"/>
        </a:p>
      </dgm:t>
    </dgm:pt>
    <dgm:pt modelId="{930F8BAF-AE64-4BAC-8659-36BEB774E636}" type="pres">
      <dgm:prSet presAssocID="{D2953928-AF14-45AD-B0A5-1870DF7CC8A5}" presName="vertOne" presStyleCnt="0"/>
      <dgm:spPr/>
      <dgm:t>
        <a:bodyPr/>
        <a:lstStyle/>
        <a:p>
          <a:endParaRPr lang="es-ES"/>
        </a:p>
      </dgm:t>
    </dgm:pt>
    <dgm:pt modelId="{C70D76EA-46E4-4B99-8264-0C53C7D8CF4E}" type="pres">
      <dgm:prSet presAssocID="{D2953928-AF14-45AD-B0A5-1870DF7CC8A5}" presName="txOne" presStyleLbl="node0" presStyleIdx="0" presStyleCnt="3" custLinFactNeighborX="7158" custLinFactNeighborY="-83258">
        <dgm:presLayoutVars>
          <dgm:chPref val="3"/>
        </dgm:presLayoutVars>
      </dgm:prSet>
      <dgm:spPr/>
      <dgm:t>
        <a:bodyPr/>
        <a:lstStyle/>
        <a:p>
          <a:endParaRPr lang="es-AR"/>
        </a:p>
      </dgm:t>
    </dgm:pt>
    <dgm:pt modelId="{BFC9A29F-66E7-40F6-A595-4BB95A2CAE51}" type="pres">
      <dgm:prSet presAssocID="{D2953928-AF14-45AD-B0A5-1870DF7CC8A5}" presName="parTransOne" presStyleCnt="0"/>
      <dgm:spPr/>
      <dgm:t>
        <a:bodyPr/>
        <a:lstStyle/>
        <a:p>
          <a:endParaRPr lang="es-ES"/>
        </a:p>
      </dgm:t>
    </dgm:pt>
    <dgm:pt modelId="{72C6B500-7A9E-4167-AADC-FD5D7B79C38E}" type="pres">
      <dgm:prSet presAssocID="{D2953928-AF14-45AD-B0A5-1870DF7CC8A5}" presName="horzOne" presStyleCnt="0"/>
      <dgm:spPr/>
      <dgm:t>
        <a:bodyPr/>
        <a:lstStyle/>
        <a:p>
          <a:endParaRPr lang="es-ES"/>
        </a:p>
      </dgm:t>
    </dgm:pt>
    <dgm:pt modelId="{3422186E-677D-48B7-8BE9-6ED1FB15F909}" type="pres">
      <dgm:prSet presAssocID="{4A23698F-28C7-4B24-9CA1-7FA3F63CB4E5}" presName="vertTwo" presStyleCnt="0"/>
      <dgm:spPr/>
      <dgm:t>
        <a:bodyPr/>
        <a:lstStyle/>
        <a:p>
          <a:endParaRPr lang="es-ES"/>
        </a:p>
      </dgm:t>
    </dgm:pt>
    <dgm:pt modelId="{5281807B-03EE-49C8-96B8-DF18E29CB8B1}" type="pres">
      <dgm:prSet presAssocID="{4A23698F-28C7-4B24-9CA1-7FA3F63CB4E5}" presName="txTwo" presStyleLbl="node2" presStyleIdx="0" presStyleCnt="3" custLinFactNeighborX="7031" custLinFactNeighborY="2033">
        <dgm:presLayoutVars>
          <dgm:chPref val="3"/>
        </dgm:presLayoutVars>
      </dgm:prSet>
      <dgm:spPr/>
      <dgm:t>
        <a:bodyPr/>
        <a:lstStyle/>
        <a:p>
          <a:endParaRPr lang="es-AR"/>
        </a:p>
      </dgm:t>
    </dgm:pt>
    <dgm:pt modelId="{18BDC62B-1610-4E93-ACEF-8564F6651058}" type="pres">
      <dgm:prSet presAssocID="{4A23698F-28C7-4B24-9CA1-7FA3F63CB4E5}" presName="horzTwo" presStyleCnt="0"/>
      <dgm:spPr/>
      <dgm:t>
        <a:bodyPr/>
        <a:lstStyle/>
        <a:p>
          <a:endParaRPr lang="es-ES"/>
        </a:p>
      </dgm:t>
    </dgm:pt>
    <dgm:pt modelId="{E68C482A-5580-4AF7-B16E-7CF9C146BDF1}" type="pres">
      <dgm:prSet presAssocID="{2151C9F0-7C10-488D-811D-AC5AF37599B1}" presName="sibSpaceOne" presStyleCnt="0"/>
      <dgm:spPr/>
      <dgm:t>
        <a:bodyPr/>
        <a:lstStyle/>
        <a:p>
          <a:endParaRPr lang="es-ES"/>
        </a:p>
      </dgm:t>
    </dgm:pt>
    <dgm:pt modelId="{CCFA93D8-841A-41A4-8F24-A5507A1084F1}" type="pres">
      <dgm:prSet presAssocID="{2F485DE2-ECCB-4F90-9D10-21D223C953D9}" presName="vertOne" presStyleCnt="0"/>
      <dgm:spPr/>
      <dgm:t>
        <a:bodyPr/>
        <a:lstStyle/>
        <a:p>
          <a:endParaRPr lang="es-ES"/>
        </a:p>
      </dgm:t>
    </dgm:pt>
    <dgm:pt modelId="{111687DA-6C55-47DB-A8BA-C6A85077B8A6}" type="pres">
      <dgm:prSet presAssocID="{2F485DE2-ECCB-4F90-9D10-21D223C953D9}" presName="txOne" presStyleLbl="node0" presStyleIdx="1" presStyleCnt="3" custLinFactNeighborX="788" custLinFactNeighborY="2128">
        <dgm:presLayoutVars>
          <dgm:chPref val="3"/>
        </dgm:presLayoutVars>
      </dgm:prSet>
      <dgm:spPr/>
      <dgm:t>
        <a:bodyPr/>
        <a:lstStyle/>
        <a:p>
          <a:endParaRPr lang="es-AR"/>
        </a:p>
      </dgm:t>
    </dgm:pt>
    <dgm:pt modelId="{C974AB24-4597-47F1-BDDF-7FF15B938490}" type="pres">
      <dgm:prSet presAssocID="{2F485DE2-ECCB-4F90-9D10-21D223C953D9}" presName="parTransOne" presStyleCnt="0"/>
      <dgm:spPr/>
      <dgm:t>
        <a:bodyPr/>
        <a:lstStyle/>
        <a:p>
          <a:endParaRPr lang="es-ES"/>
        </a:p>
      </dgm:t>
    </dgm:pt>
    <dgm:pt modelId="{9DB473BB-8321-4C6F-9EA3-E9D5F5519547}" type="pres">
      <dgm:prSet presAssocID="{2F485DE2-ECCB-4F90-9D10-21D223C953D9}" presName="horzOne" presStyleCnt="0"/>
      <dgm:spPr/>
      <dgm:t>
        <a:bodyPr/>
        <a:lstStyle/>
        <a:p>
          <a:endParaRPr lang="es-ES"/>
        </a:p>
      </dgm:t>
    </dgm:pt>
    <dgm:pt modelId="{72D06600-E813-440B-90C6-5F430F4C5FBD}" type="pres">
      <dgm:prSet presAssocID="{77B37B43-FA70-4A72-B509-FD85400C4315}" presName="vertTwo" presStyleCnt="0"/>
      <dgm:spPr/>
      <dgm:t>
        <a:bodyPr/>
        <a:lstStyle/>
        <a:p>
          <a:endParaRPr lang="es-ES"/>
        </a:p>
      </dgm:t>
    </dgm:pt>
    <dgm:pt modelId="{B885AB59-BB5D-4C80-8A87-581BFD393D92}" type="pres">
      <dgm:prSet presAssocID="{77B37B43-FA70-4A72-B509-FD85400C4315}" presName="txTwo" presStyleLbl="node2" presStyleIdx="1" presStyleCnt="3">
        <dgm:presLayoutVars>
          <dgm:chPref val="3"/>
        </dgm:presLayoutVars>
      </dgm:prSet>
      <dgm:spPr/>
      <dgm:t>
        <a:bodyPr/>
        <a:lstStyle/>
        <a:p>
          <a:endParaRPr lang="es-AR"/>
        </a:p>
      </dgm:t>
    </dgm:pt>
    <dgm:pt modelId="{230D1B74-5AF6-42B3-AE27-90B77B231CCA}" type="pres">
      <dgm:prSet presAssocID="{77B37B43-FA70-4A72-B509-FD85400C4315}" presName="horzTwo" presStyleCnt="0"/>
      <dgm:spPr/>
      <dgm:t>
        <a:bodyPr/>
        <a:lstStyle/>
        <a:p>
          <a:endParaRPr lang="es-ES"/>
        </a:p>
      </dgm:t>
    </dgm:pt>
    <dgm:pt modelId="{60ED1CC3-6011-4861-AF3D-24F391E612B0}" type="pres">
      <dgm:prSet presAssocID="{16BB2114-0932-4938-A775-3375A22EC388}" presName="sibSpaceOne" presStyleCnt="0"/>
      <dgm:spPr/>
      <dgm:t>
        <a:bodyPr/>
        <a:lstStyle/>
        <a:p>
          <a:endParaRPr lang="es-ES"/>
        </a:p>
      </dgm:t>
    </dgm:pt>
    <dgm:pt modelId="{0876BCB6-8F2E-46B5-A11A-D0E03E437473}" type="pres">
      <dgm:prSet presAssocID="{7288BDEB-5E4A-48C1-8012-73C962F3387C}" presName="vertOne" presStyleCnt="0"/>
      <dgm:spPr/>
      <dgm:t>
        <a:bodyPr/>
        <a:lstStyle/>
        <a:p>
          <a:endParaRPr lang="es-ES"/>
        </a:p>
      </dgm:t>
    </dgm:pt>
    <dgm:pt modelId="{CF7DBC61-49E7-4CE6-B671-7A9DE3180F89}" type="pres">
      <dgm:prSet presAssocID="{7288BDEB-5E4A-48C1-8012-73C962F3387C}" presName="txOne" presStyleLbl="node0" presStyleIdx="2" presStyleCnt="3">
        <dgm:presLayoutVars>
          <dgm:chPref val="3"/>
        </dgm:presLayoutVars>
      </dgm:prSet>
      <dgm:spPr/>
      <dgm:t>
        <a:bodyPr/>
        <a:lstStyle/>
        <a:p>
          <a:endParaRPr lang="es-AR"/>
        </a:p>
      </dgm:t>
    </dgm:pt>
    <dgm:pt modelId="{A4A2AAB2-90B0-4841-B48E-0D4A12B81C46}" type="pres">
      <dgm:prSet presAssocID="{7288BDEB-5E4A-48C1-8012-73C962F3387C}" presName="parTransOne" presStyleCnt="0"/>
      <dgm:spPr/>
      <dgm:t>
        <a:bodyPr/>
        <a:lstStyle/>
        <a:p>
          <a:endParaRPr lang="es-ES"/>
        </a:p>
      </dgm:t>
    </dgm:pt>
    <dgm:pt modelId="{492233A1-254F-4A7D-B47E-53603ECDAC8D}" type="pres">
      <dgm:prSet presAssocID="{7288BDEB-5E4A-48C1-8012-73C962F3387C}" presName="horzOne" presStyleCnt="0"/>
      <dgm:spPr/>
      <dgm:t>
        <a:bodyPr/>
        <a:lstStyle/>
        <a:p>
          <a:endParaRPr lang="es-ES"/>
        </a:p>
      </dgm:t>
    </dgm:pt>
    <dgm:pt modelId="{7E17C85B-7FC7-46B2-939F-34E5BA03EC92}" type="pres">
      <dgm:prSet presAssocID="{537180B3-5241-4FE9-8C05-1F359E0F947A}" presName="vertTwo" presStyleCnt="0"/>
      <dgm:spPr/>
      <dgm:t>
        <a:bodyPr/>
        <a:lstStyle/>
        <a:p>
          <a:endParaRPr lang="es-ES"/>
        </a:p>
      </dgm:t>
    </dgm:pt>
    <dgm:pt modelId="{5FE0B760-82B0-478D-9F60-ABE56BC34813}" type="pres">
      <dgm:prSet presAssocID="{537180B3-5241-4FE9-8C05-1F359E0F947A}" presName="txTwo" presStyleLbl="node2" presStyleIdx="2" presStyleCnt="3" custLinFactNeighborX="18300" custLinFactNeighborY="25199">
        <dgm:presLayoutVars>
          <dgm:chPref val="3"/>
        </dgm:presLayoutVars>
      </dgm:prSet>
      <dgm:spPr/>
      <dgm:t>
        <a:bodyPr/>
        <a:lstStyle/>
        <a:p>
          <a:endParaRPr lang="es-AR"/>
        </a:p>
      </dgm:t>
    </dgm:pt>
    <dgm:pt modelId="{374343CB-E04F-4829-A591-56AF801DDC1E}" type="pres">
      <dgm:prSet presAssocID="{537180B3-5241-4FE9-8C05-1F359E0F947A}" presName="horzTwo" presStyleCnt="0"/>
      <dgm:spPr/>
      <dgm:t>
        <a:bodyPr/>
        <a:lstStyle/>
        <a:p>
          <a:endParaRPr lang="es-ES"/>
        </a:p>
      </dgm:t>
    </dgm:pt>
  </dgm:ptLst>
  <dgm:cxnLst>
    <dgm:cxn modelId="{56FBE0B0-6AA8-46F9-AF98-89ACC80EA6EA}" srcId="{99F28F73-042F-408C-B59E-0C289877275B}" destId="{2F485DE2-ECCB-4F90-9D10-21D223C953D9}" srcOrd="1" destOrd="0" parTransId="{3A677B10-BA42-4498-B918-85EEADE6D5F4}" sibTransId="{16BB2114-0932-4938-A775-3375A22EC388}"/>
    <dgm:cxn modelId="{8E15BF3D-BE52-43AF-97A7-FF85579DFDBA}" type="presOf" srcId="{537180B3-5241-4FE9-8C05-1F359E0F947A}" destId="{5FE0B760-82B0-478D-9F60-ABE56BC34813}" srcOrd="0" destOrd="0" presId="urn:microsoft.com/office/officeart/2005/8/layout/hierarchy4"/>
    <dgm:cxn modelId="{0EDE22C7-BFE6-4635-ADF9-D6C5FBA59622}" type="presOf" srcId="{D2953928-AF14-45AD-B0A5-1870DF7CC8A5}" destId="{C70D76EA-46E4-4B99-8264-0C53C7D8CF4E}" srcOrd="0" destOrd="0" presId="urn:microsoft.com/office/officeart/2005/8/layout/hierarchy4"/>
    <dgm:cxn modelId="{1CAA52B9-892A-426D-A89A-4149FD41D661}" srcId="{D2953928-AF14-45AD-B0A5-1870DF7CC8A5}" destId="{4A23698F-28C7-4B24-9CA1-7FA3F63CB4E5}" srcOrd="0" destOrd="0" parTransId="{A79D7A74-C434-4FEA-8DFB-0001B499B283}" sibTransId="{95A40366-8F88-43E8-8B9E-CC5257351A16}"/>
    <dgm:cxn modelId="{8B65693F-C83B-499C-A914-7658E5AA5431}" type="presOf" srcId="{77B37B43-FA70-4A72-B509-FD85400C4315}" destId="{B885AB59-BB5D-4C80-8A87-581BFD393D92}" srcOrd="0" destOrd="0" presId="urn:microsoft.com/office/officeart/2005/8/layout/hierarchy4"/>
    <dgm:cxn modelId="{CD68C4A0-0145-4ADB-B59D-78437AF31AA3}" srcId="{2F485DE2-ECCB-4F90-9D10-21D223C953D9}" destId="{77B37B43-FA70-4A72-B509-FD85400C4315}" srcOrd="0" destOrd="0" parTransId="{AD8492BC-2BDA-4F99-872A-8F9F65910FB0}" sibTransId="{07AAE473-5EFB-4DCD-B260-487915E6740D}"/>
    <dgm:cxn modelId="{3D8031AF-3127-4226-9DEA-D31DC79F7672}" srcId="{99F28F73-042F-408C-B59E-0C289877275B}" destId="{7288BDEB-5E4A-48C1-8012-73C962F3387C}" srcOrd="2" destOrd="0" parTransId="{BBAB1442-1A8F-4D19-989C-B4C16E18F371}" sibTransId="{40E953D9-AF90-437B-85F9-60611FB2E9DD}"/>
    <dgm:cxn modelId="{007913D9-8928-429F-A9F3-01C980A38B33}" type="presOf" srcId="{2F485DE2-ECCB-4F90-9D10-21D223C953D9}" destId="{111687DA-6C55-47DB-A8BA-C6A85077B8A6}" srcOrd="0" destOrd="0" presId="urn:microsoft.com/office/officeart/2005/8/layout/hierarchy4"/>
    <dgm:cxn modelId="{2E902513-4BA2-493E-88E3-6BB0DC27F2E2}" srcId="{99F28F73-042F-408C-B59E-0C289877275B}" destId="{D2953928-AF14-45AD-B0A5-1870DF7CC8A5}" srcOrd="0" destOrd="0" parTransId="{D25EEBA2-D54D-41D3-97B0-564C886A5842}" sibTransId="{2151C9F0-7C10-488D-811D-AC5AF37599B1}"/>
    <dgm:cxn modelId="{CED6D0C9-569C-4877-A798-F0D7D8F5624C}" type="presOf" srcId="{99F28F73-042F-408C-B59E-0C289877275B}" destId="{8BCD9974-FC55-4996-9379-240CDAA34978}" srcOrd="0" destOrd="0" presId="urn:microsoft.com/office/officeart/2005/8/layout/hierarchy4"/>
    <dgm:cxn modelId="{06420274-CD50-4165-BC62-57633BD6ADE2}" srcId="{7288BDEB-5E4A-48C1-8012-73C962F3387C}" destId="{537180B3-5241-4FE9-8C05-1F359E0F947A}" srcOrd="0" destOrd="0" parTransId="{E4802369-E050-4D56-BC5A-A94CCF8246C1}" sibTransId="{A1666ABB-FF6C-4608-ADA9-F49C789250DA}"/>
    <dgm:cxn modelId="{E33D0749-C39E-4B25-9C86-36CFD6BAF7D2}" type="presOf" srcId="{7288BDEB-5E4A-48C1-8012-73C962F3387C}" destId="{CF7DBC61-49E7-4CE6-B671-7A9DE3180F89}" srcOrd="0" destOrd="0" presId="urn:microsoft.com/office/officeart/2005/8/layout/hierarchy4"/>
    <dgm:cxn modelId="{3B8D6038-8F86-49FC-AB68-F1CA86067F4C}" type="presOf" srcId="{4A23698F-28C7-4B24-9CA1-7FA3F63CB4E5}" destId="{5281807B-03EE-49C8-96B8-DF18E29CB8B1}" srcOrd="0" destOrd="0" presId="urn:microsoft.com/office/officeart/2005/8/layout/hierarchy4"/>
    <dgm:cxn modelId="{DEBA9ED7-C0FE-45BC-A5ED-C79D748A081A}" type="presParOf" srcId="{8BCD9974-FC55-4996-9379-240CDAA34978}" destId="{930F8BAF-AE64-4BAC-8659-36BEB774E636}" srcOrd="0" destOrd="0" presId="urn:microsoft.com/office/officeart/2005/8/layout/hierarchy4"/>
    <dgm:cxn modelId="{512DF66D-AC3C-4F20-B1E1-A818731520F7}" type="presParOf" srcId="{930F8BAF-AE64-4BAC-8659-36BEB774E636}" destId="{C70D76EA-46E4-4B99-8264-0C53C7D8CF4E}" srcOrd="0" destOrd="0" presId="urn:microsoft.com/office/officeart/2005/8/layout/hierarchy4"/>
    <dgm:cxn modelId="{35910BC2-71E5-4B17-80F3-2DD7757191BA}" type="presParOf" srcId="{930F8BAF-AE64-4BAC-8659-36BEB774E636}" destId="{BFC9A29F-66E7-40F6-A595-4BB95A2CAE51}" srcOrd="1" destOrd="0" presId="urn:microsoft.com/office/officeart/2005/8/layout/hierarchy4"/>
    <dgm:cxn modelId="{714777C0-10ED-46BB-B9A1-D82E14AA2485}" type="presParOf" srcId="{930F8BAF-AE64-4BAC-8659-36BEB774E636}" destId="{72C6B500-7A9E-4167-AADC-FD5D7B79C38E}" srcOrd="2" destOrd="0" presId="urn:microsoft.com/office/officeart/2005/8/layout/hierarchy4"/>
    <dgm:cxn modelId="{A65D6974-3EC6-4494-A7F1-14E927C51E4F}" type="presParOf" srcId="{72C6B500-7A9E-4167-AADC-FD5D7B79C38E}" destId="{3422186E-677D-48B7-8BE9-6ED1FB15F909}" srcOrd="0" destOrd="0" presId="urn:microsoft.com/office/officeart/2005/8/layout/hierarchy4"/>
    <dgm:cxn modelId="{CA13C2E6-B216-4E0E-AD9F-FF38341A7670}" type="presParOf" srcId="{3422186E-677D-48B7-8BE9-6ED1FB15F909}" destId="{5281807B-03EE-49C8-96B8-DF18E29CB8B1}" srcOrd="0" destOrd="0" presId="urn:microsoft.com/office/officeart/2005/8/layout/hierarchy4"/>
    <dgm:cxn modelId="{F2A22401-7BC6-48D2-AFAA-1FF53056767E}" type="presParOf" srcId="{3422186E-677D-48B7-8BE9-6ED1FB15F909}" destId="{18BDC62B-1610-4E93-ACEF-8564F6651058}" srcOrd="1" destOrd="0" presId="urn:microsoft.com/office/officeart/2005/8/layout/hierarchy4"/>
    <dgm:cxn modelId="{35CDD14E-603A-48AA-827D-ED9CE0E70744}" type="presParOf" srcId="{8BCD9974-FC55-4996-9379-240CDAA34978}" destId="{E68C482A-5580-4AF7-B16E-7CF9C146BDF1}" srcOrd="1" destOrd="0" presId="urn:microsoft.com/office/officeart/2005/8/layout/hierarchy4"/>
    <dgm:cxn modelId="{898D06A4-9BDE-40DA-8A6E-8ADE32E47469}" type="presParOf" srcId="{8BCD9974-FC55-4996-9379-240CDAA34978}" destId="{CCFA93D8-841A-41A4-8F24-A5507A1084F1}" srcOrd="2" destOrd="0" presId="urn:microsoft.com/office/officeart/2005/8/layout/hierarchy4"/>
    <dgm:cxn modelId="{477AACF4-71CD-4A83-92E4-C5234C46ACCB}" type="presParOf" srcId="{CCFA93D8-841A-41A4-8F24-A5507A1084F1}" destId="{111687DA-6C55-47DB-A8BA-C6A85077B8A6}" srcOrd="0" destOrd="0" presId="urn:microsoft.com/office/officeart/2005/8/layout/hierarchy4"/>
    <dgm:cxn modelId="{E78C1314-AB93-469A-B9AB-D2678FD4A913}" type="presParOf" srcId="{CCFA93D8-841A-41A4-8F24-A5507A1084F1}" destId="{C974AB24-4597-47F1-BDDF-7FF15B938490}" srcOrd="1" destOrd="0" presId="urn:microsoft.com/office/officeart/2005/8/layout/hierarchy4"/>
    <dgm:cxn modelId="{981B7A40-4780-4E3D-99A9-7A652B477A79}" type="presParOf" srcId="{CCFA93D8-841A-41A4-8F24-A5507A1084F1}" destId="{9DB473BB-8321-4C6F-9EA3-E9D5F5519547}" srcOrd="2" destOrd="0" presId="urn:microsoft.com/office/officeart/2005/8/layout/hierarchy4"/>
    <dgm:cxn modelId="{0FCB1C98-A6A5-4659-9D19-6F12B5C43315}" type="presParOf" srcId="{9DB473BB-8321-4C6F-9EA3-E9D5F5519547}" destId="{72D06600-E813-440B-90C6-5F430F4C5FBD}" srcOrd="0" destOrd="0" presId="urn:microsoft.com/office/officeart/2005/8/layout/hierarchy4"/>
    <dgm:cxn modelId="{A612B470-AD4E-4951-9EE7-38916AA18B18}" type="presParOf" srcId="{72D06600-E813-440B-90C6-5F430F4C5FBD}" destId="{B885AB59-BB5D-4C80-8A87-581BFD393D92}" srcOrd="0" destOrd="0" presId="urn:microsoft.com/office/officeart/2005/8/layout/hierarchy4"/>
    <dgm:cxn modelId="{E7A67035-53B4-41CB-9D5A-925621412B4B}" type="presParOf" srcId="{72D06600-E813-440B-90C6-5F430F4C5FBD}" destId="{230D1B74-5AF6-42B3-AE27-90B77B231CCA}" srcOrd="1" destOrd="0" presId="urn:microsoft.com/office/officeart/2005/8/layout/hierarchy4"/>
    <dgm:cxn modelId="{CF72AF56-A96F-4746-80FD-0669124D5DDE}" type="presParOf" srcId="{8BCD9974-FC55-4996-9379-240CDAA34978}" destId="{60ED1CC3-6011-4861-AF3D-24F391E612B0}" srcOrd="3" destOrd="0" presId="urn:microsoft.com/office/officeart/2005/8/layout/hierarchy4"/>
    <dgm:cxn modelId="{E94A0D28-5C18-466D-8841-FEF6C92C09D7}" type="presParOf" srcId="{8BCD9974-FC55-4996-9379-240CDAA34978}" destId="{0876BCB6-8F2E-46B5-A11A-D0E03E437473}" srcOrd="4" destOrd="0" presId="urn:microsoft.com/office/officeart/2005/8/layout/hierarchy4"/>
    <dgm:cxn modelId="{5288B5E7-F672-4838-B020-4762EC32B620}" type="presParOf" srcId="{0876BCB6-8F2E-46B5-A11A-D0E03E437473}" destId="{CF7DBC61-49E7-4CE6-B671-7A9DE3180F89}" srcOrd="0" destOrd="0" presId="urn:microsoft.com/office/officeart/2005/8/layout/hierarchy4"/>
    <dgm:cxn modelId="{F9DFBD86-3F47-498C-81B3-0D8F7A8E5915}" type="presParOf" srcId="{0876BCB6-8F2E-46B5-A11A-D0E03E437473}" destId="{A4A2AAB2-90B0-4841-B48E-0D4A12B81C46}" srcOrd="1" destOrd="0" presId="urn:microsoft.com/office/officeart/2005/8/layout/hierarchy4"/>
    <dgm:cxn modelId="{02FBC947-BF5B-4859-A637-7E18770EB6FB}" type="presParOf" srcId="{0876BCB6-8F2E-46B5-A11A-D0E03E437473}" destId="{492233A1-254F-4A7D-B47E-53603ECDAC8D}" srcOrd="2" destOrd="0" presId="urn:microsoft.com/office/officeart/2005/8/layout/hierarchy4"/>
    <dgm:cxn modelId="{1C0CB42A-666C-4DDC-8F97-443B00A46F2D}" type="presParOf" srcId="{492233A1-254F-4A7D-B47E-53603ECDAC8D}" destId="{7E17C85B-7FC7-46B2-939F-34E5BA03EC92}" srcOrd="0" destOrd="0" presId="urn:microsoft.com/office/officeart/2005/8/layout/hierarchy4"/>
    <dgm:cxn modelId="{7939552B-BEC6-43C8-B79A-BFD35DFF92D6}" type="presParOf" srcId="{7E17C85B-7FC7-46B2-939F-34E5BA03EC92}" destId="{5FE0B760-82B0-478D-9F60-ABE56BC34813}" srcOrd="0" destOrd="0" presId="urn:microsoft.com/office/officeart/2005/8/layout/hierarchy4"/>
    <dgm:cxn modelId="{3E693EDF-3A71-4026-B8E6-D3640F96FB70}" type="presParOf" srcId="{7E17C85B-7FC7-46B2-939F-34E5BA03EC92}" destId="{374343CB-E04F-4829-A591-56AF801DDC1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85D6B-5A1C-41AD-9F22-97AA0A7F94C3}">
      <dsp:nvSpPr>
        <dsp:cNvPr id="0" name=""/>
        <dsp:cNvSpPr/>
      </dsp:nvSpPr>
      <dsp:spPr>
        <a:xfrm>
          <a:off x="1058759" y="2022922"/>
          <a:ext cx="504274" cy="1441332"/>
        </a:xfrm>
        <a:custGeom>
          <a:avLst/>
          <a:gdLst/>
          <a:ahLst/>
          <a:cxnLst/>
          <a:rect l="0" t="0" r="0" b="0"/>
          <a:pathLst>
            <a:path>
              <a:moveTo>
                <a:pt x="0" y="0"/>
              </a:moveTo>
              <a:lnTo>
                <a:pt x="252137" y="0"/>
              </a:lnTo>
              <a:lnTo>
                <a:pt x="252137" y="1441332"/>
              </a:lnTo>
              <a:lnTo>
                <a:pt x="504274" y="1441332"/>
              </a:lnTo>
            </a:path>
          </a:pathLst>
        </a:custGeom>
        <a:noFill/>
        <a:ln w="12700" cap="flat" cmpd="sng" algn="ctr">
          <a:solidFill>
            <a:schemeClr val="accent6">
              <a:tint val="99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272721" y="2705413"/>
        <a:ext cx="76350" cy="76350"/>
      </dsp:txXfrm>
    </dsp:sp>
    <dsp:sp modelId="{18C7661E-19FD-4CD4-8522-AA19959C942C}">
      <dsp:nvSpPr>
        <dsp:cNvPr id="0" name=""/>
        <dsp:cNvSpPr/>
      </dsp:nvSpPr>
      <dsp:spPr>
        <a:xfrm>
          <a:off x="1058759" y="2022922"/>
          <a:ext cx="504274" cy="480444"/>
        </a:xfrm>
        <a:custGeom>
          <a:avLst/>
          <a:gdLst/>
          <a:ahLst/>
          <a:cxnLst/>
          <a:rect l="0" t="0" r="0" b="0"/>
          <a:pathLst>
            <a:path>
              <a:moveTo>
                <a:pt x="0" y="0"/>
              </a:moveTo>
              <a:lnTo>
                <a:pt x="252137" y="0"/>
              </a:lnTo>
              <a:lnTo>
                <a:pt x="252137" y="480444"/>
              </a:lnTo>
              <a:lnTo>
                <a:pt x="504274" y="480444"/>
              </a:lnTo>
            </a:path>
          </a:pathLst>
        </a:custGeom>
        <a:noFill/>
        <a:ln w="12700" cap="flat" cmpd="sng" algn="ctr">
          <a:solidFill>
            <a:schemeClr val="accent6">
              <a:tint val="99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293484" y="2245731"/>
        <a:ext cx="34825" cy="34825"/>
      </dsp:txXfrm>
    </dsp:sp>
    <dsp:sp modelId="{288E2AD5-DC03-4ACE-A63D-C8C1B578155D}">
      <dsp:nvSpPr>
        <dsp:cNvPr id="0" name=""/>
        <dsp:cNvSpPr/>
      </dsp:nvSpPr>
      <dsp:spPr>
        <a:xfrm>
          <a:off x="1058759" y="1542478"/>
          <a:ext cx="504274" cy="480444"/>
        </a:xfrm>
        <a:custGeom>
          <a:avLst/>
          <a:gdLst/>
          <a:ahLst/>
          <a:cxnLst/>
          <a:rect l="0" t="0" r="0" b="0"/>
          <a:pathLst>
            <a:path>
              <a:moveTo>
                <a:pt x="0" y="480444"/>
              </a:moveTo>
              <a:lnTo>
                <a:pt x="252137" y="480444"/>
              </a:lnTo>
              <a:lnTo>
                <a:pt x="252137" y="0"/>
              </a:lnTo>
              <a:lnTo>
                <a:pt x="504274" y="0"/>
              </a:lnTo>
            </a:path>
          </a:pathLst>
        </a:custGeom>
        <a:noFill/>
        <a:ln w="12700" cap="flat" cmpd="sng" algn="ctr">
          <a:solidFill>
            <a:schemeClr val="accent6">
              <a:tint val="99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293484" y="1765287"/>
        <a:ext cx="34825" cy="34825"/>
      </dsp:txXfrm>
    </dsp:sp>
    <dsp:sp modelId="{83B426EA-93A2-4F22-A50D-A5B8E536A21D}">
      <dsp:nvSpPr>
        <dsp:cNvPr id="0" name=""/>
        <dsp:cNvSpPr/>
      </dsp:nvSpPr>
      <dsp:spPr>
        <a:xfrm>
          <a:off x="1058759" y="581590"/>
          <a:ext cx="504274" cy="1441332"/>
        </a:xfrm>
        <a:custGeom>
          <a:avLst/>
          <a:gdLst/>
          <a:ahLst/>
          <a:cxnLst/>
          <a:rect l="0" t="0" r="0" b="0"/>
          <a:pathLst>
            <a:path>
              <a:moveTo>
                <a:pt x="0" y="1441332"/>
              </a:moveTo>
              <a:lnTo>
                <a:pt x="252137" y="1441332"/>
              </a:lnTo>
              <a:lnTo>
                <a:pt x="252137" y="0"/>
              </a:lnTo>
              <a:lnTo>
                <a:pt x="504274" y="0"/>
              </a:lnTo>
            </a:path>
          </a:pathLst>
        </a:custGeom>
        <a:noFill/>
        <a:ln w="12700" cap="flat" cmpd="sng" algn="ctr">
          <a:solidFill>
            <a:schemeClr val="accent6">
              <a:tint val="99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272721" y="1264081"/>
        <a:ext cx="76350" cy="76350"/>
      </dsp:txXfrm>
    </dsp:sp>
    <dsp:sp modelId="{6E9BFBD6-E208-444A-A76C-F427504684F4}">
      <dsp:nvSpPr>
        <dsp:cNvPr id="0" name=""/>
        <dsp:cNvSpPr/>
      </dsp:nvSpPr>
      <dsp:spPr>
        <a:xfrm rot="16200000">
          <a:off x="-991532" y="1638567"/>
          <a:ext cx="3331874" cy="768710"/>
        </a:xfrm>
        <a:prstGeom prst="rect">
          <a:avLst/>
        </a:prstGeom>
        <a:gradFill rotWithShape="0">
          <a:gsLst>
            <a:gs pos="0">
              <a:schemeClr val="accent6">
                <a:shade val="80000"/>
                <a:hueOff val="0"/>
                <a:satOff val="0"/>
                <a:lumOff val="0"/>
                <a:alphaOff val="0"/>
                <a:satMod val="103000"/>
                <a:lumMod val="102000"/>
                <a:tint val="94000"/>
              </a:schemeClr>
            </a:gs>
            <a:gs pos="50000">
              <a:schemeClr val="accent6">
                <a:shade val="80000"/>
                <a:hueOff val="0"/>
                <a:satOff val="0"/>
                <a:lumOff val="0"/>
                <a:alphaOff val="0"/>
                <a:satMod val="110000"/>
                <a:lumMod val="100000"/>
                <a:shade val="100000"/>
              </a:schemeClr>
            </a:gs>
            <a:gs pos="100000">
              <a:schemeClr val="accent6">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r>
            <a:rPr lang="es-ES_tradnl" sz="5000" kern="1200" dirty="0" smtClean="0">
              <a:solidFill>
                <a:schemeClr val="accent4">
                  <a:lumMod val="20000"/>
                  <a:lumOff val="80000"/>
                </a:schemeClr>
              </a:solidFill>
            </a:rPr>
            <a:t>Acompañar</a:t>
          </a:r>
          <a:endParaRPr lang="es-AR" sz="5000" kern="1200" dirty="0">
            <a:solidFill>
              <a:schemeClr val="accent4">
                <a:lumMod val="20000"/>
                <a:lumOff val="80000"/>
              </a:schemeClr>
            </a:solidFill>
          </a:endParaRPr>
        </a:p>
      </dsp:txBody>
      <dsp:txXfrm>
        <a:off x="-991532" y="1638567"/>
        <a:ext cx="3331874" cy="768710"/>
      </dsp:txXfrm>
    </dsp:sp>
    <dsp:sp modelId="{BB57561D-966E-4761-8FD0-CDF980BAFB92}">
      <dsp:nvSpPr>
        <dsp:cNvPr id="0" name=""/>
        <dsp:cNvSpPr/>
      </dsp:nvSpPr>
      <dsp:spPr>
        <a:xfrm>
          <a:off x="1563033" y="197234"/>
          <a:ext cx="4865438" cy="768710"/>
        </a:xfrm>
        <a:prstGeom prst="rect">
          <a:avLst/>
        </a:prstGeom>
        <a:gradFill rotWithShape="0">
          <a:gsLst>
            <a:gs pos="0">
              <a:schemeClr val="accent6">
                <a:tint val="99000"/>
                <a:hueOff val="0"/>
                <a:satOff val="0"/>
                <a:lumOff val="0"/>
                <a:alphaOff val="0"/>
                <a:satMod val="103000"/>
                <a:lumMod val="102000"/>
                <a:tint val="94000"/>
              </a:schemeClr>
            </a:gs>
            <a:gs pos="50000">
              <a:schemeClr val="accent6">
                <a:tint val="99000"/>
                <a:hueOff val="0"/>
                <a:satOff val="0"/>
                <a:lumOff val="0"/>
                <a:alphaOff val="0"/>
                <a:satMod val="110000"/>
                <a:lumMod val="100000"/>
                <a:shade val="100000"/>
              </a:schemeClr>
            </a:gs>
            <a:gs pos="100000">
              <a:schemeClr val="accent6">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_tradnl" sz="2000" b="1" kern="1200" dirty="0" smtClean="0">
              <a:solidFill>
                <a:schemeClr val="accent4">
                  <a:lumMod val="20000"/>
                  <a:lumOff val="80000"/>
                </a:schemeClr>
              </a:solidFill>
            </a:rPr>
            <a:t>Ir en compañía de otra u otras personas</a:t>
          </a:r>
          <a:endParaRPr lang="es-AR" sz="2000" b="1" kern="1200" dirty="0">
            <a:solidFill>
              <a:schemeClr val="accent4">
                <a:lumMod val="20000"/>
                <a:lumOff val="80000"/>
              </a:schemeClr>
            </a:solidFill>
          </a:endParaRPr>
        </a:p>
      </dsp:txBody>
      <dsp:txXfrm>
        <a:off x="1563033" y="197234"/>
        <a:ext cx="4865438" cy="768710"/>
      </dsp:txXfrm>
    </dsp:sp>
    <dsp:sp modelId="{1F00545F-957B-4C79-835B-4BE6A091EC2E}">
      <dsp:nvSpPr>
        <dsp:cNvPr id="0" name=""/>
        <dsp:cNvSpPr/>
      </dsp:nvSpPr>
      <dsp:spPr>
        <a:xfrm>
          <a:off x="1563033" y="1158123"/>
          <a:ext cx="4910066" cy="768710"/>
        </a:xfrm>
        <a:prstGeom prst="rect">
          <a:avLst/>
        </a:prstGeom>
        <a:gradFill rotWithShape="0">
          <a:gsLst>
            <a:gs pos="0">
              <a:schemeClr val="accent6">
                <a:tint val="99000"/>
                <a:hueOff val="0"/>
                <a:satOff val="0"/>
                <a:lumOff val="0"/>
                <a:alphaOff val="0"/>
                <a:satMod val="103000"/>
                <a:lumMod val="102000"/>
                <a:tint val="94000"/>
              </a:schemeClr>
            </a:gs>
            <a:gs pos="50000">
              <a:schemeClr val="accent6">
                <a:tint val="99000"/>
                <a:hueOff val="0"/>
                <a:satOff val="0"/>
                <a:lumOff val="0"/>
                <a:alphaOff val="0"/>
                <a:satMod val="110000"/>
                <a:lumMod val="100000"/>
                <a:shade val="100000"/>
              </a:schemeClr>
            </a:gs>
            <a:gs pos="100000">
              <a:schemeClr val="accent6">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_tradnl" sz="2000" b="1" kern="1200" dirty="0" smtClean="0">
              <a:solidFill>
                <a:schemeClr val="accent4">
                  <a:lumMod val="20000"/>
                  <a:lumOff val="80000"/>
                </a:schemeClr>
              </a:solidFill>
            </a:rPr>
            <a:t>En el ámbito  emocional, es presencia y escucha </a:t>
          </a:r>
          <a:endParaRPr lang="es-AR" sz="2000" b="1" kern="1200" dirty="0">
            <a:solidFill>
              <a:schemeClr val="accent4">
                <a:lumMod val="20000"/>
                <a:lumOff val="80000"/>
              </a:schemeClr>
            </a:solidFill>
          </a:endParaRPr>
        </a:p>
      </dsp:txBody>
      <dsp:txXfrm>
        <a:off x="1563033" y="1158123"/>
        <a:ext cx="4910066" cy="768710"/>
      </dsp:txXfrm>
    </dsp:sp>
    <dsp:sp modelId="{C8426FDF-1A6B-40DC-8075-6A8455AF435E}">
      <dsp:nvSpPr>
        <dsp:cNvPr id="0" name=""/>
        <dsp:cNvSpPr/>
      </dsp:nvSpPr>
      <dsp:spPr>
        <a:xfrm>
          <a:off x="1563033" y="2119011"/>
          <a:ext cx="5005424" cy="768710"/>
        </a:xfrm>
        <a:prstGeom prst="rect">
          <a:avLst/>
        </a:prstGeom>
        <a:gradFill rotWithShape="0">
          <a:gsLst>
            <a:gs pos="0">
              <a:schemeClr val="accent6">
                <a:tint val="99000"/>
                <a:hueOff val="0"/>
                <a:satOff val="0"/>
                <a:lumOff val="0"/>
                <a:alphaOff val="0"/>
                <a:satMod val="103000"/>
                <a:lumMod val="102000"/>
                <a:tint val="94000"/>
              </a:schemeClr>
            </a:gs>
            <a:gs pos="50000">
              <a:schemeClr val="accent6">
                <a:tint val="99000"/>
                <a:hueOff val="0"/>
                <a:satOff val="0"/>
                <a:lumOff val="0"/>
                <a:alphaOff val="0"/>
                <a:satMod val="110000"/>
                <a:lumMod val="100000"/>
                <a:shade val="100000"/>
              </a:schemeClr>
            </a:gs>
            <a:gs pos="100000">
              <a:schemeClr val="accent6">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_tradnl" sz="2000" b="1" kern="1200" dirty="0" smtClean="0">
              <a:solidFill>
                <a:schemeClr val="accent4">
                  <a:lumMod val="20000"/>
                  <a:lumOff val="80000"/>
                </a:schemeClr>
              </a:solidFill>
            </a:rPr>
            <a:t>En la revelación, Yahvé es el que acompaña</a:t>
          </a:r>
          <a:endParaRPr lang="es-AR" sz="2000" b="1" kern="1200" dirty="0">
            <a:solidFill>
              <a:schemeClr val="accent4">
                <a:lumMod val="20000"/>
                <a:lumOff val="80000"/>
              </a:schemeClr>
            </a:solidFill>
          </a:endParaRPr>
        </a:p>
      </dsp:txBody>
      <dsp:txXfrm>
        <a:off x="1563033" y="2119011"/>
        <a:ext cx="5005424" cy="768710"/>
      </dsp:txXfrm>
    </dsp:sp>
    <dsp:sp modelId="{CA1BF201-4FDF-4034-AD04-DD0B0E136A73}">
      <dsp:nvSpPr>
        <dsp:cNvPr id="0" name=""/>
        <dsp:cNvSpPr/>
      </dsp:nvSpPr>
      <dsp:spPr>
        <a:xfrm>
          <a:off x="1563033" y="3079899"/>
          <a:ext cx="5005399" cy="768710"/>
        </a:xfrm>
        <a:prstGeom prst="rect">
          <a:avLst/>
        </a:prstGeom>
        <a:gradFill rotWithShape="0">
          <a:gsLst>
            <a:gs pos="0">
              <a:schemeClr val="accent6">
                <a:tint val="99000"/>
                <a:hueOff val="0"/>
                <a:satOff val="0"/>
                <a:lumOff val="0"/>
                <a:alphaOff val="0"/>
                <a:satMod val="103000"/>
                <a:lumMod val="102000"/>
                <a:tint val="94000"/>
              </a:schemeClr>
            </a:gs>
            <a:gs pos="50000">
              <a:schemeClr val="accent6">
                <a:tint val="99000"/>
                <a:hueOff val="0"/>
                <a:satOff val="0"/>
                <a:lumOff val="0"/>
                <a:alphaOff val="0"/>
                <a:satMod val="110000"/>
                <a:lumMod val="100000"/>
                <a:shade val="100000"/>
              </a:schemeClr>
            </a:gs>
            <a:gs pos="100000">
              <a:schemeClr val="accent6">
                <a:tint val="99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_tradnl" sz="2000" b="1" kern="1200" dirty="0" smtClean="0">
              <a:solidFill>
                <a:schemeClr val="accent4">
                  <a:lumMod val="20000"/>
                  <a:lumOff val="80000"/>
                </a:schemeClr>
              </a:solidFill>
            </a:rPr>
            <a:t>Atender y acompañar desde la pastor</a:t>
          </a:r>
          <a:r>
            <a:rPr lang="es-ES_tradnl" sz="2000" kern="1200" dirty="0" smtClean="0">
              <a:solidFill>
                <a:schemeClr val="accent4">
                  <a:lumMod val="20000"/>
                  <a:lumOff val="80000"/>
                </a:schemeClr>
              </a:solidFill>
            </a:rPr>
            <a:t>al </a:t>
          </a:r>
          <a:endParaRPr lang="es-AR" sz="2000" kern="1200" dirty="0">
            <a:solidFill>
              <a:schemeClr val="accent4">
                <a:lumMod val="20000"/>
                <a:lumOff val="80000"/>
              </a:schemeClr>
            </a:solidFill>
          </a:endParaRPr>
        </a:p>
      </dsp:txBody>
      <dsp:txXfrm>
        <a:off x="1563033" y="3079899"/>
        <a:ext cx="5005399" cy="7687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EDC45-A158-43F3-85BE-C6453A28D69D}">
      <dsp:nvSpPr>
        <dsp:cNvPr id="0" name=""/>
        <dsp:cNvSpPr/>
      </dsp:nvSpPr>
      <dsp:spPr>
        <a:xfrm>
          <a:off x="72387" y="2694731"/>
          <a:ext cx="2419774" cy="88010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La pastoral de adulto mayor, una pastoral especifica. </a:t>
          </a:r>
          <a:endParaRPr lang="es-AR" sz="1600" kern="1200" dirty="0">
            <a:solidFill>
              <a:schemeClr val="tx1"/>
            </a:solidFill>
          </a:endParaRPr>
        </a:p>
      </dsp:txBody>
      <dsp:txXfrm>
        <a:off x="98164" y="2720508"/>
        <a:ext cx="2368220" cy="828549"/>
      </dsp:txXfrm>
    </dsp:sp>
    <dsp:sp modelId="{9ED8AC5B-1846-4B8B-947E-B1B592F29D3C}">
      <dsp:nvSpPr>
        <dsp:cNvPr id="0" name=""/>
        <dsp:cNvSpPr/>
      </dsp:nvSpPr>
      <dsp:spPr>
        <a:xfrm rot="17457699">
          <a:off x="2009234" y="2420055"/>
          <a:ext cx="1503843" cy="25136"/>
        </a:xfrm>
        <a:custGeom>
          <a:avLst/>
          <a:gdLst/>
          <a:ahLst/>
          <a:cxnLst/>
          <a:rect l="0" t="0" r="0" b="0"/>
          <a:pathLst>
            <a:path>
              <a:moveTo>
                <a:pt x="0" y="12568"/>
              </a:moveTo>
              <a:lnTo>
                <a:pt x="1503843" y="12568"/>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2723560" y="2395027"/>
        <a:ext cx="75192" cy="75192"/>
      </dsp:txXfrm>
    </dsp:sp>
    <dsp:sp modelId="{933A325D-970D-44A7-B90E-C940191CD8AC}">
      <dsp:nvSpPr>
        <dsp:cNvPr id="0" name=""/>
        <dsp:cNvSpPr/>
      </dsp:nvSpPr>
      <dsp:spPr>
        <a:xfrm>
          <a:off x="3030151" y="1290411"/>
          <a:ext cx="2139056" cy="88010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Es una opción, la cual exige:</a:t>
          </a:r>
          <a:endParaRPr lang="es-AR" sz="1600" kern="1200" dirty="0">
            <a:solidFill>
              <a:schemeClr val="tx1"/>
            </a:solidFill>
          </a:endParaRPr>
        </a:p>
      </dsp:txBody>
      <dsp:txXfrm>
        <a:off x="3055928" y="1316188"/>
        <a:ext cx="2087502" cy="828549"/>
      </dsp:txXfrm>
    </dsp:sp>
    <dsp:sp modelId="{52A7B4B5-7A18-4EBE-AD97-5AABD775F7D5}">
      <dsp:nvSpPr>
        <dsp:cNvPr id="0" name=""/>
        <dsp:cNvSpPr/>
      </dsp:nvSpPr>
      <dsp:spPr>
        <a:xfrm rot="18882918">
          <a:off x="5000109" y="1312506"/>
          <a:ext cx="1140957" cy="25136"/>
        </a:xfrm>
        <a:custGeom>
          <a:avLst/>
          <a:gdLst/>
          <a:ahLst/>
          <a:cxnLst/>
          <a:rect l="0" t="0" r="0" b="0"/>
          <a:pathLst>
            <a:path>
              <a:moveTo>
                <a:pt x="0" y="12568"/>
              </a:moveTo>
              <a:lnTo>
                <a:pt x="1140957" y="12568"/>
              </a:lnTo>
            </a:path>
          </a:pathLst>
        </a:custGeom>
        <a:noFill/>
        <a:ln w="12700" cap="flat" cmpd="sng" algn="ctr">
          <a:solidFill>
            <a:schemeClr val="accent2">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5542063" y="1296550"/>
        <a:ext cx="57047" cy="57047"/>
      </dsp:txXfrm>
    </dsp:sp>
    <dsp:sp modelId="{350EBB48-5C49-4B39-805B-4036A5889AFA}">
      <dsp:nvSpPr>
        <dsp:cNvPr id="0" name=""/>
        <dsp:cNvSpPr/>
      </dsp:nvSpPr>
      <dsp:spPr>
        <a:xfrm>
          <a:off x="5971967" y="618294"/>
          <a:ext cx="2664020" cy="602782"/>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Plantearnos la problemática particular.</a:t>
          </a:r>
          <a:endParaRPr lang="es-AR" sz="1600" kern="1200" dirty="0">
            <a:solidFill>
              <a:schemeClr val="tx1"/>
            </a:solidFill>
          </a:endParaRPr>
        </a:p>
      </dsp:txBody>
      <dsp:txXfrm>
        <a:off x="5989622" y="635949"/>
        <a:ext cx="2628710" cy="567472"/>
      </dsp:txXfrm>
    </dsp:sp>
    <dsp:sp modelId="{DE24022A-3257-484D-9DBE-8E64A33B4FE9}">
      <dsp:nvSpPr>
        <dsp:cNvPr id="0" name=""/>
        <dsp:cNvSpPr/>
      </dsp:nvSpPr>
      <dsp:spPr>
        <a:xfrm rot="20874168">
          <a:off x="5160092" y="1631867"/>
          <a:ext cx="820991" cy="25136"/>
        </a:xfrm>
        <a:custGeom>
          <a:avLst/>
          <a:gdLst/>
          <a:ahLst/>
          <a:cxnLst/>
          <a:rect l="0" t="0" r="0" b="0"/>
          <a:pathLst>
            <a:path>
              <a:moveTo>
                <a:pt x="0" y="12568"/>
              </a:moveTo>
              <a:lnTo>
                <a:pt x="820991" y="12568"/>
              </a:lnTo>
            </a:path>
          </a:pathLst>
        </a:custGeom>
        <a:noFill/>
        <a:ln w="12700" cap="flat" cmpd="sng" algn="ctr">
          <a:solidFill>
            <a:schemeClr val="accent2">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5550063" y="1623910"/>
        <a:ext cx="41049" cy="41049"/>
      </dsp:txXfrm>
    </dsp:sp>
    <dsp:sp modelId="{17ECE666-7EAE-478E-9828-C3819094BC6C}">
      <dsp:nvSpPr>
        <dsp:cNvPr id="0" name=""/>
        <dsp:cNvSpPr/>
      </dsp:nvSpPr>
      <dsp:spPr>
        <a:xfrm>
          <a:off x="5971967" y="1265249"/>
          <a:ext cx="2664020" cy="5863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Determinar los desafíos de la realidad.</a:t>
          </a:r>
          <a:endParaRPr lang="es-AR" sz="1600" kern="1200" dirty="0">
            <a:solidFill>
              <a:schemeClr val="tx1"/>
            </a:solidFill>
          </a:endParaRPr>
        </a:p>
      </dsp:txBody>
      <dsp:txXfrm>
        <a:off x="5989140" y="1282422"/>
        <a:ext cx="2629674" cy="551970"/>
      </dsp:txXfrm>
    </dsp:sp>
    <dsp:sp modelId="{B03857F1-6B23-40B2-AAE0-8424D2684593}">
      <dsp:nvSpPr>
        <dsp:cNvPr id="0" name=""/>
        <dsp:cNvSpPr/>
      </dsp:nvSpPr>
      <dsp:spPr>
        <a:xfrm rot="1688135">
          <a:off x="5115422" y="1932532"/>
          <a:ext cx="910329" cy="25136"/>
        </a:xfrm>
        <a:custGeom>
          <a:avLst/>
          <a:gdLst/>
          <a:ahLst/>
          <a:cxnLst/>
          <a:rect l="0" t="0" r="0" b="0"/>
          <a:pathLst>
            <a:path>
              <a:moveTo>
                <a:pt x="0" y="12568"/>
              </a:moveTo>
              <a:lnTo>
                <a:pt x="910329" y="12568"/>
              </a:lnTo>
            </a:path>
          </a:pathLst>
        </a:custGeom>
        <a:noFill/>
        <a:ln w="12700" cap="flat" cmpd="sng" algn="ctr">
          <a:solidFill>
            <a:schemeClr val="accent2">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5547829" y="1922342"/>
        <a:ext cx="45516" cy="45516"/>
      </dsp:txXfrm>
    </dsp:sp>
    <dsp:sp modelId="{7C44E21B-A3B0-4FE8-AD4F-254A1ADE2520}">
      <dsp:nvSpPr>
        <dsp:cNvPr id="0" name=""/>
        <dsp:cNvSpPr/>
      </dsp:nvSpPr>
      <dsp:spPr>
        <a:xfrm>
          <a:off x="5971967" y="1941943"/>
          <a:ext cx="2664003" cy="43558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Señalar los aspectos teológicos</a:t>
          </a:r>
          <a:endParaRPr lang="es-AR" sz="1600" kern="1200" dirty="0">
            <a:solidFill>
              <a:schemeClr val="tx1"/>
            </a:solidFill>
          </a:endParaRPr>
        </a:p>
      </dsp:txBody>
      <dsp:txXfrm>
        <a:off x="5984725" y="1954701"/>
        <a:ext cx="2638487" cy="410073"/>
      </dsp:txXfrm>
    </dsp:sp>
    <dsp:sp modelId="{F415D860-CDF9-435D-B2CD-96357CC0211F}">
      <dsp:nvSpPr>
        <dsp:cNvPr id="0" name=""/>
        <dsp:cNvSpPr/>
      </dsp:nvSpPr>
      <dsp:spPr>
        <a:xfrm rot="2919073">
          <a:off x="4945720" y="2212275"/>
          <a:ext cx="1317115" cy="25136"/>
        </a:xfrm>
        <a:custGeom>
          <a:avLst/>
          <a:gdLst/>
          <a:ahLst/>
          <a:cxnLst/>
          <a:rect l="0" t="0" r="0" b="0"/>
          <a:pathLst>
            <a:path>
              <a:moveTo>
                <a:pt x="0" y="12568"/>
              </a:moveTo>
              <a:lnTo>
                <a:pt x="1317115" y="12568"/>
              </a:lnTo>
            </a:path>
          </a:pathLst>
        </a:custGeom>
        <a:noFill/>
        <a:ln w="12700" cap="flat" cmpd="sng" algn="ctr">
          <a:solidFill>
            <a:schemeClr val="accent2">
              <a:shade val="8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5571350" y="2191916"/>
        <a:ext cx="65855" cy="65855"/>
      </dsp:txXfrm>
    </dsp:sp>
    <dsp:sp modelId="{0974DB4C-A1D6-4E60-BD80-112FDA64A2D8}">
      <dsp:nvSpPr>
        <dsp:cNvPr id="0" name=""/>
        <dsp:cNvSpPr/>
      </dsp:nvSpPr>
      <dsp:spPr>
        <a:xfrm>
          <a:off x="6039348" y="2462850"/>
          <a:ext cx="2599438" cy="51274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Una propuesta pastoral específica.</a:t>
          </a:r>
          <a:endParaRPr lang="es-AR" sz="1600" kern="1200" dirty="0">
            <a:solidFill>
              <a:schemeClr val="tx1"/>
            </a:solidFill>
          </a:endParaRPr>
        </a:p>
      </dsp:txBody>
      <dsp:txXfrm>
        <a:off x="6054366" y="2477868"/>
        <a:ext cx="2569402" cy="482712"/>
      </dsp:txXfrm>
    </dsp:sp>
    <dsp:sp modelId="{52BD3F1F-3C00-4062-8326-E3BF0D8BDD20}">
      <dsp:nvSpPr>
        <dsp:cNvPr id="0" name=""/>
        <dsp:cNvSpPr/>
      </dsp:nvSpPr>
      <dsp:spPr>
        <a:xfrm rot="4120142">
          <a:off x="1981159" y="3870346"/>
          <a:ext cx="1606304" cy="25136"/>
        </a:xfrm>
        <a:custGeom>
          <a:avLst/>
          <a:gdLst/>
          <a:ahLst/>
          <a:cxnLst/>
          <a:rect l="0" t="0" r="0" b="0"/>
          <a:pathLst>
            <a:path>
              <a:moveTo>
                <a:pt x="0" y="12568"/>
              </a:moveTo>
              <a:lnTo>
                <a:pt x="1606304" y="12568"/>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2744154" y="3842757"/>
        <a:ext cx="80315" cy="80315"/>
      </dsp:txXfrm>
    </dsp:sp>
    <dsp:sp modelId="{B4AEA10F-3DA6-4BD4-82FD-A1CBFDC43CB8}">
      <dsp:nvSpPr>
        <dsp:cNvPr id="0" name=""/>
        <dsp:cNvSpPr/>
      </dsp:nvSpPr>
      <dsp:spPr>
        <a:xfrm>
          <a:off x="3076462" y="4190995"/>
          <a:ext cx="2121718" cy="88010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Las opciones pastorales sirven: </a:t>
          </a:r>
          <a:endParaRPr lang="es-AR" sz="1600" kern="1200" dirty="0">
            <a:solidFill>
              <a:schemeClr val="tx1"/>
            </a:solidFill>
          </a:endParaRPr>
        </a:p>
      </dsp:txBody>
      <dsp:txXfrm>
        <a:off x="3102239" y="4216772"/>
        <a:ext cx="2070164" cy="828549"/>
      </dsp:txXfrm>
    </dsp:sp>
    <dsp:sp modelId="{0448C0BB-9F87-4794-B92A-3973EBAAA5B6}">
      <dsp:nvSpPr>
        <dsp:cNvPr id="0" name=""/>
        <dsp:cNvSpPr/>
      </dsp:nvSpPr>
      <dsp:spPr>
        <a:xfrm>
          <a:off x="6038697" y="3221218"/>
          <a:ext cx="2529875" cy="655483"/>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De indicadores para centrar la atención.</a:t>
          </a:r>
          <a:endParaRPr lang="es-AR" sz="1600" kern="1200" dirty="0">
            <a:solidFill>
              <a:schemeClr val="tx1"/>
            </a:solidFill>
          </a:endParaRPr>
        </a:p>
      </dsp:txBody>
      <dsp:txXfrm>
        <a:off x="6057895" y="3240416"/>
        <a:ext cx="2491479" cy="617087"/>
      </dsp:txXfrm>
    </dsp:sp>
    <dsp:sp modelId="{C0C73EAD-AC53-4F56-99D4-509FD9C7B26C}">
      <dsp:nvSpPr>
        <dsp:cNvPr id="0" name=""/>
        <dsp:cNvSpPr/>
      </dsp:nvSpPr>
      <dsp:spPr>
        <a:xfrm>
          <a:off x="6044171" y="3976910"/>
          <a:ext cx="2535631" cy="470917"/>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Para contextualizar.</a:t>
          </a:r>
          <a:endParaRPr lang="es-AR" sz="1600" kern="1200" dirty="0">
            <a:solidFill>
              <a:schemeClr val="tx1"/>
            </a:solidFill>
          </a:endParaRPr>
        </a:p>
      </dsp:txBody>
      <dsp:txXfrm>
        <a:off x="6057964" y="3990703"/>
        <a:ext cx="2508045" cy="443331"/>
      </dsp:txXfrm>
    </dsp:sp>
    <dsp:sp modelId="{3D54A7B8-C6A3-4037-98AA-00481F86BD7E}">
      <dsp:nvSpPr>
        <dsp:cNvPr id="0" name=""/>
        <dsp:cNvSpPr/>
      </dsp:nvSpPr>
      <dsp:spPr>
        <a:xfrm>
          <a:off x="6038838" y="4523533"/>
          <a:ext cx="2535648" cy="634105"/>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Poner componentes esenciales</a:t>
          </a:r>
          <a:endParaRPr lang="es-AR" sz="1600" kern="1200" dirty="0">
            <a:solidFill>
              <a:schemeClr val="tx1"/>
            </a:solidFill>
          </a:endParaRPr>
        </a:p>
      </dsp:txBody>
      <dsp:txXfrm>
        <a:off x="6057410" y="4542105"/>
        <a:ext cx="2498504" cy="596961"/>
      </dsp:txXfrm>
    </dsp:sp>
    <dsp:sp modelId="{9BCA0A12-7B67-4DD7-9CB3-712FAF99D52F}">
      <dsp:nvSpPr>
        <dsp:cNvPr id="0" name=""/>
        <dsp:cNvSpPr/>
      </dsp:nvSpPr>
      <dsp:spPr>
        <a:xfrm>
          <a:off x="6038838" y="5290200"/>
          <a:ext cx="2535631" cy="56426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S_tradnl" sz="1600" kern="1200" dirty="0" smtClean="0">
              <a:solidFill>
                <a:schemeClr val="tx1"/>
              </a:solidFill>
            </a:rPr>
            <a:t>Para la aplicación de un método diseñado</a:t>
          </a:r>
          <a:r>
            <a:rPr lang="es-ES_tradnl" sz="1600" kern="1200" dirty="0" smtClean="0"/>
            <a:t>.</a:t>
          </a:r>
          <a:endParaRPr lang="es-AR" sz="1600" kern="1200" dirty="0"/>
        </a:p>
      </dsp:txBody>
      <dsp:txXfrm>
        <a:off x="6055365" y="5306727"/>
        <a:ext cx="2502577" cy="5312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E341BB-8E51-48D1-BFEB-A46D4FF6610E}">
      <dsp:nvSpPr>
        <dsp:cNvPr id="0" name=""/>
        <dsp:cNvSpPr/>
      </dsp:nvSpPr>
      <dsp:spPr>
        <a:xfrm>
          <a:off x="1079899" y="331"/>
          <a:ext cx="2321906" cy="1160953"/>
        </a:xfrm>
        <a:prstGeom prst="roundRect">
          <a:avLst>
            <a:gd name="adj" fmla="val 10000"/>
          </a:avLst>
        </a:prstGeom>
        <a:solidFill>
          <a:schemeClr val="accent6">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9535" tIns="59690" rIns="89535" bIns="59690" numCol="1" spcCol="1270" anchor="ctr" anchorCtr="0">
          <a:noAutofit/>
        </a:bodyPr>
        <a:lstStyle/>
        <a:p>
          <a:pPr lvl="0" algn="ctr" defTabSz="2089150">
            <a:lnSpc>
              <a:spcPct val="90000"/>
            </a:lnSpc>
            <a:spcBef>
              <a:spcPct val="0"/>
            </a:spcBef>
            <a:spcAft>
              <a:spcPct val="35000"/>
            </a:spcAft>
          </a:pPr>
          <a:r>
            <a:rPr lang="es-ES_tradnl" sz="4700" kern="1200" dirty="0" smtClean="0"/>
            <a:t>Factores </a:t>
          </a:r>
          <a:endParaRPr lang="es-AR" sz="4700" kern="1200" dirty="0"/>
        </a:p>
      </dsp:txBody>
      <dsp:txXfrm>
        <a:off x="1113902" y="34334"/>
        <a:ext cx="2253900" cy="1092947"/>
      </dsp:txXfrm>
    </dsp:sp>
    <dsp:sp modelId="{F1A1457A-F34F-4168-8507-E13BDACFB5AC}">
      <dsp:nvSpPr>
        <dsp:cNvPr id="0" name=""/>
        <dsp:cNvSpPr/>
      </dsp:nvSpPr>
      <dsp:spPr>
        <a:xfrm>
          <a:off x="1312090" y="1161285"/>
          <a:ext cx="232190" cy="870714"/>
        </a:xfrm>
        <a:custGeom>
          <a:avLst/>
          <a:gdLst/>
          <a:ahLst/>
          <a:cxnLst/>
          <a:rect l="0" t="0" r="0" b="0"/>
          <a:pathLst>
            <a:path>
              <a:moveTo>
                <a:pt x="0" y="0"/>
              </a:moveTo>
              <a:lnTo>
                <a:pt x="0" y="870714"/>
              </a:lnTo>
              <a:lnTo>
                <a:pt x="232190" y="870714"/>
              </a:lnTo>
            </a:path>
          </a:pathLst>
        </a:custGeom>
        <a:noFill/>
        <a:ln w="12700" cap="flat" cmpd="sng" algn="ctr">
          <a:solidFill>
            <a:schemeClr val="accent6">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9DB6339-E849-4593-B50C-DA93C4731D7F}">
      <dsp:nvSpPr>
        <dsp:cNvPr id="0" name=""/>
        <dsp:cNvSpPr/>
      </dsp:nvSpPr>
      <dsp:spPr>
        <a:xfrm>
          <a:off x="1544280" y="1451523"/>
          <a:ext cx="4991207" cy="116095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lvl="0" algn="l" defTabSz="1422400">
            <a:lnSpc>
              <a:spcPct val="90000"/>
            </a:lnSpc>
            <a:spcBef>
              <a:spcPct val="0"/>
            </a:spcBef>
            <a:spcAft>
              <a:spcPct val="35000"/>
            </a:spcAft>
          </a:pPr>
          <a:r>
            <a:rPr lang="es-ES_tradnl" sz="3200" kern="1200" dirty="0" smtClean="0"/>
            <a:t>2ª El crecimiento poblacional de las personas longevas</a:t>
          </a:r>
          <a:endParaRPr lang="es-AR" sz="3200" kern="1200" dirty="0"/>
        </a:p>
      </dsp:txBody>
      <dsp:txXfrm>
        <a:off x="1578283" y="1485526"/>
        <a:ext cx="4923201" cy="1092947"/>
      </dsp:txXfrm>
    </dsp:sp>
    <dsp:sp modelId="{0E9F53DC-9677-4D67-A400-864C73A76956}">
      <dsp:nvSpPr>
        <dsp:cNvPr id="0" name=""/>
        <dsp:cNvSpPr/>
      </dsp:nvSpPr>
      <dsp:spPr>
        <a:xfrm>
          <a:off x="1312090" y="1161285"/>
          <a:ext cx="232190" cy="2321906"/>
        </a:xfrm>
        <a:custGeom>
          <a:avLst/>
          <a:gdLst/>
          <a:ahLst/>
          <a:cxnLst/>
          <a:rect l="0" t="0" r="0" b="0"/>
          <a:pathLst>
            <a:path>
              <a:moveTo>
                <a:pt x="0" y="0"/>
              </a:moveTo>
              <a:lnTo>
                <a:pt x="0" y="2321906"/>
              </a:lnTo>
              <a:lnTo>
                <a:pt x="232190" y="2321906"/>
              </a:lnTo>
            </a:path>
          </a:pathLst>
        </a:custGeom>
        <a:noFill/>
        <a:ln w="12700" cap="flat" cmpd="sng" algn="ctr">
          <a:solidFill>
            <a:schemeClr val="accent6">
              <a:tint val="9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4C28CDE4-9621-427E-BB01-554482938DF2}">
      <dsp:nvSpPr>
        <dsp:cNvPr id="0" name=""/>
        <dsp:cNvSpPr/>
      </dsp:nvSpPr>
      <dsp:spPr>
        <a:xfrm>
          <a:off x="1544280" y="2902714"/>
          <a:ext cx="5008667" cy="1160953"/>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lvl="0" algn="l" defTabSz="1422400">
            <a:lnSpc>
              <a:spcPct val="90000"/>
            </a:lnSpc>
            <a:spcBef>
              <a:spcPct val="0"/>
            </a:spcBef>
            <a:spcAft>
              <a:spcPct val="35000"/>
            </a:spcAft>
          </a:pPr>
          <a:r>
            <a:rPr lang="es-ES_tradnl" sz="3200" kern="1200" dirty="0" smtClean="0"/>
            <a:t>1ª La pandemia del </a:t>
          </a:r>
          <a:r>
            <a:rPr lang="es-ES_tradnl" sz="3200" kern="1200" dirty="0" err="1" smtClean="0"/>
            <a:t>Covid</a:t>
          </a:r>
          <a:r>
            <a:rPr lang="es-ES_tradnl" sz="3200" kern="1200" dirty="0" smtClean="0"/>
            <a:t> 19</a:t>
          </a:r>
          <a:endParaRPr lang="es-AR" sz="3200" kern="1200" dirty="0"/>
        </a:p>
      </dsp:txBody>
      <dsp:txXfrm>
        <a:off x="1578283" y="2936717"/>
        <a:ext cx="4940661" cy="10929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F15E8A-5E8D-4E69-B395-D530CCEF0A59}">
      <dsp:nvSpPr>
        <dsp:cNvPr id="0" name=""/>
        <dsp:cNvSpPr/>
      </dsp:nvSpPr>
      <dsp:spPr>
        <a:xfrm>
          <a:off x="1814247" y="0"/>
          <a:ext cx="5616646" cy="4797272"/>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ABA1D8E-4008-42F7-B179-2525C04A1997}">
      <dsp:nvSpPr>
        <dsp:cNvPr id="0" name=""/>
        <dsp:cNvSpPr/>
      </dsp:nvSpPr>
      <dsp:spPr>
        <a:xfrm>
          <a:off x="2224192" y="196915"/>
          <a:ext cx="2305629" cy="2388586"/>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dirty="0" smtClean="0"/>
            <a:t>El conjunto de acciones que  realiza la comunidad eclesial</a:t>
          </a:r>
          <a:endParaRPr lang="es-AR" sz="2400" kern="1200" dirty="0"/>
        </a:p>
      </dsp:txBody>
      <dsp:txXfrm>
        <a:off x="2336744" y="309467"/>
        <a:ext cx="2080525" cy="2163482"/>
      </dsp:txXfrm>
    </dsp:sp>
    <dsp:sp modelId="{415FB754-8A46-407E-ABD5-558F7C8D0D3F}">
      <dsp:nvSpPr>
        <dsp:cNvPr id="0" name=""/>
        <dsp:cNvSpPr/>
      </dsp:nvSpPr>
      <dsp:spPr>
        <a:xfrm>
          <a:off x="4672467" y="171003"/>
          <a:ext cx="2305629" cy="238858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s-AR" sz="2400" kern="1200" smtClean="0"/>
            <a:t>Teniendo como modelo y norma la praxis evangelizadora de Jesús</a:t>
          </a:r>
          <a:endParaRPr lang="es-AR" sz="2400" kern="1200" dirty="0"/>
        </a:p>
      </dsp:txBody>
      <dsp:txXfrm>
        <a:off x="4785019" y="283555"/>
        <a:ext cx="2080525" cy="2163482"/>
      </dsp:txXfrm>
    </dsp:sp>
    <dsp:sp modelId="{EAADAF0A-CED2-4F5B-BB93-760605C09157}">
      <dsp:nvSpPr>
        <dsp:cNvPr id="0" name=""/>
        <dsp:cNvSpPr/>
      </dsp:nvSpPr>
      <dsp:spPr>
        <a:xfrm>
          <a:off x="2296204" y="2654779"/>
          <a:ext cx="2161604" cy="207862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AR" sz="2000" kern="1200" smtClean="0"/>
            <a:t>En las situaciones concretas de la vida de las personas y de las comunidades.</a:t>
          </a:r>
          <a:endParaRPr lang="es-AR" sz="2000" kern="1200" dirty="0"/>
        </a:p>
      </dsp:txBody>
      <dsp:txXfrm>
        <a:off x="2397674" y="2756249"/>
        <a:ext cx="1958664" cy="1875688"/>
      </dsp:txXfrm>
    </dsp:sp>
    <dsp:sp modelId="{81B92691-7E8A-44BD-8C4A-0EEEA1792B0A}">
      <dsp:nvSpPr>
        <dsp:cNvPr id="0" name=""/>
        <dsp:cNvSpPr/>
      </dsp:nvSpPr>
      <dsp:spPr>
        <a:xfrm>
          <a:off x="4744479" y="2645181"/>
          <a:ext cx="2305629" cy="207862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AR" sz="2300" kern="1200" smtClean="0"/>
            <a:t>Con el fin de anunciar y hacer presente el Reino de Dios </a:t>
          </a:r>
          <a:endParaRPr lang="es-AR" sz="2300" kern="1200" dirty="0"/>
        </a:p>
      </dsp:txBody>
      <dsp:txXfrm>
        <a:off x="4845949" y="2746651"/>
        <a:ext cx="2102689" cy="18756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450B4-D278-4807-BE22-B65DEAC09B69}">
      <dsp:nvSpPr>
        <dsp:cNvPr id="0" name=""/>
        <dsp:cNvSpPr/>
      </dsp:nvSpPr>
      <dsp:spPr>
        <a:xfrm>
          <a:off x="1709230" y="2420171"/>
          <a:ext cx="476350" cy="2485211"/>
        </a:xfrm>
        <a:custGeom>
          <a:avLst/>
          <a:gdLst/>
          <a:ahLst/>
          <a:cxnLst/>
          <a:rect l="0" t="0" r="0" b="0"/>
          <a:pathLst>
            <a:path>
              <a:moveTo>
                <a:pt x="0" y="0"/>
              </a:moveTo>
              <a:lnTo>
                <a:pt x="238175" y="0"/>
              </a:lnTo>
              <a:lnTo>
                <a:pt x="238175" y="2485211"/>
              </a:lnTo>
              <a:lnTo>
                <a:pt x="476350" y="2485211"/>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s-AR" sz="900" kern="1200"/>
        </a:p>
      </dsp:txBody>
      <dsp:txXfrm>
        <a:off x="1884144" y="3599515"/>
        <a:ext cx="126522" cy="126522"/>
      </dsp:txXfrm>
    </dsp:sp>
    <dsp:sp modelId="{E5D20193-AA40-4336-938D-42809CE492D7}">
      <dsp:nvSpPr>
        <dsp:cNvPr id="0" name=""/>
        <dsp:cNvSpPr/>
      </dsp:nvSpPr>
      <dsp:spPr>
        <a:xfrm>
          <a:off x="1709230" y="2420171"/>
          <a:ext cx="476350" cy="1577530"/>
        </a:xfrm>
        <a:custGeom>
          <a:avLst/>
          <a:gdLst/>
          <a:ahLst/>
          <a:cxnLst/>
          <a:rect l="0" t="0" r="0" b="0"/>
          <a:pathLst>
            <a:path>
              <a:moveTo>
                <a:pt x="0" y="0"/>
              </a:moveTo>
              <a:lnTo>
                <a:pt x="238175" y="0"/>
              </a:lnTo>
              <a:lnTo>
                <a:pt x="238175" y="1577530"/>
              </a:lnTo>
              <a:lnTo>
                <a:pt x="476350" y="1577530"/>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906208" y="3167739"/>
        <a:ext cx="82394" cy="82394"/>
      </dsp:txXfrm>
    </dsp:sp>
    <dsp:sp modelId="{BADB21FD-AFAE-47D0-9CDC-6D8158FE280A}">
      <dsp:nvSpPr>
        <dsp:cNvPr id="0" name=""/>
        <dsp:cNvSpPr/>
      </dsp:nvSpPr>
      <dsp:spPr>
        <a:xfrm>
          <a:off x="1709230" y="2420171"/>
          <a:ext cx="476350" cy="669849"/>
        </a:xfrm>
        <a:custGeom>
          <a:avLst/>
          <a:gdLst/>
          <a:ahLst/>
          <a:cxnLst/>
          <a:rect l="0" t="0" r="0" b="0"/>
          <a:pathLst>
            <a:path>
              <a:moveTo>
                <a:pt x="0" y="0"/>
              </a:moveTo>
              <a:lnTo>
                <a:pt x="238175" y="0"/>
              </a:lnTo>
              <a:lnTo>
                <a:pt x="238175" y="669849"/>
              </a:lnTo>
              <a:lnTo>
                <a:pt x="476350" y="669849"/>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926856" y="2734546"/>
        <a:ext cx="41097" cy="41097"/>
      </dsp:txXfrm>
    </dsp:sp>
    <dsp:sp modelId="{405383C5-2EED-4B5C-9278-C25000A59D75}">
      <dsp:nvSpPr>
        <dsp:cNvPr id="0" name=""/>
        <dsp:cNvSpPr/>
      </dsp:nvSpPr>
      <dsp:spPr>
        <a:xfrm>
          <a:off x="1709230" y="2239901"/>
          <a:ext cx="411043" cy="180270"/>
        </a:xfrm>
        <a:custGeom>
          <a:avLst/>
          <a:gdLst/>
          <a:ahLst/>
          <a:cxnLst/>
          <a:rect l="0" t="0" r="0" b="0"/>
          <a:pathLst>
            <a:path>
              <a:moveTo>
                <a:pt x="0" y="180270"/>
              </a:moveTo>
              <a:lnTo>
                <a:pt x="205521" y="180270"/>
              </a:lnTo>
              <a:lnTo>
                <a:pt x="205521" y="0"/>
              </a:lnTo>
              <a:lnTo>
                <a:pt x="411043" y="0"/>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903530" y="2318815"/>
        <a:ext cx="22441" cy="22441"/>
      </dsp:txXfrm>
    </dsp:sp>
    <dsp:sp modelId="{6E3808D2-2151-409B-926A-ED2F45319C9D}">
      <dsp:nvSpPr>
        <dsp:cNvPr id="0" name=""/>
        <dsp:cNvSpPr/>
      </dsp:nvSpPr>
      <dsp:spPr>
        <a:xfrm>
          <a:off x="1709230" y="1274658"/>
          <a:ext cx="476350" cy="1145512"/>
        </a:xfrm>
        <a:custGeom>
          <a:avLst/>
          <a:gdLst/>
          <a:ahLst/>
          <a:cxnLst/>
          <a:rect l="0" t="0" r="0" b="0"/>
          <a:pathLst>
            <a:path>
              <a:moveTo>
                <a:pt x="0" y="1145512"/>
              </a:moveTo>
              <a:lnTo>
                <a:pt x="238175" y="1145512"/>
              </a:lnTo>
              <a:lnTo>
                <a:pt x="238175" y="0"/>
              </a:lnTo>
              <a:lnTo>
                <a:pt x="476350" y="0"/>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AR" sz="500" kern="1200"/>
        </a:p>
      </dsp:txBody>
      <dsp:txXfrm>
        <a:off x="1916390" y="1816399"/>
        <a:ext cx="62030" cy="62030"/>
      </dsp:txXfrm>
    </dsp:sp>
    <dsp:sp modelId="{F7041577-E786-4D9C-A05D-6C3B2A82E567}">
      <dsp:nvSpPr>
        <dsp:cNvPr id="0" name=""/>
        <dsp:cNvSpPr/>
      </dsp:nvSpPr>
      <dsp:spPr>
        <a:xfrm>
          <a:off x="1709230" y="366977"/>
          <a:ext cx="476350" cy="2053193"/>
        </a:xfrm>
        <a:custGeom>
          <a:avLst/>
          <a:gdLst/>
          <a:ahLst/>
          <a:cxnLst/>
          <a:rect l="0" t="0" r="0" b="0"/>
          <a:pathLst>
            <a:path>
              <a:moveTo>
                <a:pt x="0" y="2053193"/>
              </a:moveTo>
              <a:lnTo>
                <a:pt x="238175" y="2053193"/>
              </a:lnTo>
              <a:lnTo>
                <a:pt x="238175" y="0"/>
              </a:lnTo>
              <a:lnTo>
                <a:pt x="476350" y="0"/>
              </a:lnTo>
            </a:path>
          </a:pathLst>
        </a:custGeom>
        <a:noFill/>
        <a:ln w="12700" cap="flat" cmpd="sng" algn="ctr">
          <a:solidFill>
            <a:schemeClr val="accent6">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AR" sz="700" kern="1200"/>
        </a:p>
      </dsp:txBody>
      <dsp:txXfrm>
        <a:off x="1894712" y="1340881"/>
        <a:ext cx="105386" cy="105386"/>
      </dsp:txXfrm>
    </dsp:sp>
    <dsp:sp modelId="{A17471D7-1399-4A63-94B7-E4A89BC15854}">
      <dsp:nvSpPr>
        <dsp:cNvPr id="0" name=""/>
        <dsp:cNvSpPr/>
      </dsp:nvSpPr>
      <dsp:spPr>
        <a:xfrm rot="16200000">
          <a:off x="-770190" y="2057098"/>
          <a:ext cx="4232697" cy="726144"/>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AR" sz="2000" kern="1200" dirty="0" smtClean="0"/>
            <a:t>Una praxis al servicio del Dios del Reino y al servicio del Reino de Dios</a:t>
          </a:r>
          <a:endParaRPr lang="es-AR" sz="2000" kern="1200" dirty="0"/>
        </a:p>
      </dsp:txBody>
      <dsp:txXfrm>
        <a:off x="-770190" y="2057098"/>
        <a:ext cx="4232697" cy="726144"/>
      </dsp:txXfrm>
    </dsp:sp>
    <dsp:sp modelId="{D58C7A1F-4A8A-4BB7-8863-913BD0E85D0D}">
      <dsp:nvSpPr>
        <dsp:cNvPr id="0" name=""/>
        <dsp:cNvSpPr/>
      </dsp:nvSpPr>
      <dsp:spPr>
        <a:xfrm>
          <a:off x="2185581" y="3905"/>
          <a:ext cx="5103862" cy="726144"/>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AR" sz="2400" b="1" kern="1200" smtClean="0"/>
            <a:t>El anuncio del Evangelio del Reino.</a:t>
          </a:r>
          <a:endParaRPr lang="es-AR" sz="2400" kern="1200" dirty="0"/>
        </a:p>
      </dsp:txBody>
      <dsp:txXfrm>
        <a:off x="2185581" y="3905"/>
        <a:ext cx="5103862" cy="726144"/>
      </dsp:txXfrm>
    </dsp:sp>
    <dsp:sp modelId="{24C78221-CADC-47F8-9713-FD755C35A3A3}">
      <dsp:nvSpPr>
        <dsp:cNvPr id="0" name=""/>
        <dsp:cNvSpPr/>
      </dsp:nvSpPr>
      <dsp:spPr>
        <a:xfrm>
          <a:off x="2185581" y="911586"/>
          <a:ext cx="5126369" cy="726144"/>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AR" sz="2400" b="1" kern="1200" smtClean="0"/>
            <a:t>La formación de una comunidad.</a:t>
          </a:r>
          <a:endParaRPr lang="es-AR" sz="2400" kern="1200" dirty="0"/>
        </a:p>
      </dsp:txBody>
      <dsp:txXfrm>
        <a:off x="2185581" y="911586"/>
        <a:ext cx="5126369" cy="726144"/>
      </dsp:txXfrm>
    </dsp:sp>
    <dsp:sp modelId="{2FDE1598-2ACA-432B-A392-82D1D0E3B391}">
      <dsp:nvSpPr>
        <dsp:cNvPr id="0" name=""/>
        <dsp:cNvSpPr/>
      </dsp:nvSpPr>
      <dsp:spPr>
        <a:xfrm>
          <a:off x="2120273" y="1876828"/>
          <a:ext cx="5148877" cy="726144"/>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AR" sz="2400" b="1" kern="1200" smtClean="0"/>
            <a:t>La promoción humana integral.</a:t>
          </a:r>
          <a:endParaRPr lang="es-AR" sz="2400" kern="1200" dirty="0"/>
        </a:p>
      </dsp:txBody>
      <dsp:txXfrm>
        <a:off x="2120273" y="1876828"/>
        <a:ext cx="5148877" cy="726144"/>
      </dsp:txXfrm>
    </dsp:sp>
    <dsp:sp modelId="{299EAAD2-3B86-4557-8756-BDBF6A122D67}">
      <dsp:nvSpPr>
        <dsp:cNvPr id="0" name=""/>
        <dsp:cNvSpPr/>
      </dsp:nvSpPr>
      <dsp:spPr>
        <a:xfrm>
          <a:off x="2185581" y="2726948"/>
          <a:ext cx="5148877" cy="726144"/>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AR" sz="2400" b="1" kern="1200" smtClean="0"/>
            <a:t>La solidaridad con los más pobres y débiles.</a:t>
          </a:r>
          <a:endParaRPr lang="es-AR" sz="2400" kern="1200" dirty="0"/>
        </a:p>
      </dsp:txBody>
      <dsp:txXfrm>
        <a:off x="2185581" y="2726948"/>
        <a:ext cx="5148877" cy="726144"/>
      </dsp:txXfrm>
    </dsp:sp>
    <dsp:sp modelId="{9BBCE511-F037-44FD-AE6A-0BA8B8307FF8}">
      <dsp:nvSpPr>
        <dsp:cNvPr id="0" name=""/>
        <dsp:cNvSpPr/>
      </dsp:nvSpPr>
      <dsp:spPr>
        <a:xfrm>
          <a:off x="2185581" y="3634629"/>
          <a:ext cx="5090429" cy="726144"/>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AR" sz="2400" b="1" kern="1200" smtClean="0"/>
            <a:t>La denuncia del anti- reino.</a:t>
          </a:r>
          <a:endParaRPr lang="es-AR" sz="2400" kern="1200" dirty="0"/>
        </a:p>
      </dsp:txBody>
      <dsp:txXfrm>
        <a:off x="2185581" y="3634629"/>
        <a:ext cx="5090429" cy="726144"/>
      </dsp:txXfrm>
    </dsp:sp>
    <dsp:sp modelId="{16F258E2-1C10-400D-8D65-4D1F768ADF12}">
      <dsp:nvSpPr>
        <dsp:cNvPr id="0" name=""/>
        <dsp:cNvSpPr/>
      </dsp:nvSpPr>
      <dsp:spPr>
        <a:xfrm>
          <a:off x="2185581" y="4542309"/>
          <a:ext cx="5054631" cy="726144"/>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s-AR" sz="2400" b="1" kern="1200" smtClean="0"/>
            <a:t>La liberación y trasformación.</a:t>
          </a:r>
          <a:endParaRPr lang="es-AR" sz="2400" kern="1200" dirty="0"/>
        </a:p>
      </dsp:txBody>
      <dsp:txXfrm>
        <a:off x="2185581" y="4542309"/>
        <a:ext cx="5054631" cy="7261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885918-9CA8-4D79-90AA-A91D1D478FFB}">
      <dsp:nvSpPr>
        <dsp:cNvPr id="0" name=""/>
        <dsp:cNvSpPr/>
      </dsp:nvSpPr>
      <dsp:spPr>
        <a:xfrm>
          <a:off x="3557649" y="2369404"/>
          <a:ext cx="1689614" cy="168961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s-ES_tradnl" sz="2700" kern="1200" dirty="0" smtClean="0"/>
            <a:t>La pastoral</a:t>
          </a:r>
          <a:endParaRPr lang="es-AR" sz="2700" kern="1200" dirty="0"/>
        </a:p>
      </dsp:txBody>
      <dsp:txXfrm>
        <a:off x="3805087" y="2616842"/>
        <a:ext cx="1194738" cy="1194738"/>
      </dsp:txXfrm>
    </dsp:sp>
    <dsp:sp modelId="{D475C2D7-8386-4D1E-B0E2-1E4BF2158875}">
      <dsp:nvSpPr>
        <dsp:cNvPr id="0" name=""/>
        <dsp:cNvSpPr/>
      </dsp:nvSpPr>
      <dsp:spPr>
        <a:xfrm rot="16200000">
          <a:off x="4223362" y="1754394"/>
          <a:ext cx="358187" cy="5744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AR" sz="1600" kern="1200"/>
        </a:p>
      </dsp:txBody>
      <dsp:txXfrm>
        <a:off x="4277090" y="1923016"/>
        <a:ext cx="250731" cy="344680"/>
      </dsp:txXfrm>
    </dsp:sp>
    <dsp:sp modelId="{52B271C1-BCE6-495A-B239-DD6DA3B41A7A}">
      <dsp:nvSpPr>
        <dsp:cNvPr id="0" name=""/>
        <dsp:cNvSpPr/>
      </dsp:nvSpPr>
      <dsp:spPr>
        <a:xfrm>
          <a:off x="3557649" y="3963"/>
          <a:ext cx="1689614" cy="1689614"/>
        </a:xfrm>
        <a:prstGeom prst="ellipse">
          <a:avLst/>
        </a:prstGeom>
        <a:solidFill>
          <a:schemeClr val="lt1">
            <a:hueOff val="0"/>
            <a:satOff val="0"/>
            <a:lumOff val="0"/>
            <a:alphaOff val="0"/>
          </a:schemeClr>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_tradnl" sz="1600" kern="1200" dirty="0" smtClean="0"/>
            <a:t>Es una actualización de la praxis de Jesús.</a:t>
          </a:r>
          <a:endParaRPr lang="es-AR" sz="1600" kern="1200" dirty="0"/>
        </a:p>
      </dsp:txBody>
      <dsp:txXfrm>
        <a:off x="3805087" y="251401"/>
        <a:ext cx="1194738" cy="1194738"/>
      </dsp:txXfrm>
    </dsp:sp>
    <dsp:sp modelId="{F243C01E-5B30-46F6-A485-85E085D0D533}">
      <dsp:nvSpPr>
        <dsp:cNvPr id="0" name=""/>
        <dsp:cNvSpPr/>
      </dsp:nvSpPr>
      <dsp:spPr>
        <a:xfrm rot="20520000">
          <a:off x="5338555" y="2564628"/>
          <a:ext cx="358187" cy="5744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AR" sz="1600" kern="1200"/>
        </a:p>
      </dsp:txBody>
      <dsp:txXfrm>
        <a:off x="5341185" y="2696125"/>
        <a:ext cx="250731" cy="344680"/>
      </dsp:txXfrm>
    </dsp:sp>
    <dsp:sp modelId="{794371B9-8084-47BE-B279-0903655ED671}">
      <dsp:nvSpPr>
        <dsp:cNvPr id="0" name=""/>
        <dsp:cNvSpPr/>
      </dsp:nvSpPr>
      <dsp:spPr>
        <a:xfrm>
          <a:off x="5807316" y="1638442"/>
          <a:ext cx="1689614" cy="1689614"/>
        </a:xfrm>
        <a:prstGeom prst="ellipse">
          <a:avLst/>
        </a:prstGeom>
        <a:solidFill>
          <a:schemeClr val="lt1">
            <a:hueOff val="0"/>
            <a:satOff val="0"/>
            <a:lumOff val="0"/>
            <a:alphaOff val="0"/>
          </a:schemeClr>
        </a:solidFill>
        <a:ln w="12700" cap="flat" cmpd="sng" algn="ctr">
          <a:solidFill>
            <a:srgbClr val="66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_tradnl" sz="2000" kern="1200" dirty="0" smtClean="0"/>
            <a:t>La pastoral es una praxis.</a:t>
          </a:r>
          <a:endParaRPr lang="es-AR" sz="2000" kern="1200" dirty="0"/>
        </a:p>
      </dsp:txBody>
      <dsp:txXfrm>
        <a:off x="6054754" y="1885880"/>
        <a:ext cx="1194738" cy="1194738"/>
      </dsp:txXfrm>
    </dsp:sp>
    <dsp:sp modelId="{48BC5C91-AAE5-4526-85D3-DF91EC3C387F}">
      <dsp:nvSpPr>
        <dsp:cNvPr id="0" name=""/>
        <dsp:cNvSpPr/>
      </dsp:nvSpPr>
      <dsp:spPr>
        <a:xfrm rot="3240000">
          <a:off x="4912589" y="3875616"/>
          <a:ext cx="358187" cy="5744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AR" sz="1600" kern="1200"/>
        </a:p>
      </dsp:txBody>
      <dsp:txXfrm>
        <a:off x="4934736" y="3947043"/>
        <a:ext cx="250731" cy="344680"/>
      </dsp:txXfrm>
    </dsp:sp>
    <dsp:sp modelId="{2CA2AE41-FB9A-4A65-9A8D-B7B1CF3B28B7}">
      <dsp:nvSpPr>
        <dsp:cNvPr id="0" name=""/>
        <dsp:cNvSpPr/>
      </dsp:nvSpPr>
      <dsp:spPr>
        <a:xfrm>
          <a:off x="4948019" y="4283085"/>
          <a:ext cx="1689614" cy="1689614"/>
        </a:xfrm>
        <a:prstGeom prst="ellipse">
          <a:avLst/>
        </a:prstGeom>
        <a:solidFill>
          <a:schemeClr val="lt1">
            <a:hueOff val="0"/>
            <a:satOff val="0"/>
            <a:lumOff val="0"/>
            <a:alphaOff val="0"/>
          </a:schemeClr>
        </a:solidFill>
        <a:ln w="12700" cap="flat" cmpd="sng" algn="ctr">
          <a:solidFill>
            <a:srgbClr val="66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_tradnl" sz="2000" kern="1200" dirty="0" smtClean="0"/>
            <a:t>La pastoral es un arte. </a:t>
          </a:r>
          <a:endParaRPr lang="es-AR" sz="2000" kern="1200" dirty="0"/>
        </a:p>
      </dsp:txBody>
      <dsp:txXfrm>
        <a:off x="5195457" y="4530523"/>
        <a:ext cx="1194738" cy="1194738"/>
      </dsp:txXfrm>
    </dsp:sp>
    <dsp:sp modelId="{0CD8F139-2839-46C3-B06B-89AADA305304}">
      <dsp:nvSpPr>
        <dsp:cNvPr id="0" name=""/>
        <dsp:cNvSpPr/>
      </dsp:nvSpPr>
      <dsp:spPr>
        <a:xfrm rot="7560000">
          <a:off x="3534135" y="3875616"/>
          <a:ext cx="358187" cy="5744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AR" sz="1600" kern="1200"/>
        </a:p>
      </dsp:txBody>
      <dsp:txXfrm rot="10800000">
        <a:off x="3619444" y="3947043"/>
        <a:ext cx="250731" cy="344680"/>
      </dsp:txXfrm>
    </dsp:sp>
    <dsp:sp modelId="{AB1B84D0-17D5-4408-8580-B74B03FF7CBB}">
      <dsp:nvSpPr>
        <dsp:cNvPr id="0" name=""/>
        <dsp:cNvSpPr/>
      </dsp:nvSpPr>
      <dsp:spPr>
        <a:xfrm>
          <a:off x="2167278" y="4283085"/>
          <a:ext cx="1689614" cy="1689614"/>
        </a:xfrm>
        <a:prstGeom prst="ellipse">
          <a:avLst/>
        </a:prstGeom>
        <a:solidFill>
          <a:schemeClr val="lt1">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_tradnl" sz="2000" kern="1200" dirty="0" smtClean="0"/>
            <a:t>La pastoral se piensa.</a:t>
          </a:r>
          <a:endParaRPr lang="es-AR" sz="2000" kern="1200" dirty="0"/>
        </a:p>
      </dsp:txBody>
      <dsp:txXfrm>
        <a:off x="2414716" y="4530523"/>
        <a:ext cx="1194738" cy="1194738"/>
      </dsp:txXfrm>
    </dsp:sp>
    <dsp:sp modelId="{5DD3B485-5AEB-4EB6-9334-0F3253B0F7C7}">
      <dsp:nvSpPr>
        <dsp:cNvPr id="0" name=""/>
        <dsp:cNvSpPr/>
      </dsp:nvSpPr>
      <dsp:spPr>
        <a:xfrm rot="11880000">
          <a:off x="3108170" y="2564628"/>
          <a:ext cx="358187" cy="574468"/>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AR" sz="1600" kern="1200"/>
        </a:p>
      </dsp:txBody>
      <dsp:txXfrm rot="10800000">
        <a:off x="3212996" y="2696125"/>
        <a:ext cx="250731" cy="344680"/>
      </dsp:txXfrm>
    </dsp:sp>
    <dsp:sp modelId="{1D2287AC-8731-4BD7-99E4-A9456F05B715}">
      <dsp:nvSpPr>
        <dsp:cNvPr id="0" name=""/>
        <dsp:cNvSpPr/>
      </dsp:nvSpPr>
      <dsp:spPr>
        <a:xfrm>
          <a:off x="1307981" y="1638442"/>
          <a:ext cx="1689614" cy="1689614"/>
        </a:xfrm>
        <a:prstGeom prst="ellipse">
          <a:avLst/>
        </a:prstGeom>
        <a:solidFill>
          <a:schemeClr val="lt1">
            <a:hueOff val="0"/>
            <a:satOff val="0"/>
            <a:lumOff val="0"/>
            <a:alphaOff val="0"/>
          </a:schemeClr>
        </a:solidFill>
        <a:ln w="12700" cap="flat" cmpd="sng" algn="ctr">
          <a:solidFill>
            <a:srgbClr val="A23847"/>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_tradnl" sz="1600" kern="1200" dirty="0" smtClean="0"/>
            <a:t>La pastoral de adultos mayores es una pastoral de conjunto.</a:t>
          </a:r>
          <a:endParaRPr lang="es-AR" sz="1600" kern="1200" dirty="0"/>
        </a:p>
      </dsp:txBody>
      <dsp:txXfrm>
        <a:off x="1555419" y="1885880"/>
        <a:ext cx="1194738" cy="11947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C1C5F-00DC-4780-AD15-A8BCAB03C046}">
      <dsp:nvSpPr>
        <dsp:cNvPr id="0" name=""/>
        <dsp:cNvSpPr/>
      </dsp:nvSpPr>
      <dsp:spPr>
        <a:xfrm rot="5400000">
          <a:off x="-263854" y="386962"/>
          <a:ext cx="1759030" cy="1231321"/>
        </a:xfrm>
        <a:prstGeom prst="chevron">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s-ES_tradnl" sz="1800" b="1" kern="1200" dirty="0"/>
        </a:p>
        <a:p>
          <a:pPr marL="0" marR="0" lvl="0" indent="0" algn="ctr" defTabSz="914400" eaLnBrk="1" fontAlgn="auto" latinLnBrk="0" hangingPunct="1">
            <a:lnSpc>
              <a:spcPct val="100000"/>
            </a:lnSpc>
            <a:spcBef>
              <a:spcPct val="0"/>
            </a:spcBef>
            <a:spcAft>
              <a:spcPts val="0"/>
            </a:spcAft>
            <a:buClrTx/>
            <a:buSzTx/>
            <a:buFontTx/>
            <a:buNone/>
            <a:tabLst/>
            <a:defRPr/>
          </a:pPr>
          <a:endParaRPr lang="es-ES_tradnl" sz="1400" b="1"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es-ES_tradnl" sz="1400" b="1" kern="1200" dirty="0">
              <a:solidFill>
                <a:schemeClr val="tx1"/>
              </a:solidFill>
            </a:rPr>
            <a:t>Las comisiones Diocesanas </a:t>
          </a:r>
          <a:endParaRPr lang="es-AR" sz="1400" b="1" kern="1200" dirty="0">
            <a:solidFill>
              <a:schemeClr val="tx1"/>
            </a:solidFill>
          </a:endParaRPr>
        </a:p>
        <a:p>
          <a:pPr marL="0" lvl="0" defTabSz="1111250">
            <a:spcBef>
              <a:spcPct val="0"/>
            </a:spcBef>
            <a:buNone/>
          </a:pPr>
          <a:endParaRPr lang="es-MX" kern="1200" dirty="0"/>
        </a:p>
      </dsp:txBody>
      <dsp:txXfrm rot="-5400000">
        <a:off x="1" y="738769"/>
        <a:ext cx="1231321" cy="527709"/>
      </dsp:txXfrm>
    </dsp:sp>
    <dsp:sp modelId="{AF70C911-BE6F-48CB-A1DD-4D01B3114B90}">
      <dsp:nvSpPr>
        <dsp:cNvPr id="0" name=""/>
        <dsp:cNvSpPr/>
      </dsp:nvSpPr>
      <dsp:spPr>
        <a:xfrm rot="5400000">
          <a:off x="4114001" y="-2868723"/>
          <a:ext cx="1362275" cy="7127634"/>
        </a:xfrm>
        <a:prstGeom prst="round2Same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Char char="••"/>
            <a:tabLst/>
            <a:defRPr/>
          </a:pPr>
          <a:r>
            <a:rPr lang="es-ES_tradnl" sz="1400" kern="1200" dirty="0"/>
            <a:t>S</a:t>
          </a:r>
          <a:r>
            <a:rPr lang="es-ES_tradnl" sz="1400" b="1" kern="1200" dirty="0"/>
            <a:t>on estructuras creadas para dar respuesta</a:t>
          </a:r>
          <a:r>
            <a:rPr lang="es-ES_tradnl" sz="1400" kern="1200" dirty="0"/>
            <a:t> a problemas específicos más allá de cualquier circunscripción territorial.</a:t>
          </a:r>
          <a:endParaRPr lang="es-MX" sz="1400" kern="1200" dirty="0"/>
        </a:p>
        <a:p>
          <a:pPr marL="114300" lvl="1" indent="0" algn="l" defTabSz="622300">
            <a:lnSpc>
              <a:spcPct val="90000"/>
            </a:lnSpc>
            <a:spcBef>
              <a:spcPct val="0"/>
            </a:spcBef>
            <a:spcAft>
              <a:spcPct val="15000"/>
            </a:spcAft>
            <a:buChar char="••"/>
          </a:pPr>
          <a:endParaRPr lang="es-MX" sz="1400" kern="1200" dirty="0"/>
        </a:p>
        <a:p>
          <a:pPr marL="0" marR="0" lvl="0" indent="0" algn="l" defTabSz="914400" eaLnBrk="1" fontAlgn="auto" latinLnBrk="0" hangingPunct="1">
            <a:lnSpc>
              <a:spcPct val="100000"/>
            </a:lnSpc>
            <a:spcBef>
              <a:spcPct val="0"/>
            </a:spcBef>
            <a:spcAft>
              <a:spcPts val="0"/>
            </a:spcAft>
            <a:buClrTx/>
            <a:buSzTx/>
            <a:buFontTx/>
            <a:buChar char="••"/>
            <a:tabLst/>
            <a:defRPr/>
          </a:pPr>
          <a:r>
            <a:rPr lang="es-ES_tradnl" sz="1400" b="1" kern="1200" dirty="0"/>
            <a:t>Mediante estos organismos el obisp</a:t>
          </a:r>
          <a:r>
            <a:rPr lang="es-ES_tradnl" sz="1400" kern="1200" dirty="0"/>
            <a:t>o cuida que los aspectos fundamentales de la acción pastoral crezcan y se fortalezcan (733).</a:t>
          </a:r>
          <a:endParaRPr lang="es-AR" sz="1400" kern="1200" dirty="0"/>
        </a:p>
        <a:p>
          <a:pPr marL="114300" lvl="1" indent="0" defTabSz="622300">
            <a:lnSpc>
              <a:spcPct val="90000"/>
            </a:lnSpc>
            <a:spcBef>
              <a:spcPct val="0"/>
            </a:spcBef>
            <a:spcAft>
              <a:spcPct val="15000"/>
            </a:spcAft>
            <a:buChar char="••"/>
          </a:pPr>
          <a:endParaRPr lang="es-MX" kern="1200" dirty="0"/>
        </a:p>
      </dsp:txBody>
      <dsp:txXfrm rot="-5400000">
        <a:off x="1231322" y="80457"/>
        <a:ext cx="7061133" cy="1229273"/>
      </dsp:txXfrm>
    </dsp:sp>
    <dsp:sp modelId="{5E7044A1-185D-40A6-9927-F1DDCF181CEE}">
      <dsp:nvSpPr>
        <dsp:cNvPr id="0" name=""/>
        <dsp:cNvSpPr/>
      </dsp:nvSpPr>
      <dsp:spPr>
        <a:xfrm rot="5400000">
          <a:off x="-263854" y="2103940"/>
          <a:ext cx="1759030" cy="1231321"/>
        </a:xfrm>
        <a:prstGeom prst="chevr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s-ES_tradnl" sz="1400" b="1" kern="1200" dirty="0"/>
        </a:p>
        <a:p>
          <a:pPr marL="0" marR="0" lvl="0" indent="0" algn="ctr" defTabSz="914400" eaLnBrk="1" fontAlgn="auto" latinLnBrk="0" hangingPunct="1">
            <a:lnSpc>
              <a:spcPct val="100000"/>
            </a:lnSpc>
            <a:spcBef>
              <a:spcPct val="0"/>
            </a:spcBef>
            <a:spcAft>
              <a:spcPts val="0"/>
            </a:spcAft>
            <a:buClrTx/>
            <a:buSzTx/>
            <a:buFontTx/>
            <a:buNone/>
            <a:tabLst/>
            <a:defRPr/>
          </a:pPr>
          <a:endParaRPr lang="es-ES_tradnl" sz="1400" b="1"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es-ES_tradnl" sz="1400" b="1" kern="1200" dirty="0">
              <a:solidFill>
                <a:schemeClr val="tx1"/>
              </a:solidFill>
            </a:rPr>
            <a:t>Presupuesto común</a:t>
          </a:r>
          <a:r>
            <a:rPr lang="es-ES_tradnl" sz="1800" b="1" kern="1200" dirty="0">
              <a:solidFill>
                <a:schemeClr val="tx1"/>
              </a:solidFill>
            </a:rPr>
            <a:t> </a:t>
          </a:r>
          <a:endParaRPr lang="es-AR" sz="1800" b="1" kern="1200" dirty="0">
            <a:solidFill>
              <a:schemeClr val="tx1"/>
            </a:solidFill>
          </a:endParaRPr>
        </a:p>
        <a:p>
          <a:pPr marL="0" lvl="0" defTabSz="400050">
            <a:spcBef>
              <a:spcPct val="0"/>
            </a:spcBef>
            <a:buNone/>
          </a:pPr>
          <a:endParaRPr lang="es-MX" kern="1200" dirty="0"/>
        </a:p>
      </dsp:txBody>
      <dsp:txXfrm rot="-5400000">
        <a:off x="1" y="2455747"/>
        <a:ext cx="1231321" cy="527709"/>
      </dsp:txXfrm>
    </dsp:sp>
    <dsp:sp modelId="{51F9CC3D-96F7-4C44-9376-28FBFF550F0D}">
      <dsp:nvSpPr>
        <dsp:cNvPr id="0" name=""/>
        <dsp:cNvSpPr/>
      </dsp:nvSpPr>
      <dsp:spPr>
        <a:xfrm rot="5400000">
          <a:off x="4086249" y="-1132425"/>
          <a:ext cx="1417778" cy="7127634"/>
        </a:xfrm>
        <a:prstGeom prst="round2Same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Char char="••"/>
            <a:tabLst/>
            <a:defRPr/>
          </a:pPr>
          <a:r>
            <a:rPr lang="es-ES_tradnl" sz="1400" kern="1200" dirty="0"/>
            <a:t>Tener un </a:t>
          </a:r>
          <a:r>
            <a:rPr lang="es-ES_tradnl" sz="1400" b="1" u="sng" kern="1200" dirty="0"/>
            <a:t>conocimiento </a:t>
          </a:r>
          <a:r>
            <a:rPr lang="es-ES_tradnl" sz="1400" b="1" kern="1200" dirty="0"/>
            <a:t>claro de la </a:t>
          </a:r>
          <a:r>
            <a:rPr lang="es-ES_tradnl" sz="1400" b="1" u="sng" kern="1200" dirty="0"/>
            <a:t>realidad</a:t>
          </a:r>
          <a:r>
            <a:rPr lang="es-ES_tradnl" sz="1400" b="1" kern="1200" dirty="0"/>
            <a:t> y discernirla a la luz del Evangelio</a:t>
          </a:r>
          <a:r>
            <a:rPr lang="es-ES_tradnl" sz="1400" kern="1200" dirty="0"/>
            <a:t>.</a:t>
          </a:r>
          <a:endParaRPr lang="es-AR" sz="1400" kern="1200" dirty="0"/>
        </a:p>
        <a:p>
          <a:pPr marL="0" marR="0" lvl="0" indent="0" algn="l" defTabSz="914400" eaLnBrk="1" fontAlgn="auto" latinLnBrk="0" hangingPunct="1">
            <a:lnSpc>
              <a:spcPct val="100000"/>
            </a:lnSpc>
            <a:spcBef>
              <a:spcPct val="0"/>
            </a:spcBef>
            <a:spcAft>
              <a:spcPts val="0"/>
            </a:spcAft>
            <a:buClrTx/>
            <a:buSzTx/>
            <a:buFontTx/>
            <a:buChar char="••"/>
            <a:tabLst/>
            <a:defRPr/>
          </a:pPr>
          <a:endParaRPr lang="es-AR" sz="1400" kern="1200" dirty="0"/>
        </a:p>
        <a:p>
          <a:pPr marL="57150" marR="0" lvl="1" indent="0" algn="l" defTabSz="400050" eaLnBrk="1" fontAlgn="auto" latinLnBrk="0" hangingPunct="1">
            <a:lnSpc>
              <a:spcPct val="100000"/>
            </a:lnSpc>
            <a:spcBef>
              <a:spcPct val="0"/>
            </a:spcBef>
            <a:spcAft>
              <a:spcPts val="0"/>
            </a:spcAft>
            <a:buClrTx/>
            <a:buSzTx/>
            <a:buFontTx/>
            <a:buChar char="••"/>
            <a:tabLst/>
            <a:defRPr/>
          </a:pPr>
          <a:r>
            <a:rPr lang="es-ES_tradnl" sz="1400" b="1" kern="1200" dirty="0"/>
            <a:t>Promover</a:t>
          </a:r>
          <a:r>
            <a:rPr lang="es-ES_tradnl" sz="1400" kern="1200" dirty="0"/>
            <a:t> una </a:t>
          </a:r>
          <a:r>
            <a:rPr lang="es-ES_tradnl" sz="1400" u="sng" kern="1200" dirty="0"/>
            <a:t>evangelización </a:t>
          </a:r>
          <a:r>
            <a:rPr lang="es-ES_tradnl" sz="1400" kern="1200" dirty="0"/>
            <a:t>que libere y </a:t>
          </a:r>
          <a:r>
            <a:rPr lang="es-ES_tradnl" sz="1400" b="1" kern="1200" dirty="0"/>
            <a:t>transforme </a:t>
          </a:r>
          <a:r>
            <a:rPr lang="es-ES_tradnl" sz="1400" b="1" u="sng" kern="1200" dirty="0"/>
            <a:t>integral</a:t>
          </a:r>
          <a:r>
            <a:rPr lang="es-ES_tradnl" sz="1400" b="1" kern="1200" dirty="0"/>
            <a:t>mente al hombre.</a:t>
          </a:r>
          <a:endParaRPr lang="es-AR" sz="1400" kern="1200" dirty="0"/>
        </a:p>
        <a:p>
          <a:pPr marL="0" marR="0" lvl="0" indent="0" algn="l" defTabSz="914400" eaLnBrk="1" fontAlgn="auto" latinLnBrk="0" hangingPunct="1">
            <a:lnSpc>
              <a:spcPct val="100000"/>
            </a:lnSpc>
            <a:spcBef>
              <a:spcPct val="0"/>
            </a:spcBef>
            <a:spcAft>
              <a:spcPts val="0"/>
            </a:spcAft>
            <a:buClrTx/>
            <a:buSzTx/>
            <a:buFontTx/>
            <a:buChar char="••"/>
            <a:tabLst/>
            <a:defRPr/>
          </a:pPr>
          <a:endParaRPr lang="es-AR" sz="1400" kern="1200" dirty="0"/>
        </a:p>
        <a:p>
          <a:pPr marL="57150" marR="0" lvl="1" indent="0" algn="l" defTabSz="400050" eaLnBrk="1" fontAlgn="auto" latinLnBrk="0" hangingPunct="1">
            <a:lnSpc>
              <a:spcPct val="100000"/>
            </a:lnSpc>
            <a:spcBef>
              <a:spcPct val="0"/>
            </a:spcBef>
            <a:spcAft>
              <a:spcPts val="0"/>
            </a:spcAft>
            <a:buClrTx/>
            <a:buSzTx/>
            <a:buFontTx/>
            <a:buChar char="••"/>
            <a:tabLst/>
            <a:defRPr/>
          </a:pPr>
          <a:r>
            <a:rPr lang="es-ES_tradnl" sz="1400" b="1" u="sng" kern="1200" dirty="0"/>
            <a:t>Suscitar</a:t>
          </a:r>
          <a:r>
            <a:rPr lang="es-ES_tradnl" sz="1400" b="1" kern="1200" dirty="0"/>
            <a:t> y acompañar </a:t>
          </a:r>
          <a:r>
            <a:rPr lang="es-ES_tradnl" sz="1400" b="1" u="sng" kern="1200" dirty="0"/>
            <a:t>procesos </a:t>
          </a:r>
          <a:r>
            <a:rPr lang="es-ES_tradnl" sz="1400" kern="1200" dirty="0"/>
            <a:t>más que acciones aisladas (134)</a:t>
          </a:r>
          <a:endParaRPr lang="es-AR" sz="1400" kern="1200" dirty="0"/>
        </a:p>
        <a:p>
          <a:pPr marL="0" marR="0" lvl="0" indent="0" algn="l" defTabSz="914400" eaLnBrk="1" fontAlgn="auto" latinLnBrk="0" hangingPunct="1">
            <a:lnSpc>
              <a:spcPct val="100000"/>
            </a:lnSpc>
            <a:spcBef>
              <a:spcPct val="0"/>
            </a:spcBef>
            <a:spcAft>
              <a:spcPts val="0"/>
            </a:spcAft>
            <a:buClrTx/>
            <a:buSzTx/>
            <a:buFontTx/>
            <a:buChar char="••"/>
            <a:tabLst/>
            <a:defRPr/>
          </a:pPr>
          <a:endParaRPr lang="es-AR" sz="1800" kern="1200" dirty="0"/>
        </a:p>
      </dsp:txBody>
      <dsp:txXfrm rot="-5400000">
        <a:off x="1231321" y="1791713"/>
        <a:ext cx="7058424" cy="1279358"/>
      </dsp:txXfrm>
    </dsp:sp>
    <dsp:sp modelId="{40366D1C-4160-489B-878B-24FE76C22D40}">
      <dsp:nvSpPr>
        <dsp:cNvPr id="0" name=""/>
        <dsp:cNvSpPr/>
      </dsp:nvSpPr>
      <dsp:spPr>
        <a:xfrm rot="5400000">
          <a:off x="-263854" y="3747452"/>
          <a:ext cx="1759030" cy="1231321"/>
        </a:xfrm>
        <a:prstGeom prst="chevr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s-ES_tradnl" sz="1400" b="1" kern="1200" dirty="0">
            <a:sym typeface="+mn-ea"/>
          </a:endParaRPr>
        </a:p>
        <a:p>
          <a:pPr marL="0" marR="0" lvl="0" indent="0" algn="ctr" defTabSz="914400" eaLnBrk="1" fontAlgn="auto" latinLnBrk="0" hangingPunct="1">
            <a:lnSpc>
              <a:spcPct val="100000"/>
            </a:lnSpc>
            <a:spcBef>
              <a:spcPct val="0"/>
            </a:spcBef>
            <a:spcAft>
              <a:spcPts val="0"/>
            </a:spcAft>
            <a:buClrTx/>
            <a:buSzTx/>
            <a:buFontTx/>
            <a:buNone/>
            <a:tabLst/>
            <a:defRPr/>
          </a:pPr>
          <a:r>
            <a:rPr lang="es-ES_tradnl" sz="1400" b="1" kern="1200" dirty="0">
              <a:solidFill>
                <a:schemeClr val="tx1"/>
              </a:solidFill>
              <a:sym typeface="+mn-ea"/>
            </a:rPr>
            <a:t>Tareas de las comisiones </a:t>
          </a:r>
          <a:endParaRPr lang="es-AR" sz="1400" b="1" kern="1200" dirty="0">
            <a:solidFill>
              <a:schemeClr val="tx1"/>
            </a:solidFill>
          </a:endParaRPr>
        </a:p>
        <a:p>
          <a:pPr marL="0" algn="ctr" defTabSz="355600">
            <a:spcBef>
              <a:spcPct val="0"/>
            </a:spcBef>
          </a:pPr>
          <a:endParaRPr lang="es-MX" sz="1100" kern="1200" dirty="0"/>
        </a:p>
      </dsp:txBody>
      <dsp:txXfrm rot="-5400000">
        <a:off x="1" y="4099259"/>
        <a:ext cx="1231321" cy="527709"/>
      </dsp:txXfrm>
    </dsp:sp>
    <dsp:sp modelId="{04AD908D-1826-4A6C-B042-E22FA0629869}">
      <dsp:nvSpPr>
        <dsp:cNvPr id="0" name=""/>
        <dsp:cNvSpPr/>
      </dsp:nvSpPr>
      <dsp:spPr>
        <a:xfrm rot="5400000">
          <a:off x="4159716" y="491465"/>
          <a:ext cx="1270844" cy="7127634"/>
        </a:xfrm>
        <a:prstGeom prst="round2Same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0" lvl="1" indent="0" algn="l" defTabSz="400050">
            <a:lnSpc>
              <a:spcPct val="100000"/>
            </a:lnSpc>
            <a:spcBef>
              <a:spcPct val="0"/>
            </a:spcBef>
            <a:spcAft>
              <a:spcPct val="15000"/>
            </a:spcAft>
            <a:buChar char="••"/>
          </a:pPr>
          <a:r>
            <a:rPr lang="es-ES_tradnl" sz="1400" b="1" u="none" kern="1200" dirty="0">
              <a:sym typeface="+mn-ea"/>
            </a:rPr>
            <a:t>- </a:t>
          </a:r>
          <a:r>
            <a:rPr lang="es-ES_tradnl" sz="1400" b="1" u="sng" kern="1200" dirty="0">
              <a:sym typeface="+mn-ea"/>
            </a:rPr>
            <a:t>Asumir el plan</a:t>
          </a:r>
          <a:r>
            <a:rPr lang="es-ES_tradnl" sz="1400" u="sng" kern="1200" dirty="0">
              <a:sym typeface="+mn-ea"/>
            </a:rPr>
            <a:t> </a:t>
          </a:r>
          <a:r>
            <a:rPr lang="es-ES_tradnl" sz="1400" kern="1200" dirty="0">
              <a:sym typeface="+mn-ea"/>
            </a:rPr>
            <a:t>diocesano y así propagar el trabajo específico ( SD. 57).</a:t>
          </a:r>
          <a:endParaRPr lang="es-AR" sz="1400" kern="1200" dirty="0"/>
        </a:p>
        <a:p>
          <a:pPr marL="0" marR="0" lvl="1" indent="0" algn="l" defTabSz="914400" eaLnBrk="1" fontAlgn="auto" latinLnBrk="0" hangingPunct="1">
            <a:lnSpc>
              <a:spcPct val="100000"/>
            </a:lnSpc>
            <a:spcBef>
              <a:spcPct val="0"/>
            </a:spcBef>
            <a:spcAft>
              <a:spcPct val="15000"/>
            </a:spcAft>
            <a:buClrTx/>
            <a:buSzTx/>
            <a:buFontTx/>
            <a:buChar char="••"/>
            <a:tabLst/>
            <a:defRPr/>
          </a:pPr>
          <a:r>
            <a:rPr lang="es-ES_tradnl" sz="1400" kern="1200" dirty="0">
              <a:sym typeface="+mn-ea"/>
            </a:rPr>
            <a:t>- Proporcionar una </a:t>
          </a:r>
          <a:r>
            <a:rPr lang="es-ES_tradnl" sz="1400" b="1" u="sng" kern="1200" dirty="0">
              <a:sym typeface="+mn-ea"/>
            </a:rPr>
            <a:t>capacitación apropiada</a:t>
          </a:r>
          <a:r>
            <a:rPr lang="es-ES_tradnl" sz="1400" u="none" kern="1200" dirty="0">
              <a:sym typeface="+mn-ea"/>
            </a:rPr>
            <a:t> </a:t>
          </a:r>
          <a:r>
            <a:rPr lang="es-ES_tradnl" sz="1400" kern="1200" dirty="0">
              <a:sym typeface="+mn-ea"/>
            </a:rPr>
            <a:t>a los agentes de pastoral.</a:t>
          </a:r>
          <a:endParaRPr lang="es-AR" sz="1400" kern="1200" dirty="0"/>
        </a:p>
        <a:p>
          <a:pPr marL="0" marR="0" lvl="1" indent="0" algn="l" defTabSz="400050" eaLnBrk="1" fontAlgn="auto" latinLnBrk="0" hangingPunct="1">
            <a:lnSpc>
              <a:spcPct val="100000"/>
            </a:lnSpc>
            <a:spcBef>
              <a:spcPct val="0"/>
            </a:spcBef>
            <a:spcAft>
              <a:spcPct val="15000"/>
            </a:spcAft>
            <a:buClrTx/>
            <a:buSzTx/>
            <a:buFontTx/>
            <a:buChar char="••"/>
            <a:tabLst/>
            <a:defRPr/>
          </a:pPr>
          <a:r>
            <a:rPr lang="es-ES_tradnl" sz="1400" kern="1200" dirty="0">
              <a:sym typeface="+mn-ea"/>
            </a:rPr>
            <a:t>- Llegar con su </a:t>
          </a:r>
          <a:r>
            <a:rPr lang="es-ES_tradnl" sz="1400" b="1" u="sng" kern="1200" dirty="0">
              <a:sym typeface="+mn-ea"/>
            </a:rPr>
            <a:t>apoyo, orientación y acompañamiento</a:t>
          </a:r>
          <a:r>
            <a:rPr lang="es-ES_tradnl" sz="1400" kern="1200" dirty="0">
              <a:sym typeface="+mn-ea"/>
            </a:rPr>
            <a:t> hasta la </a:t>
          </a:r>
          <a:r>
            <a:rPr lang="es-ES_tradnl" sz="1400" u="sng" kern="1200" dirty="0">
              <a:sym typeface="+mn-ea"/>
            </a:rPr>
            <a:t>comunidad</a:t>
          </a:r>
          <a:r>
            <a:rPr lang="es-ES_tradnl" sz="1400" kern="1200" dirty="0">
              <a:sym typeface="+mn-ea"/>
            </a:rPr>
            <a:t> más alejada, 	ya sea geográfica o mentalmente.</a:t>
          </a:r>
          <a:endParaRPr lang="es-AR" sz="1400" kern="1200" dirty="0"/>
        </a:p>
        <a:p>
          <a:pPr marL="0" lvl="1" indent="0" algn="l" defTabSz="400050">
            <a:lnSpc>
              <a:spcPct val="100000"/>
            </a:lnSpc>
            <a:spcBef>
              <a:spcPct val="0"/>
            </a:spcBef>
            <a:spcAft>
              <a:spcPct val="15000"/>
            </a:spcAft>
            <a:buChar char="••"/>
          </a:pPr>
          <a:r>
            <a:rPr lang="es-ES_tradnl" sz="1400" kern="1200" dirty="0">
              <a:sym typeface="+mn-ea"/>
            </a:rPr>
            <a:t>- Buscar un</a:t>
          </a:r>
          <a:r>
            <a:rPr lang="es-ES_tradnl" sz="1400" b="1" kern="1200" dirty="0">
              <a:sym typeface="+mn-ea"/>
            </a:rPr>
            <a:t> </a:t>
          </a:r>
          <a:r>
            <a:rPr lang="es-ES_tradnl" sz="1400" b="1" u="sng" kern="1200" dirty="0">
              <a:sym typeface="+mn-ea"/>
            </a:rPr>
            <a:t>trabajo de conjunto</a:t>
          </a:r>
          <a:r>
            <a:rPr lang="es-ES_tradnl" sz="1400" b="1" kern="1200" dirty="0">
              <a:sym typeface="+mn-ea"/>
            </a:rPr>
            <a:t> </a:t>
          </a:r>
          <a:r>
            <a:rPr lang="es-ES_tradnl" sz="1400" b="0" kern="1200" dirty="0">
              <a:sym typeface="+mn-ea"/>
            </a:rPr>
            <a:t>h</a:t>
          </a:r>
          <a:r>
            <a:rPr lang="es-ES_tradnl" sz="1400" kern="1200" dirty="0">
              <a:sym typeface="+mn-ea"/>
            </a:rPr>
            <a:t>acia el interior  y al exterior (SD. 55.57).</a:t>
          </a:r>
          <a:endParaRPr lang="es-MX" sz="1400" kern="1200" dirty="0"/>
        </a:p>
      </dsp:txBody>
      <dsp:txXfrm rot="-5400000">
        <a:off x="1231322" y="3481897"/>
        <a:ext cx="7065597" cy="11467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8A699-60EF-4668-86C1-A7B6DC154080}">
      <dsp:nvSpPr>
        <dsp:cNvPr id="0" name=""/>
        <dsp:cNvSpPr/>
      </dsp:nvSpPr>
      <dsp:spPr>
        <a:xfrm>
          <a:off x="0" y="112331"/>
          <a:ext cx="6819877" cy="1010992"/>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prst="softRound"/>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100000"/>
            </a:lnSpc>
            <a:spcBef>
              <a:spcPct val="0"/>
            </a:spcBef>
            <a:spcAft>
              <a:spcPct val="35000"/>
            </a:spcAft>
          </a:pPr>
          <a:r>
            <a:rPr lang="es-ES_tradnl" sz="1800" b="1" kern="1200" dirty="0"/>
            <a:t>La pastoral funcional </a:t>
          </a:r>
          <a:r>
            <a:rPr lang="es-ES_tradnl" sz="1800" u="sng" kern="1200" dirty="0"/>
            <a:t>son los apoyos y servicios específicos a la pastoral territorial</a:t>
          </a:r>
          <a:r>
            <a:rPr lang="es-ES_tradnl" sz="1800" kern="1200" dirty="0"/>
            <a:t> que es donde la diócesis realiza su tarea evangelizadora.</a:t>
          </a:r>
          <a:endParaRPr lang="es-AR" sz="1800" kern="1200" dirty="0"/>
        </a:p>
      </dsp:txBody>
      <dsp:txXfrm>
        <a:off x="29611" y="141942"/>
        <a:ext cx="5610651" cy="951770"/>
      </dsp:txXfrm>
    </dsp:sp>
    <dsp:sp modelId="{6363AB29-B338-41DE-A261-3A6FBC507BD7}">
      <dsp:nvSpPr>
        <dsp:cNvPr id="0" name=""/>
        <dsp:cNvSpPr/>
      </dsp:nvSpPr>
      <dsp:spPr>
        <a:xfrm>
          <a:off x="509276" y="1235653"/>
          <a:ext cx="6819877" cy="1010992"/>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l" defTabSz="800100">
            <a:lnSpc>
              <a:spcPct val="100000"/>
            </a:lnSpc>
            <a:spcBef>
              <a:spcPct val="0"/>
            </a:spcBef>
            <a:spcAft>
              <a:spcPct val="35000"/>
            </a:spcAft>
          </a:pPr>
          <a:r>
            <a:rPr lang="es-ES_tradnl" sz="1800" b="1" kern="1200" dirty="0"/>
            <a:t>Las comisiones diocesanas </a:t>
          </a:r>
          <a:r>
            <a:rPr lang="es-ES_tradnl" sz="1800" kern="1200" dirty="0"/>
            <a:t>v</a:t>
          </a:r>
          <a:r>
            <a:rPr lang="es-ES_tradnl" sz="1800" u="sng" kern="1200" dirty="0"/>
            <a:t>an surgiendo como respuestas a las necesidades concretas </a:t>
          </a:r>
          <a:r>
            <a:rPr lang="es-ES_tradnl" sz="1800" kern="1200" dirty="0"/>
            <a:t>según lo van permitiendo los recursos.  (47)</a:t>
          </a:r>
          <a:endParaRPr lang="es-AR" sz="1800" kern="1200" dirty="0"/>
        </a:p>
      </dsp:txBody>
      <dsp:txXfrm>
        <a:off x="538887" y="1265264"/>
        <a:ext cx="5594234" cy="951770"/>
      </dsp:txXfrm>
    </dsp:sp>
    <dsp:sp modelId="{695E57CC-9854-41A6-AB1D-E5819801D018}">
      <dsp:nvSpPr>
        <dsp:cNvPr id="0" name=""/>
        <dsp:cNvSpPr/>
      </dsp:nvSpPr>
      <dsp:spPr>
        <a:xfrm>
          <a:off x="1018553" y="2232248"/>
          <a:ext cx="6819877" cy="1152126"/>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100000"/>
            </a:lnSpc>
            <a:spcBef>
              <a:spcPct val="0"/>
            </a:spcBef>
            <a:spcAft>
              <a:spcPct val="35000"/>
            </a:spcAft>
          </a:pPr>
          <a:r>
            <a:rPr lang="es-ES_tradnl" sz="1600" b="1" kern="1200" dirty="0"/>
            <a:t>La dimensión diocesana </a:t>
          </a:r>
          <a:r>
            <a:rPr lang="es-ES_tradnl" sz="1600" b="1" u="sng" kern="1200" dirty="0"/>
            <a:t>apoya y anima</a:t>
          </a:r>
          <a:r>
            <a:rPr lang="es-ES_tradnl" sz="1600" kern="1200" dirty="0"/>
            <a:t>, en la diócesis, </a:t>
          </a:r>
          <a:r>
            <a:rPr lang="es-ES_tradnl" sz="1600" u="sng" kern="1200" dirty="0"/>
            <a:t>la pastoral integral  y orgánica</a:t>
          </a:r>
          <a:r>
            <a:rPr lang="es-ES" altLang="es-ES_tradnl" sz="1600" u="none" kern="1200" dirty="0"/>
            <a:t>.</a:t>
          </a:r>
          <a:r>
            <a:rPr lang="es-ES_tradnl" sz="1600" kern="1200" dirty="0"/>
            <a:t> </a:t>
          </a:r>
          <a:r>
            <a:rPr lang="es-ES_tradnl" sz="1600" u="sng" kern="1200" dirty="0"/>
            <a:t>Coordina y programa los apoyos </a:t>
          </a:r>
          <a:r>
            <a:rPr lang="es-ES_tradnl" sz="1600" kern="1200" dirty="0"/>
            <a:t>que se requieren en las diferentes zonas pastorales. (48)</a:t>
          </a:r>
          <a:endParaRPr lang="es-AR" sz="1600" kern="1200" dirty="0"/>
        </a:p>
      </dsp:txBody>
      <dsp:txXfrm>
        <a:off x="1052298" y="2265993"/>
        <a:ext cx="5585966" cy="1084636"/>
      </dsp:txXfrm>
    </dsp:sp>
    <dsp:sp modelId="{D45B4152-8F03-4968-874C-A5EE0BDA215E}">
      <dsp:nvSpPr>
        <dsp:cNvPr id="0" name=""/>
        <dsp:cNvSpPr/>
      </dsp:nvSpPr>
      <dsp:spPr>
        <a:xfrm>
          <a:off x="1527829" y="3454223"/>
          <a:ext cx="6819877" cy="1010992"/>
        </a:xfrm>
        <a:prstGeom prst="roundRect">
          <a:avLst>
            <a:gd name="adj" fmla="val 10000"/>
          </a:avLst>
        </a:prstGeom>
        <a:solidFill>
          <a:schemeClr val="accent2">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100000"/>
            </a:lnSpc>
            <a:spcBef>
              <a:spcPct val="0"/>
            </a:spcBef>
            <a:spcAft>
              <a:spcPct val="35000"/>
            </a:spcAft>
          </a:pPr>
          <a:r>
            <a:rPr lang="es-ES_tradnl" sz="1600" kern="1200" dirty="0"/>
            <a:t>La dimensión </a:t>
          </a:r>
          <a:r>
            <a:rPr lang="es-ES_tradnl" sz="1600" u="sng" kern="1200" dirty="0"/>
            <a:t>ofrece los </a:t>
          </a:r>
          <a:r>
            <a:rPr lang="es-ES_tradnl" sz="1600" u="none" kern="1200" dirty="0"/>
            <a:t>apoyos concretos</a:t>
          </a:r>
          <a:r>
            <a:rPr lang="es-ES_tradnl" sz="1600" kern="1200" dirty="0"/>
            <a:t> en un aspecto o </a:t>
          </a:r>
          <a:r>
            <a:rPr lang="es-ES_tradnl" sz="1600" u="sng" kern="1200" dirty="0"/>
            <a:t>campo de la terea encomendada</a:t>
          </a:r>
          <a:r>
            <a:rPr lang="es-ES_tradnl" sz="1600" u="none" kern="1200" dirty="0"/>
            <a:t> </a:t>
          </a:r>
          <a:r>
            <a:rPr lang="es-ES_tradnl" sz="1600" kern="1200" dirty="0"/>
            <a:t>a la comisión. </a:t>
          </a:r>
          <a:r>
            <a:rPr lang="es-ES_tradnl" sz="1600" u="sng" kern="1200" dirty="0"/>
            <a:t>Coordina y anima equipos</a:t>
          </a:r>
          <a:r>
            <a:rPr lang="es-ES_tradnl" sz="1600" kern="1200" dirty="0"/>
            <a:t> </a:t>
          </a:r>
          <a:r>
            <a:rPr lang="es-ES_tradnl" sz="1600" u="sng" kern="1200" dirty="0"/>
            <a:t>para hacer llegar los apoyos</a:t>
          </a:r>
          <a:r>
            <a:rPr lang="es-ES_tradnl" sz="1600" u="none" kern="1200" dirty="0"/>
            <a:t> </a:t>
          </a:r>
          <a:r>
            <a:rPr lang="es-ES_tradnl" sz="1600" kern="1200" dirty="0"/>
            <a:t>que requiere la pastoral territorial.  (49)</a:t>
          </a:r>
          <a:endParaRPr lang="es-AR" sz="1600" kern="1200" dirty="0"/>
        </a:p>
      </dsp:txBody>
      <dsp:txXfrm>
        <a:off x="1557440" y="3483834"/>
        <a:ext cx="5594234" cy="951770"/>
      </dsp:txXfrm>
    </dsp:sp>
    <dsp:sp modelId="{D8EACAD3-1727-41A1-83A7-53BF473BEFCF}">
      <dsp:nvSpPr>
        <dsp:cNvPr id="0" name=""/>
        <dsp:cNvSpPr/>
      </dsp:nvSpPr>
      <dsp:spPr>
        <a:xfrm>
          <a:off x="2037106" y="4605631"/>
          <a:ext cx="6819877" cy="1010992"/>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l" defTabSz="666750">
            <a:lnSpc>
              <a:spcPct val="100000"/>
            </a:lnSpc>
            <a:spcBef>
              <a:spcPct val="0"/>
            </a:spcBef>
            <a:spcAft>
              <a:spcPct val="35000"/>
            </a:spcAft>
          </a:pPr>
          <a:r>
            <a:rPr lang="es-ES_tradnl" sz="1500" b="1" u="sng" kern="1200" dirty="0"/>
            <a:t>No toca a las </a:t>
          </a:r>
          <a:r>
            <a:rPr lang="es-ES_tradnl" sz="1500" b="1" u="sng" kern="1200" dirty="0" smtClean="0"/>
            <a:t>comisiones programas concretos, </a:t>
          </a:r>
          <a:r>
            <a:rPr lang="es-ES_tradnl" sz="1500" b="1" u="sng" kern="1200" dirty="0"/>
            <a:t>para que los realicen la parroquias y los decanatos. </a:t>
          </a:r>
        </a:p>
        <a:p>
          <a:pPr lvl="0" algn="l" defTabSz="666750">
            <a:lnSpc>
              <a:spcPct val="100000"/>
            </a:lnSpc>
            <a:spcBef>
              <a:spcPct val="0"/>
            </a:spcBef>
            <a:spcAft>
              <a:spcPct val="35000"/>
            </a:spcAft>
          </a:pPr>
          <a:r>
            <a:rPr lang="es-ES_tradnl" sz="1500" b="1" kern="1200" dirty="0"/>
            <a:t>Toca promover la </a:t>
          </a:r>
          <a:r>
            <a:rPr lang="es-ES_tradnl" sz="1500" b="1" u="sng" kern="1200" dirty="0"/>
            <a:t>evangelización de ambientes</a:t>
          </a:r>
          <a:r>
            <a:rPr lang="es-ES_tradnl" sz="1500" b="1" kern="1200" dirty="0"/>
            <a:t>.</a:t>
          </a:r>
          <a:endParaRPr lang="es-AR" sz="1500" b="1" kern="1200" dirty="0"/>
        </a:p>
      </dsp:txBody>
      <dsp:txXfrm>
        <a:off x="2066717" y="4635242"/>
        <a:ext cx="5594234" cy="951770"/>
      </dsp:txXfrm>
    </dsp:sp>
    <dsp:sp modelId="{E1932590-B9CD-4384-8D9D-14821E897534}">
      <dsp:nvSpPr>
        <dsp:cNvPr id="0" name=""/>
        <dsp:cNvSpPr/>
      </dsp:nvSpPr>
      <dsp:spPr>
        <a:xfrm>
          <a:off x="6162732" y="738586"/>
          <a:ext cx="657145" cy="657145"/>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s-AR" sz="2900" kern="1200"/>
        </a:p>
      </dsp:txBody>
      <dsp:txXfrm>
        <a:off x="6310590" y="738586"/>
        <a:ext cx="361429" cy="494502"/>
      </dsp:txXfrm>
    </dsp:sp>
    <dsp:sp modelId="{16198613-81E6-4CBD-AD84-48EBFF5EA7A7}">
      <dsp:nvSpPr>
        <dsp:cNvPr id="0" name=""/>
        <dsp:cNvSpPr/>
      </dsp:nvSpPr>
      <dsp:spPr>
        <a:xfrm>
          <a:off x="6672009" y="1889993"/>
          <a:ext cx="657145" cy="657145"/>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s-AR" sz="2900" kern="1200" dirty="0"/>
        </a:p>
      </dsp:txBody>
      <dsp:txXfrm>
        <a:off x="6819867" y="1889993"/>
        <a:ext cx="361429" cy="494502"/>
      </dsp:txXfrm>
    </dsp:sp>
    <dsp:sp modelId="{B1B359AC-5D01-48B6-94DA-095181A75AF9}">
      <dsp:nvSpPr>
        <dsp:cNvPr id="0" name=""/>
        <dsp:cNvSpPr/>
      </dsp:nvSpPr>
      <dsp:spPr>
        <a:xfrm>
          <a:off x="7181285" y="3024552"/>
          <a:ext cx="657145" cy="657145"/>
        </a:xfrm>
        <a:prstGeom prst="downArrow">
          <a:avLst>
            <a:gd name="adj1" fmla="val 55000"/>
            <a:gd name="adj2" fmla="val 45000"/>
          </a:avLst>
        </a:prstGeom>
        <a:solidFill>
          <a:srgbClr val="FFCC99">
            <a:alpha val="90000"/>
          </a:srgb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s-AR" sz="2900" kern="1200" dirty="0"/>
        </a:p>
      </dsp:txBody>
      <dsp:txXfrm>
        <a:off x="7329143" y="3024552"/>
        <a:ext cx="361429" cy="494502"/>
      </dsp:txXfrm>
    </dsp:sp>
    <dsp:sp modelId="{1FC51469-A8D9-46A1-8FE9-9D0B45DB82EE}">
      <dsp:nvSpPr>
        <dsp:cNvPr id="0" name=""/>
        <dsp:cNvSpPr/>
      </dsp:nvSpPr>
      <dsp:spPr>
        <a:xfrm>
          <a:off x="7690562" y="4187193"/>
          <a:ext cx="657145" cy="657145"/>
        </a:xfrm>
        <a:prstGeom prst="downArrow">
          <a:avLst>
            <a:gd name="adj1" fmla="val 55000"/>
            <a:gd name="adj2" fmla="val 45000"/>
          </a:avLst>
        </a:prstGeom>
        <a:solidFill>
          <a:schemeClr val="accent2">
            <a:lumMod val="20000"/>
            <a:lumOff val="80000"/>
            <a:alpha val="9000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s-AR" sz="2900" kern="1200"/>
        </a:p>
      </dsp:txBody>
      <dsp:txXfrm>
        <a:off x="7838420" y="4187193"/>
        <a:ext cx="361429" cy="4945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74FCF-9B6C-49EE-8516-BE5479418492}">
      <dsp:nvSpPr>
        <dsp:cNvPr id="0" name=""/>
        <dsp:cNvSpPr/>
      </dsp:nvSpPr>
      <dsp:spPr>
        <a:xfrm>
          <a:off x="2475527" y="1124"/>
          <a:ext cx="2499173" cy="1249586"/>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_tradnl" sz="1800" kern="1200" dirty="0"/>
            <a:t>Dimensión de Catequesis</a:t>
          </a:r>
        </a:p>
        <a:p>
          <a:pPr lvl="0" algn="ctr" defTabSz="800100">
            <a:lnSpc>
              <a:spcPct val="90000"/>
            </a:lnSpc>
            <a:spcBef>
              <a:spcPct val="0"/>
            </a:spcBef>
            <a:spcAft>
              <a:spcPct val="35000"/>
            </a:spcAft>
          </a:pPr>
          <a:r>
            <a:rPr lang="es-ES_tradnl" sz="1800" kern="1200" dirty="0"/>
            <a:t>Área de catequesis con adultos  </a:t>
          </a:r>
          <a:endParaRPr lang="es-AR" sz="1800" kern="1200" dirty="0"/>
        </a:p>
      </dsp:txBody>
      <dsp:txXfrm>
        <a:off x="2512126" y="37723"/>
        <a:ext cx="2425975" cy="1176388"/>
      </dsp:txXfrm>
    </dsp:sp>
    <dsp:sp modelId="{B13A8FB4-2374-4AE9-8220-0AC87F9A4029}">
      <dsp:nvSpPr>
        <dsp:cNvPr id="0" name=""/>
        <dsp:cNvSpPr/>
      </dsp:nvSpPr>
      <dsp:spPr>
        <a:xfrm rot="3600000">
          <a:off x="4289386" y="2190559"/>
          <a:ext cx="1300979" cy="437355"/>
        </a:xfrm>
        <a:prstGeom prst="lef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AR" sz="1700" kern="1200"/>
        </a:p>
      </dsp:txBody>
      <dsp:txXfrm>
        <a:off x="4420593" y="2278030"/>
        <a:ext cx="1038566" cy="262413"/>
      </dsp:txXfrm>
    </dsp:sp>
    <dsp:sp modelId="{B7FCDC88-9B38-46F1-AB5E-94FDC7B8F407}">
      <dsp:nvSpPr>
        <dsp:cNvPr id="0" name=""/>
        <dsp:cNvSpPr/>
      </dsp:nvSpPr>
      <dsp:spPr>
        <a:xfrm>
          <a:off x="4538226" y="3573824"/>
          <a:ext cx="2499173" cy="1249586"/>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kern="1200" dirty="0"/>
            <a:t>Dimensión pastoral de adultos mayores  </a:t>
          </a:r>
          <a:endParaRPr lang="es-AR" sz="2100" kern="1200" dirty="0"/>
        </a:p>
      </dsp:txBody>
      <dsp:txXfrm>
        <a:off x="4574825" y="3610423"/>
        <a:ext cx="2425975" cy="1176388"/>
      </dsp:txXfrm>
    </dsp:sp>
    <dsp:sp modelId="{60570A1B-1315-40A1-A99B-12202709C8DB}">
      <dsp:nvSpPr>
        <dsp:cNvPr id="0" name=""/>
        <dsp:cNvSpPr/>
      </dsp:nvSpPr>
      <dsp:spPr>
        <a:xfrm rot="10800000">
          <a:off x="3074624" y="3979939"/>
          <a:ext cx="1300979" cy="437355"/>
        </a:xfrm>
        <a:prstGeom prst="lef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AR" sz="1700" kern="1200"/>
        </a:p>
      </dsp:txBody>
      <dsp:txXfrm rot="10800000">
        <a:off x="3205830" y="4067410"/>
        <a:ext cx="1038566" cy="262413"/>
      </dsp:txXfrm>
    </dsp:sp>
    <dsp:sp modelId="{52128DDD-225F-4C11-9FB0-20207EC29517}">
      <dsp:nvSpPr>
        <dsp:cNvPr id="0" name=""/>
        <dsp:cNvSpPr/>
      </dsp:nvSpPr>
      <dsp:spPr>
        <a:xfrm>
          <a:off x="412828" y="3573824"/>
          <a:ext cx="2499173" cy="1249586"/>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_tradnl" sz="2100" kern="1200" dirty="0"/>
            <a:t>Tarea fundamental Pastoral social  </a:t>
          </a:r>
        </a:p>
        <a:p>
          <a:pPr lvl="0" algn="ctr" defTabSz="933450">
            <a:lnSpc>
              <a:spcPct val="90000"/>
            </a:lnSpc>
            <a:spcBef>
              <a:spcPct val="0"/>
            </a:spcBef>
            <a:spcAft>
              <a:spcPct val="35000"/>
            </a:spcAft>
          </a:pPr>
          <a:r>
            <a:rPr lang="es-ES_tradnl" sz="2100" kern="1200" dirty="0"/>
            <a:t>Pastoral de la salud </a:t>
          </a:r>
          <a:endParaRPr sz="2100" kern="1200" dirty="0"/>
        </a:p>
      </dsp:txBody>
      <dsp:txXfrm>
        <a:off x="449427" y="3610423"/>
        <a:ext cx="2425975" cy="1176388"/>
      </dsp:txXfrm>
    </dsp:sp>
    <dsp:sp modelId="{ECFA69C4-38BA-4A67-BD55-22F21B5C0B64}">
      <dsp:nvSpPr>
        <dsp:cNvPr id="0" name=""/>
        <dsp:cNvSpPr/>
      </dsp:nvSpPr>
      <dsp:spPr>
        <a:xfrm rot="18000000">
          <a:off x="1736348" y="2215799"/>
          <a:ext cx="1300979" cy="437355"/>
        </a:xfrm>
        <a:prstGeom prst="lef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s-AR" sz="1700" kern="1200"/>
        </a:p>
      </dsp:txBody>
      <dsp:txXfrm>
        <a:off x="1867555" y="2303270"/>
        <a:ext cx="1038566" cy="26241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F16DF-56C3-4211-900B-C5D37E91DE5F}">
      <dsp:nvSpPr>
        <dsp:cNvPr id="0" name=""/>
        <dsp:cNvSpPr/>
      </dsp:nvSpPr>
      <dsp:spPr>
        <a:xfrm rot="5400000">
          <a:off x="-267472" y="269275"/>
          <a:ext cx="1783147" cy="1248203"/>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solidFill>
                <a:schemeClr val="tx1"/>
              </a:solidFill>
            </a:rPr>
            <a:t>Adulto joven </a:t>
          </a:r>
          <a:endParaRPr lang="es-AR" sz="1500" kern="1200" dirty="0">
            <a:solidFill>
              <a:schemeClr val="tx1"/>
            </a:solidFill>
          </a:endParaRPr>
        </a:p>
      </dsp:txBody>
      <dsp:txXfrm rot="-5400000">
        <a:off x="1" y="625905"/>
        <a:ext cx="1248203" cy="534944"/>
      </dsp:txXfrm>
    </dsp:sp>
    <dsp:sp modelId="{23E29F35-F3F2-4AD7-8B3D-354A7B9A1356}">
      <dsp:nvSpPr>
        <dsp:cNvPr id="0" name=""/>
        <dsp:cNvSpPr/>
      </dsp:nvSpPr>
      <dsp:spPr>
        <a:xfrm rot="5400000">
          <a:off x="4329054" y="-3080851"/>
          <a:ext cx="1159045" cy="7320748"/>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s-ES_tradnl" sz="3100" kern="1200" dirty="0" smtClean="0"/>
            <a:t>Pastoral prospectiva</a:t>
          </a:r>
          <a:endParaRPr lang="es-AR" sz="3100" kern="1200" dirty="0"/>
        </a:p>
        <a:p>
          <a:pPr marL="285750" lvl="1" indent="-285750" algn="l" defTabSz="1377950">
            <a:lnSpc>
              <a:spcPct val="90000"/>
            </a:lnSpc>
            <a:spcBef>
              <a:spcPct val="0"/>
            </a:spcBef>
            <a:spcAft>
              <a:spcPct val="15000"/>
            </a:spcAft>
            <a:buChar char="••"/>
          </a:pPr>
          <a:r>
            <a:rPr lang="es-ES_tradnl" sz="3100" kern="1200" dirty="0" smtClean="0"/>
            <a:t>Acciones preventivas, plan de vida adulta  </a:t>
          </a:r>
          <a:endParaRPr lang="es-AR" sz="3100" kern="1200" dirty="0"/>
        </a:p>
      </dsp:txBody>
      <dsp:txXfrm rot="-5400000">
        <a:off x="1248203" y="56580"/>
        <a:ext cx="7264168" cy="1045885"/>
      </dsp:txXfrm>
    </dsp:sp>
    <dsp:sp modelId="{777DA6A2-77C7-45BD-B921-9A5DEE3AC16B}">
      <dsp:nvSpPr>
        <dsp:cNvPr id="0" name=""/>
        <dsp:cNvSpPr/>
      </dsp:nvSpPr>
      <dsp:spPr>
        <a:xfrm rot="5400000">
          <a:off x="-267472" y="1851650"/>
          <a:ext cx="1783147" cy="1248203"/>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solidFill>
                <a:schemeClr val="tx1"/>
              </a:solidFill>
            </a:rPr>
            <a:t>Adulto  pleno  </a:t>
          </a:r>
          <a:endParaRPr lang="es-AR" sz="1500" kern="1200" dirty="0">
            <a:solidFill>
              <a:schemeClr val="tx1"/>
            </a:solidFill>
          </a:endParaRPr>
        </a:p>
      </dsp:txBody>
      <dsp:txXfrm rot="-5400000">
        <a:off x="1" y="2208280"/>
        <a:ext cx="1248203" cy="534944"/>
      </dsp:txXfrm>
    </dsp:sp>
    <dsp:sp modelId="{433E1CB5-2EFE-43DB-A850-E9B05C3E67CF}">
      <dsp:nvSpPr>
        <dsp:cNvPr id="0" name=""/>
        <dsp:cNvSpPr/>
      </dsp:nvSpPr>
      <dsp:spPr>
        <a:xfrm rot="5400000">
          <a:off x="4329054" y="-1488149"/>
          <a:ext cx="1159045" cy="7320748"/>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s-ES_tradnl" sz="3100" kern="1200" dirty="0" smtClean="0"/>
            <a:t>Pastoral activa (Oblativa) </a:t>
          </a:r>
          <a:endParaRPr lang="es-AR" sz="3100" kern="1200" dirty="0"/>
        </a:p>
        <a:p>
          <a:pPr marL="285750" lvl="1" indent="-285750" algn="l" defTabSz="1377950">
            <a:lnSpc>
              <a:spcPct val="90000"/>
            </a:lnSpc>
            <a:spcBef>
              <a:spcPct val="0"/>
            </a:spcBef>
            <a:spcAft>
              <a:spcPct val="15000"/>
            </a:spcAft>
            <a:buChar char="••"/>
          </a:pPr>
          <a:r>
            <a:rPr lang="es-ES_tradnl" sz="3100" kern="1200" dirty="0" smtClean="0"/>
            <a:t>Acción misionera </a:t>
          </a:r>
          <a:endParaRPr lang="es-AR" sz="3100" kern="1200" dirty="0"/>
        </a:p>
      </dsp:txBody>
      <dsp:txXfrm rot="-5400000">
        <a:off x="1248203" y="1649282"/>
        <a:ext cx="7264168" cy="1045885"/>
      </dsp:txXfrm>
    </dsp:sp>
    <dsp:sp modelId="{25CE9027-90C2-4632-9E6F-0BF1CC60E03E}">
      <dsp:nvSpPr>
        <dsp:cNvPr id="0" name=""/>
        <dsp:cNvSpPr/>
      </dsp:nvSpPr>
      <dsp:spPr>
        <a:xfrm rot="5400000">
          <a:off x="-267472" y="3451073"/>
          <a:ext cx="1783147" cy="1248203"/>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_tradnl" sz="1500" kern="1200" dirty="0" smtClean="0">
              <a:solidFill>
                <a:schemeClr val="tx1"/>
              </a:solidFill>
            </a:rPr>
            <a:t>Adulto pleno,  viejo o anciano   </a:t>
          </a:r>
          <a:endParaRPr lang="es-AR" sz="1500" kern="1200" dirty="0">
            <a:solidFill>
              <a:schemeClr val="tx1"/>
            </a:solidFill>
          </a:endParaRPr>
        </a:p>
      </dsp:txBody>
      <dsp:txXfrm rot="-5400000">
        <a:off x="1" y="3807703"/>
        <a:ext cx="1248203" cy="534944"/>
      </dsp:txXfrm>
    </dsp:sp>
    <dsp:sp modelId="{E9B33D46-D9A0-4A79-A66F-EE52ACAF8499}">
      <dsp:nvSpPr>
        <dsp:cNvPr id="0" name=""/>
        <dsp:cNvSpPr/>
      </dsp:nvSpPr>
      <dsp:spPr>
        <a:xfrm rot="5400000">
          <a:off x="4329054" y="102749"/>
          <a:ext cx="1159045" cy="7320748"/>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s-ES_tradnl" sz="3100" kern="1200" dirty="0" smtClean="0"/>
            <a:t>Pastoral </a:t>
          </a:r>
          <a:r>
            <a:rPr lang="es-ES_tradnl" sz="3100" kern="1200" dirty="0" err="1" smtClean="0"/>
            <a:t>resiliente</a:t>
          </a:r>
          <a:r>
            <a:rPr lang="es-ES_tradnl" sz="3100" kern="1200" dirty="0" smtClean="0"/>
            <a:t> </a:t>
          </a:r>
          <a:endParaRPr lang="es-AR" sz="3100" kern="1200" dirty="0"/>
        </a:p>
        <a:p>
          <a:pPr marL="285750" lvl="1" indent="-285750" algn="l" defTabSz="1377950">
            <a:lnSpc>
              <a:spcPct val="90000"/>
            </a:lnSpc>
            <a:spcBef>
              <a:spcPct val="0"/>
            </a:spcBef>
            <a:spcAft>
              <a:spcPct val="15000"/>
            </a:spcAft>
            <a:buChar char="••"/>
          </a:pPr>
          <a:r>
            <a:rPr lang="es-ES_tradnl" sz="3100" kern="1200" dirty="0" smtClean="0"/>
            <a:t>Acción de legado y cierre de vida </a:t>
          </a:r>
          <a:endParaRPr lang="es-AR" sz="3100" kern="1200" dirty="0"/>
        </a:p>
      </dsp:txBody>
      <dsp:txXfrm rot="-5400000">
        <a:off x="1248203" y="3240180"/>
        <a:ext cx="7264168" cy="10458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FCFF6-1ECF-40BB-9211-3896E92F055B}">
      <dsp:nvSpPr>
        <dsp:cNvPr id="0" name=""/>
        <dsp:cNvSpPr/>
      </dsp:nvSpPr>
      <dsp:spPr>
        <a:xfrm>
          <a:off x="0" y="0"/>
          <a:ext cx="6096000" cy="3810000"/>
        </a:xfrm>
        <a:prstGeom prst="swooshArrow">
          <a:avLst>
            <a:gd name="adj1" fmla="val 25000"/>
            <a:gd name="adj2" fmla="val 25000"/>
          </a:avLst>
        </a:prstGeom>
        <a:solidFill>
          <a:schemeClr val="accent4">
            <a:tint val="40000"/>
            <a:hueOff val="0"/>
            <a:satOff val="0"/>
            <a:lumOff val="0"/>
            <a:alphaOff val="0"/>
          </a:schemeClr>
        </a:solidFill>
        <a:ln>
          <a:solidFill>
            <a:schemeClr val="accent2">
              <a:lumMod val="60000"/>
              <a:lumOff val="40000"/>
            </a:schemeClr>
          </a:solidFill>
        </a:ln>
        <a:effectLst/>
      </dsp:spPr>
      <dsp:style>
        <a:lnRef idx="0">
          <a:scrgbClr r="0" g="0" b="0"/>
        </a:lnRef>
        <a:fillRef idx="1">
          <a:scrgbClr r="0" g="0" b="0"/>
        </a:fillRef>
        <a:effectRef idx="0">
          <a:scrgbClr r="0" g="0" b="0"/>
        </a:effectRef>
        <a:fontRef idx="minor"/>
      </dsp:style>
    </dsp:sp>
    <dsp:sp modelId="{19688F38-853D-417A-96B3-CD115C23992E}">
      <dsp:nvSpPr>
        <dsp:cNvPr id="0" name=""/>
        <dsp:cNvSpPr/>
      </dsp:nvSpPr>
      <dsp:spPr>
        <a:xfrm>
          <a:off x="774192" y="2756661"/>
          <a:ext cx="158496" cy="158496"/>
        </a:xfrm>
        <a:prstGeom prst="ellipse">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584A22-8C24-421B-9F1F-0B4AC490ED9E}">
      <dsp:nvSpPr>
        <dsp:cNvPr id="0" name=""/>
        <dsp:cNvSpPr/>
      </dsp:nvSpPr>
      <dsp:spPr>
        <a:xfrm>
          <a:off x="853440" y="2835910"/>
          <a:ext cx="1420368" cy="110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984" tIns="0" rIns="0" bIns="0" numCol="1" spcCol="1270" anchor="t" anchorCtr="0">
          <a:noAutofit/>
        </a:bodyPr>
        <a:lstStyle/>
        <a:p>
          <a:pPr lvl="0" algn="ctr" defTabSz="933450">
            <a:lnSpc>
              <a:spcPct val="90000"/>
            </a:lnSpc>
            <a:spcBef>
              <a:spcPct val="0"/>
            </a:spcBef>
            <a:spcAft>
              <a:spcPct val="35000"/>
            </a:spcAft>
          </a:pPr>
          <a:r>
            <a:rPr lang="es-ES_tradnl" sz="2100" b="1" kern="1200" dirty="0" smtClean="0"/>
            <a:t>Memoria</a:t>
          </a:r>
          <a:r>
            <a:rPr lang="es-ES_tradnl" sz="2100" kern="1200" dirty="0" smtClean="0"/>
            <a:t> </a:t>
          </a:r>
          <a:r>
            <a:rPr lang="es-ES_tradnl" sz="2100" b="1" kern="1200" dirty="0" smtClean="0"/>
            <a:t>viva</a:t>
          </a:r>
          <a:r>
            <a:rPr lang="es-ES_tradnl" sz="2100" kern="1200" dirty="0" smtClean="0"/>
            <a:t> </a:t>
          </a:r>
          <a:endParaRPr lang="es-AR" sz="2100" kern="1200" dirty="0"/>
        </a:p>
      </dsp:txBody>
      <dsp:txXfrm>
        <a:off x="853440" y="2835910"/>
        <a:ext cx="1420368" cy="1101090"/>
      </dsp:txXfrm>
    </dsp:sp>
    <dsp:sp modelId="{28E6BBA1-CF5B-4142-B3DB-EF134E283563}">
      <dsp:nvSpPr>
        <dsp:cNvPr id="0" name=""/>
        <dsp:cNvSpPr/>
      </dsp:nvSpPr>
      <dsp:spPr>
        <a:xfrm>
          <a:off x="2173224" y="1721103"/>
          <a:ext cx="286512" cy="286512"/>
        </a:xfrm>
        <a:prstGeom prst="ellipse">
          <a:avLst/>
        </a:prstGeom>
        <a:solidFill>
          <a:schemeClr val="accent4">
            <a:shade val="80000"/>
            <a:hueOff val="-256642"/>
            <a:satOff val="0"/>
            <a:lumOff val="169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5A2331-365A-4488-A3DB-CD1A48C6F39C}">
      <dsp:nvSpPr>
        <dsp:cNvPr id="0" name=""/>
        <dsp:cNvSpPr/>
      </dsp:nvSpPr>
      <dsp:spPr>
        <a:xfrm>
          <a:off x="2316480" y="1864359"/>
          <a:ext cx="14630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17" tIns="0" rIns="0" bIns="0" numCol="1" spcCol="1270" anchor="t" anchorCtr="0">
          <a:noAutofit/>
        </a:bodyPr>
        <a:lstStyle/>
        <a:p>
          <a:pPr lvl="0" algn="l" defTabSz="933450">
            <a:lnSpc>
              <a:spcPct val="90000"/>
            </a:lnSpc>
            <a:spcBef>
              <a:spcPct val="0"/>
            </a:spcBef>
            <a:spcAft>
              <a:spcPct val="35000"/>
            </a:spcAft>
          </a:pPr>
          <a:r>
            <a:rPr lang="es-ES_tradnl" sz="2100" b="1" kern="1200" dirty="0" smtClean="0"/>
            <a:t>Renacidos de lo alto </a:t>
          </a:r>
          <a:endParaRPr lang="es-AR" sz="2100" b="1" kern="1200" dirty="0"/>
        </a:p>
      </dsp:txBody>
      <dsp:txXfrm>
        <a:off x="2316480" y="1864359"/>
        <a:ext cx="1463040" cy="2072640"/>
      </dsp:txXfrm>
    </dsp:sp>
    <dsp:sp modelId="{D73DF0F0-E5F3-43A9-94D6-D839BD2D160A}">
      <dsp:nvSpPr>
        <dsp:cNvPr id="0" name=""/>
        <dsp:cNvSpPr/>
      </dsp:nvSpPr>
      <dsp:spPr>
        <a:xfrm>
          <a:off x="3855720" y="1090929"/>
          <a:ext cx="396240" cy="396240"/>
        </a:xfrm>
        <a:prstGeom prst="ellipse">
          <a:avLst/>
        </a:prstGeom>
        <a:solidFill>
          <a:schemeClr val="accent4">
            <a:shade val="80000"/>
            <a:hueOff val="-513283"/>
            <a:satOff val="0"/>
            <a:lumOff val="338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B2AB5-49EF-496C-B852-F322F83F29C0}">
      <dsp:nvSpPr>
        <dsp:cNvPr id="0" name=""/>
        <dsp:cNvSpPr/>
      </dsp:nvSpPr>
      <dsp:spPr>
        <a:xfrm>
          <a:off x="4059341" y="1402673"/>
          <a:ext cx="1463040" cy="264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959" tIns="0" rIns="0" bIns="0" numCol="1" spcCol="1270" anchor="t" anchorCtr="0">
          <a:noAutofit/>
        </a:bodyPr>
        <a:lstStyle/>
        <a:p>
          <a:pPr lvl="0" algn="l" defTabSz="933450">
            <a:lnSpc>
              <a:spcPct val="90000"/>
            </a:lnSpc>
            <a:spcBef>
              <a:spcPct val="0"/>
            </a:spcBef>
            <a:spcAft>
              <a:spcPct val="35000"/>
            </a:spcAft>
          </a:pPr>
          <a:r>
            <a:rPr lang="es-ES_tradnl" sz="2100" b="1" kern="1200" dirty="0" smtClean="0"/>
            <a:t>Integración a la vida </a:t>
          </a:r>
          <a:endParaRPr lang="es-AR" sz="2100" b="1" kern="1200" dirty="0"/>
        </a:p>
      </dsp:txBody>
      <dsp:txXfrm>
        <a:off x="4059341" y="1402673"/>
        <a:ext cx="1463040" cy="264795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D76EA-46E4-4B99-8264-0C53C7D8CF4E}">
      <dsp:nvSpPr>
        <dsp:cNvPr id="0" name=""/>
        <dsp:cNvSpPr/>
      </dsp:nvSpPr>
      <dsp:spPr>
        <a:xfrm>
          <a:off x="169004" y="0"/>
          <a:ext cx="2282204" cy="214397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a:t>Puede  llegar a esta edad con una fe sólida y rica.</a:t>
          </a:r>
        </a:p>
      </dsp:txBody>
      <dsp:txXfrm>
        <a:off x="231799" y="62795"/>
        <a:ext cx="2156614" cy="2018380"/>
      </dsp:txXfrm>
    </dsp:sp>
    <dsp:sp modelId="{5281807B-03EE-49C8-96B8-DF18E29CB8B1}">
      <dsp:nvSpPr>
        <dsp:cNvPr id="0" name=""/>
        <dsp:cNvSpPr/>
      </dsp:nvSpPr>
      <dsp:spPr>
        <a:xfrm>
          <a:off x="166105" y="2350247"/>
          <a:ext cx="2282204" cy="214397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a:t>Entonces la formación ayudará a seguir recorriendo el camino realizado en una actitud de acción de gracias y de espera.</a:t>
          </a:r>
        </a:p>
      </dsp:txBody>
      <dsp:txXfrm>
        <a:off x="228900" y="2413042"/>
        <a:ext cx="2156614" cy="2018380"/>
      </dsp:txXfrm>
    </dsp:sp>
    <dsp:sp modelId="{111687DA-6C55-47DB-A8BA-C6A85077B8A6}">
      <dsp:nvSpPr>
        <dsp:cNvPr id="0" name=""/>
        <dsp:cNvSpPr/>
      </dsp:nvSpPr>
      <dsp:spPr>
        <a:xfrm>
          <a:off x="2689243" y="5626"/>
          <a:ext cx="2282204" cy="214397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a:t>Otros viven una fe más o menos oscurecida y una débil práctica cristiana.</a:t>
          </a:r>
        </a:p>
      </dsp:txBody>
      <dsp:txXfrm>
        <a:off x="2752038" y="68421"/>
        <a:ext cx="2156614" cy="2018380"/>
      </dsp:txXfrm>
    </dsp:sp>
    <dsp:sp modelId="{B885AB59-BB5D-4C80-8A87-581BFD393D92}">
      <dsp:nvSpPr>
        <dsp:cNvPr id="0" name=""/>
        <dsp:cNvSpPr/>
      </dsp:nvSpPr>
      <dsp:spPr>
        <a:xfrm>
          <a:off x="2671259" y="2348955"/>
          <a:ext cx="2282204" cy="214397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a:t>Entonces la formación aportará una luz y experiencia </a:t>
          </a:r>
          <a:r>
            <a:rPr lang="es-AR" sz="1600" b="1" kern="1200" dirty="0" smtClean="0"/>
            <a:t>religiosa.</a:t>
          </a:r>
          <a:endParaRPr lang="es-AR" sz="1600" b="1" kern="1200" dirty="0"/>
        </a:p>
      </dsp:txBody>
      <dsp:txXfrm>
        <a:off x="2734054" y="2411750"/>
        <a:ext cx="2156614" cy="2018380"/>
      </dsp:txXfrm>
    </dsp:sp>
    <dsp:sp modelId="{CF7DBC61-49E7-4CE6-B671-7A9DE3180F89}">
      <dsp:nvSpPr>
        <dsp:cNvPr id="0" name=""/>
        <dsp:cNvSpPr/>
      </dsp:nvSpPr>
      <dsp:spPr>
        <a:xfrm>
          <a:off x="5336874" y="1292"/>
          <a:ext cx="2282204" cy="214397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s-AR" sz="1600" b="1" kern="1200" dirty="0"/>
            <a:t>A veces el adulto  llega a sus días con profundas heridas en su alma y cuerpo.</a:t>
          </a:r>
        </a:p>
      </dsp:txBody>
      <dsp:txXfrm>
        <a:off x="5399669" y="64087"/>
        <a:ext cx="2156614" cy="2018380"/>
      </dsp:txXfrm>
    </dsp:sp>
    <dsp:sp modelId="{5FE0B760-82B0-478D-9F60-ABE56BC34813}">
      <dsp:nvSpPr>
        <dsp:cNvPr id="0" name=""/>
        <dsp:cNvSpPr/>
      </dsp:nvSpPr>
      <dsp:spPr>
        <a:xfrm>
          <a:off x="5342519" y="2350247"/>
          <a:ext cx="2282204" cy="214397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AR" sz="1600" b="1" kern="1200" dirty="0"/>
            <a:t>La formación le ayudará a vivir su situación en actitud de invocación, perdón, paz </a:t>
          </a:r>
          <a:r>
            <a:rPr lang="es-AR" sz="1600" b="1" kern="1200" dirty="0" smtClean="0"/>
            <a:t>interior.</a:t>
          </a:r>
          <a:endParaRPr lang="es-AR" sz="1600" b="1" kern="1200" dirty="0"/>
        </a:p>
      </dsp:txBody>
      <dsp:txXfrm>
        <a:off x="5405314" y="2413042"/>
        <a:ext cx="2156614" cy="201838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3">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55D63-1FAE-47CB-8A9B-7D5F51F69191}" type="datetimeFigureOut">
              <a:rPr lang="es-AR" smtClean="0"/>
              <a:t>5/11/2024</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96269B-8901-4F8B-83A3-026EC857BA5F}" type="slidenum">
              <a:rPr lang="es-AR" smtClean="0"/>
              <a:t>‹Nº›</a:t>
            </a:fld>
            <a:endParaRPr lang="es-AR"/>
          </a:p>
        </p:txBody>
      </p:sp>
    </p:spTree>
    <p:extLst>
      <p:ext uri="{BB962C8B-B14F-4D97-AF65-F5344CB8AC3E}">
        <p14:creationId xmlns:p14="http://schemas.microsoft.com/office/powerpoint/2010/main" val="1434842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5796269B-8901-4F8B-83A3-026EC857BA5F}" type="slidenum">
              <a:rPr lang="es-AR" smtClean="0"/>
              <a:t>3</a:t>
            </a:fld>
            <a:endParaRPr lang="es-AR"/>
          </a:p>
        </p:txBody>
      </p:sp>
    </p:spTree>
    <p:extLst>
      <p:ext uri="{BB962C8B-B14F-4D97-AF65-F5344CB8AC3E}">
        <p14:creationId xmlns:p14="http://schemas.microsoft.com/office/powerpoint/2010/main" val="344627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5796269B-8901-4F8B-83A3-026EC857BA5F}" type="slidenum">
              <a:rPr lang="es-AR" smtClean="0"/>
              <a:t>9</a:t>
            </a:fld>
            <a:endParaRPr lang="es-AR"/>
          </a:p>
        </p:txBody>
      </p:sp>
    </p:spTree>
    <p:extLst>
      <p:ext uri="{BB962C8B-B14F-4D97-AF65-F5344CB8AC3E}">
        <p14:creationId xmlns:p14="http://schemas.microsoft.com/office/powerpoint/2010/main" val="2046929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5796269B-8901-4F8B-83A3-026EC857BA5F}" type="slidenum">
              <a:rPr lang="es-AR" smtClean="0"/>
              <a:t>12</a:t>
            </a:fld>
            <a:endParaRPr lang="es-AR"/>
          </a:p>
        </p:txBody>
      </p:sp>
    </p:spTree>
    <p:extLst>
      <p:ext uri="{BB962C8B-B14F-4D97-AF65-F5344CB8AC3E}">
        <p14:creationId xmlns:p14="http://schemas.microsoft.com/office/powerpoint/2010/main" val="157988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56E7EF3C-15DC-4595-AD55-FF9DB6E4A820}" type="slidenum">
              <a:rPr lang="es-AR" smtClean="0"/>
              <a:t>17</a:t>
            </a:fld>
            <a:endParaRPr lang="es-AR"/>
          </a:p>
        </p:txBody>
      </p:sp>
    </p:spTree>
    <p:extLst>
      <p:ext uri="{BB962C8B-B14F-4D97-AF65-F5344CB8AC3E}">
        <p14:creationId xmlns:p14="http://schemas.microsoft.com/office/powerpoint/2010/main" val="1904374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45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s-MX"/>
          </a:p>
        </p:txBody>
      </p:sp>
      <p:sp>
        <p:nvSpPr>
          <p:cNvPr id="4" name="Marcador de fecha 3"/>
          <p:cNvSpPr>
            <a:spLocks noGrp="1"/>
          </p:cNvSpPr>
          <p:nvPr>
            <p:ph type="dt" sz="half" idx="10"/>
          </p:nvPr>
        </p:nvSpPr>
        <p:spPr/>
        <p:txBody>
          <a:bodyPr/>
          <a:lstStyle/>
          <a:p>
            <a:fld id="{156CE983-D74F-47BC-A3BE-71912B4B44FC}" type="datetimeFigureOut">
              <a:rPr lang="es-AR" smtClean="0"/>
              <a:t>5/11/2024</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2613462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156CE983-D74F-47BC-A3BE-71912B4B44FC}" type="datetimeFigureOut">
              <a:rPr lang="es-AR" smtClean="0"/>
              <a:t>5/11/2024</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1867153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9"/>
            <a:ext cx="7886700" cy="2852737"/>
          </a:xfrm>
        </p:spPr>
        <p:txBody>
          <a:bodyPr anchor="b"/>
          <a:lstStyle>
            <a:lvl1pPr>
              <a:defRPr sz="45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156CE983-D74F-47BC-A3BE-71912B4B44FC}" type="datetimeFigureOut">
              <a:rPr lang="es-AR" smtClean="0"/>
              <a:t>5/11/2024</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2042668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156CE983-D74F-47BC-A3BE-71912B4B44FC}" type="datetimeFigureOut">
              <a:rPr lang="es-AR" smtClean="0"/>
              <a:t>5/11/2024</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570716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365126"/>
            <a:ext cx="78867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Marcador de contenido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Marcador de contenido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156CE983-D74F-47BC-A3BE-71912B4B44FC}" type="datetimeFigureOut">
              <a:rPr lang="es-AR" smtClean="0"/>
              <a:t>5/11/2024</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175222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156CE983-D74F-47BC-A3BE-71912B4B44FC}" type="datetimeFigureOut">
              <a:rPr lang="es-AR" smtClean="0"/>
              <a:t>5/11/2024</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747742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6CE983-D74F-47BC-A3BE-71912B4B44FC}" type="datetimeFigureOut">
              <a:rPr lang="es-AR" smtClean="0"/>
              <a:t>5/11/2024</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1042987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156CE983-D74F-47BC-A3BE-71912B4B44FC}" type="datetimeFigureOut">
              <a:rPr lang="es-AR" smtClean="0"/>
              <a:t>5/11/2024</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3719402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MX"/>
          </a:p>
        </p:txBody>
      </p:sp>
      <p:sp>
        <p:nvSpPr>
          <p:cNvPr id="4" name="Marcador de tex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156CE983-D74F-47BC-A3BE-71912B4B44FC}" type="datetimeFigureOut">
              <a:rPr lang="es-AR" smtClean="0"/>
              <a:t>5/11/2024</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3256720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156CE983-D74F-47BC-A3BE-71912B4B44FC}" type="datetimeFigureOut">
              <a:rPr lang="es-AR" smtClean="0"/>
              <a:t>5/11/2024</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393293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156CE983-D74F-47BC-A3BE-71912B4B44FC}" type="datetimeFigureOut">
              <a:rPr lang="es-AR" smtClean="0"/>
              <a:t>5/11/2024</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23993C60-47E3-4BF7-8604-C078A1F188BD}" type="slidenum">
              <a:rPr lang="es-AR" smtClean="0"/>
              <a:t>‹Nº›</a:t>
            </a:fld>
            <a:endParaRPr lang="es-AR"/>
          </a:p>
        </p:txBody>
      </p:sp>
    </p:spTree>
    <p:extLst>
      <p:ext uri="{BB962C8B-B14F-4D97-AF65-F5344CB8AC3E}">
        <p14:creationId xmlns:p14="http://schemas.microsoft.com/office/powerpoint/2010/main" val="422685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56CE983-D74F-47BC-A3BE-71912B4B44FC}" type="datetimeFigureOut">
              <a:rPr lang="es-AR" smtClean="0"/>
              <a:t>5/11/2024</a:t>
            </a:fld>
            <a:endParaRPr lang="es-AR"/>
          </a:p>
        </p:txBody>
      </p:sp>
      <p:sp>
        <p:nvSpPr>
          <p:cNvPr id="5" name="Marcador de pie de pá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3993C60-47E3-4BF7-8604-C078A1F188BD}" type="slidenum">
              <a:rPr lang="es-AR" smtClean="0"/>
              <a:t>‹Nº›</a:t>
            </a:fld>
            <a:endParaRPr lang="es-AR"/>
          </a:p>
        </p:txBody>
      </p:sp>
    </p:spTree>
    <p:extLst>
      <p:ext uri="{BB962C8B-B14F-4D97-AF65-F5344CB8AC3E}">
        <p14:creationId xmlns:p14="http://schemas.microsoft.com/office/powerpoint/2010/main" val="30871768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7.xml"/><Relationship Id="rId1" Type="http://schemas.openxmlformats.org/officeDocument/2006/relationships/slideLayout" Target="../slideLayouts/slideLayout7.xml"/><Relationship Id="rId5" Type="http://schemas.openxmlformats.org/officeDocument/2006/relationships/image" Target="../media/image7.tm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5.xml"/><Relationship Id="rId7" Type="http://schemas.openxmlformats.org/officeDocument/2006/relationships/image" Target="../media/image4.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Layout" Target="../diagrams/layout7.xml"/><Relationship Id="rId7" Type="http://schemas.openxmlformats.org/officeDocument/2006/relationships/image" Target="../media/image10.png"/><Relationship Id="rId12" Type="http://schemas.microsoft.com/office/2007/relationships/diagramDrawing" Target="../diagrams/drawing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openxmlformats.org/officeDocument/2006/relationships/diagramColors" Target="../diagrams/colors8.xml"/><Relationship Id="rId5" Type="http://schemas.openxmlformats.org/officeDocument/2006/relationships/diagramColors" Target="../diagrams/colors7.xml"/><Relationship Id="rId10" Type="http://schemas.openxmlformats.org/officeDocument/2006/relationships/diagramQuickStyle" Target="../diagrams/quickStyle8.xml"/><Relationship Id="rId4" Type="http://schemas.openxmlformats.org/officeDocument/2006/relationships/diagramQuickStyle" Target="../diagrams/quickStyle7.xml"/><Relationship Id="rId9"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9.xml"/><Relationship Id="rId7" Type="http://schemas.openxmlformats.org/officeDocument/2006/relationships/image" Target="../media/image24.pn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Layout" Target="../diagrams/layout11.xml"/><Relationship Id="rId7" Type="http://schemas.openxmlformats.org/officeDocument/2006/relationships/image" Target="../media/image4.png"/><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2.xml"/><Relationship Id="rId7" Type="http://schemas.openxmlformats.org/officeDocument/2006/relationships/image" Target="../media/image4.pn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3.xml"/><Relationship Id="rId7" Type="http://schemas.openxmlformats.org/officeDocument/2006/relationships/image" Target="../media/image8.pn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microsoft.com/office/2007/relationships/hdphoto" Target="../media/hdphoto1.wdp"/><Relationship Id="rId2" Type="http://schemas.openxmlformats.org/officeDocument/2006/relationships/image" Target="../media/image33.png"/><Relationship Id="rId16"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9.png"/><Relationship Id="rId7" Type="http://schemas.openxmlformats.org/officeDocument/2006/relationships/image" Target="../media/image52.jpeg"/><Relationship Id="rId12" Type="http://schemas.openxmlformats.org/officeDocument/2006/relationships/image" Target="../media/image57.png"/><Relationship Id="rId2" Type="http://schemas.openxmlformats.org/officeDocument/2006/relationships/image" Target="../media/image48.png"/><Relationship Id="rId16" Type="http://schemas.openxmlformats.org/officeDocument/2006/relationships/image" Target="../media/image61.emf"/><Relationship Id="rId1" Type="http://schemas.openxmlformats.org/officeDocument/2006/relationships/slideLayout" Target="../slideLayouts/slideLayout7.xml"/><Relationship Id="rId6" Type="http://schemas.openxmlformats.org/officeDocument/2006/relationships/slide" Target="slide27.xml"/><Relationship Id="rId11" Type="http://schemas.openxmlformats.org/officeDocument/2006/relationships/image" Target="../media/image56.jpeg"/><Relationship Id="rId5" Type="http://schemas.openxmlformats.org/officeDocument/2006/relationships/image" Target="../media/image51.png"/><Relationship Id="rId15" Type="http://schemas.openxmlformats.org/officeDocument/2006/relationships/image" Target="../media/image60.jpeg"/><Relationship Id="rId10" Type="http://schemas.openxmlformats.org/officeDocument/2006/relationships/image" Target="../media/image55.jpeg"/><Relationship Id="rId4" Type="http://schemas.openxmlformats.org/officeDocument/2006/relationships/image" Target="../media/image50.png"/><Relationship Id="rId9" Type="http://schemas.openxmlformats.org/officeDocument/2006/relationships/image" Target="../media/image54.jpeg"/><Relationship Id="rId14" Type="http://schemas.openxmlformats.org/officeDocument/2006/relationships/image" Target="../media/image59.jpeg"/></Relationships>
</file>

<file path=ppt/slides/_rels/slide2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2.e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5332" y="692696"/>
            <a:ext cx="4532892" cy="4145886"/>
          </a:xfrm>
          <a:prstGeom prst="rect">
            <a:avLst/>
          </a:prstGeom>
        </p:spPr>
      </p:pic>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50" b="18083"/>
          <a:stretch>
            <a:fillRect/>
          </a:stretch>
        </p:blipFill>
        <p:spPr bwMode="auto">
          <a:xfrm rot="10800000">
            <a:off x="7884085" y="5702356"/>
            <a:ext cx="909851" cy="84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8276"/>
          <a:stretch>
            <a:fillRect/>
          </a:stretch>
        </p:blipFill>
        <p:spPr bwMode="auto">
          <a:xfrm>
            <a:off x="539552" y="5533305"/>
            <a:ext cx="762340" cy="1012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2229934" y="5240691"/>
            <a:ext cx="4430298" cy="461665"/>
          </a:xfrm>
          <a:prstGeom prst="rect">
            <a:avLst/>
          </a:prstGeom>
          <a:noFill/>
        </p:spPr>
        <p:txBody>
          <a:bodyPr wrap="square" rtlCol="0">
            <a:spAutoFit/>
          </a:bodyPr>
          <a:lstStyle/>
          <a:p>
            <a:pPr algn="ctr"/>
            <a:r>
              <a:rPr lang="es-ES_tradnl" sz="2400" i="1" dirty="0" smtClean="0">
                <a:latin typeface="Andalus" pitchFamily="18" charset="-78"/>
                <a:cs typeface="Andalus" pitchFamily="18" charset="-78"/>
              </a:rPr>
              <a:t>“Acompañar para dignificar” </a:t>
            </a:r>
            <a:endParaRPr lang="es-AR" sz="2400" i="1" dirty="0">
              <a:latin typeface="Andalus" pitchFamily="18" charset="-78"/>
              <a:cs typeface="Andalus" pitchFamily="18" charset="-78"/>
            </a:endParaRPr>
          </a:p>
        </p:txBody>
      </p:sp>
      <p:sp>
        <p:nvSpPr>
          <p:cNvPr id="8" name="7 CuadroTexto"/>
          <p:cNvSpPr txBox="1"/>
          <p:nvPr/>
        </p:nvSpPr>
        <p:spPr>
          <a:xfrm>
            <a:off x="2699792" y="6047898"/>
            <a:ext cx="3240360" cy="369332"/>
          </a:xfrm>
          <a:prstGeom prst="rect">
            <a:avLst/>
          </a:prstGeom>
          <a:noFill/>
        </p:spPr>
        <p:txBody>
          <a:bodyPr wrap="square" rtlCol="0">
            <a:spAutoFit/>
          </a:bodyPr>
          <a:lstStyle/>
          <a:p>
            <a:pPr algn="ctr"/>
            <a:r>
              <a:rPr lang="es-ES_tradnl" dirty="0" smtClean="0">
                <a:latin typeface="Agency FB" pitchFamily="34" charset="0"/>
              </a:rPr>
              <a:t>Pbro. Ramiro Magallanes Hidalgo  </a:t>
            </a:r>
            <a:endParaRPr lang="es-AR" dirty="0">
              <a:latin typeface="Agency FB" pitchFamily="34" charset="0"/>
            </a:endParaRPr>
          </a:p>
        </p:txBody>
      </p:sp>
      <p:pic>
        <p:nvPicPr>
          <p:cNvPr id="9" name="Picture 2" descr="Dimensión Familia CEM"/>
          <p:cNvPicPr>
            <a:picLocks noChangeAspect="1" noChangeArrowheads="1"/>
          </p:cNvPicPr>
          <p:nvPr/>
        </p:nvPicPr>
        <p:blipFill rotWithShape="1">
          <a:blip r:embed="rId5">
            <a:extLst>
              <a:ext uri="{28A0092B-C50C-407E-A947-70E740481C1C}">
                <a14:useLocalDpi xmlns:a14="http://schemas.microsoft.com/office/drawing/2010/main" val="0"/>
              </a:ext>
            </a:extLst>
          </a:blip>
          <a:srcRect l="27629" t="13216" r="28282" b="14491"/>
          <a:stretch/>
        </p:blipFill>
        <p:spPr bwMode="auto">
          <a:xfrm>
            <a:off x="7557686" y="3077901"/>
            <a:ext cx="1406802" cy="2418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5620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349510" y="1759519"/>
            <a:ext cx="6661003" cy="1584176"/>
          </a:xfr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a:normAutofit/>
          </a:bodyPr>
          <a:lstStyle/>
          <a:p>
            <a:pPr marL="0" indent="0" algn="ctr">
              <a:buNone/>
            </a:pPr>
            <a:r>
              <a:rPr lang="es-ES_tradnl" dirty="0" smtClean="0"/>
              <a:t>Atención y acompañamiento a Adultos </a:t>
            </a:r>
            <a:r>
              <a:rPr lang="es-ES_tradnl" dirty="0"/>
              <a:t>M</a:t>
            </a:r>
            <a:r>
              <a:rPr lang="es-ES_tradnl" dirty="0" smtClean="0"/>
              <a:t>ayores </a:t>
            </a:r>
            <a:endParaRPr lang="es-AR" dirty="0"/>
          </a:p>
        </p:txBody>
      </p:sp>
      <p:sp>
        <p:nvSpPr>
          <p:cNvPr id="5" name="4 CuadroTexto"/>
          <p:cNvSpPr txBox="1"/>
          <p:nvPr/>
        </p:nvSpPr>
        <p:spPr>
          <a:xfrm>
            <a:off x="5751573" y="6309320"/>
            <a:ext cx="3216332" cy="369332"/>
          </a:xfrm>
          <a:prstGeom prst="rect">
            <a:avLst/>
          </a:prstGeom>
          <a:noFill/>
        </p:spPr>
        <p:txBody>
          <a:bodyPr wrap="square" rtlCol="0">
            <a:spAutoFit/>
          </a:bodyPr>
          <a:lstStyle/>
          <a:p>
            <a:pPr algn="ctr"/>
            <a:r>
              <a:rPr lang="es-ES_tradnl" dirty="0" smtClean="0">
                <a:latin typeface="Baskerville Old Face" pitchFamily="18" charset="0"/>
              </a:rPr>
              <a:t>Pbro. Ramiro </a:t>
            </a:r>
            <a:r>
              <a:rPr lang="es-ES_tradnl" dirty="0" smtClean="0">
                <a:latin typeface="Agency FB" pitchFamily="34" charset="0"/>
              </a:rPr>
              <a:t>Magallanes Hidalgo  </a:t>
            </a:r>
            <a:endParaRPr lang="es-AR" dirty="0">
              <a:latin typeface="Agency FB" pitchFamily="34" charset="0"/>
            </a:endParaRPr>
          </a:p>
        </p:txBody>
      </p:sp>
      <p:pic>
        <p:nvPicPr>
          <p:cNvPr id="6"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7" y="5373216"/>
            <a:ext cx="1231078" cy="1125972"/>
          </a:xfrm>
          <a:prstGeom prst="rect">
            <a:avLst/>
          </a:prstGeom>
        </p:spPr>
      </p:pic>
      <p:sp>
        <p:nvSpPr>
          <p:cNvPr id="7" name="6 CuadroTexto"/>
          <p:cNvSpPr txBox="1"/>
          <p:nvPr/>
        </p:nvSpPr>
        <p:spPr>
          <a:xfrm>
            <a:off x="611560" y="667843"/>
            <a:ext cx="8136904" cy="646331"/>
          </a:xfrm>
          <a:prstGeom prst="rect">
            <a:avLst/>
          </a:prstGeom>
          <a:scene3d>
            <a:camera prst="orthographicFront"/>
            <a:lightRig rig="threePt" dir="t"/>
          </a:scene3d>
          <a:sp3d>
            <a:bevelT w="165100" prst="coolSlant"/>
          </a:sp3d>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s-ES_tradnl" sz="3600" dirty="0" smtClean="0"/>
              <a:t>Encuentro Nacional de Pastoral Familiar  </a:t>
            </a:r>
            <a:endParaRPr lang="es-AR" sz="3600" dirty="0"/>
          </a:p>
        </p:txBody>
      </p:sp>
      <p:pic>
        <p:nvPicPr>
          <p:cNvPr id="3" name="Imagen 2"/>
          <p:cNvPicPr>
            <a:picLocks noChangeAspect="1"/>
          </p:cNvPicPr>
          <p:nvPr/>
        </p:nvPicPr>
        <p:blipFill>
          <a:blip r:embed="rId3"/>
          <a:stretch>
            <a:fillRect/>
          </a:stretch>
        </p:blipFill>
        <p:spPr>
          <a:xfrm>
            <a:off x="3203848" y="3502917"/>
            <a:ext cx="2647181" cy="2647181"/>
          </a:xfrm>
          <a:prstGeom prst="rect">
            <a:avLst/>
          </a:prstGeom>
        </p:spPr>
      </p:pic>
    </p:spTree>
    <p:extLst>
      <p:ext uri="{BB962C8B-B14F-4D97-AF65-F5344CB8AC3E}">
        <p14:creationId xmlns:p14="http://schemas.microsoft.com/office/powerpoint/2010/main" val="63442514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915816" y="620688"/>
            <a:ext cx="2719214" cy="1325563"/>
          </a:xfrm>
          <a:solidFill>
            <a:srgbClr val="92D050"/>
          </a:solidFill>
          <a:scene3d>
            <a:camera prst="orthographicFront"/>
            <a:lightRig rig="threePt" dir="t"/>
          </a:scene3d>
          <a:sp3d>
            <a:bevelT w="152400" h="50800" prst="softRound"/>
          </a:sp3d>
        </p:spPr>
        <p:txBody>
          <a:bodyPr>
            <a:normAutofit/>
          </a:bodyPr>
          <a:lstStyle/>
          <a:p>
            <a:pPr algn="ctr"/>
            <a:r>
              <a:rPr lang="es-ES_tradnl" sz="4000" b="1" i="1" dirty="0">
                <a:solidFill>
                  <a:schemeClr val="bg1"/>
                </a:solidFill>
              </a:rPr>
              <a:t>Objetivo </a:t>
            </a:r>
            <a:endParaRPr lang="es-AR" sz="4000" b="1" i="1" dirty="0">
              <a:solidFill>
                <a:schemeClr val="bg1"/>
              </a:solidFill>
            </a:endParaRPr>
          </a:p>
        </p:txBody>
      </p:sp>
      <p:sp>
        <p:nvSpPr>
          <p:cNvPr id="3" name="2 Marcador de contenido"/>
          <p:cNvSpPr>
            <a:spLocks noGrp="1"/>
          </p:cNvSpPr>
          <p:nvPr>
            <p:ph idx="1"/>
          </p:nvPr>
        </p:nvSpPr>
        <p:spPr>
          <a:xfrm>
            <a:off x="467544" y="2327170"/>
            <a:ext cx="8136904" cy="2109942"/>
          </a:xfr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lgn="ctr">
              <a:buNone/>
            </a:pPr>
            <a:r>
              <a:rPr lang="es-ES_tradnl" sz="3200" dirty="0" smtClean="0"/>
              <a:t>Identificar </a:t>
            </a:r>
            <a:r>
              <a:rPr lang="es-ES_tradnl" sz="3200" dirty="0"/>
              <a:t>la atención y el acompañamiento del adulto mayor mediante la tarea pastoral de las dimensiones, para que descubriéndolas el agente se a eficaz en su proyección</a:t>
            </a:r>
            <a:r>
              <a:rPr lang="es-ES_tradnl" sz="3200" dirty="0" smtClean="0"/>
              <a:t>.</a:t>
            </a:r>
            <a:endParaRPr lang="es-AR" sz="3200" dirty="0"/>
          </a:p>
        </p:txBody>
      </p:sp>
      <p:pic>
        <p:nvPicPr>
          <p:cNvPr id="4" name="Picture 2" descr="Dimensión Familia CEM"/>
          <p:cNvPicPr>
            <a:picLocks noChangeAspect="1" noChangeArrowheads="1"/>
          </p:cNvPicPr>
          <p:nvPr/>
        </p:nvPicPr>
        <p:blipFill rotWithShape="1">
          <a:blip r:embed="rId3">
            <a:extLst>
              <a:ext uri="{28A0092B-C50C-407E-A947-70E740481C1C}">
                <a14:useLocalDpi xmlns:a14="http://schemas.microsoft.com/office/drawing/2010/main" val="0"/>
              </a:ext>
            </a:extLst>
          </a:blip>
          <a:srcRect l="27629" t="13216" r="28282" b="14491"/>
          <a:stretch/>
        </p:blipFill>
        <p:spPr bwMode="auto">
          <a:xfrm>
            <a:off x="7380312" y="4437112"/>
            <a:ext cx="1077863" cy="185309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7" y="5363659"/>
            <a:ext cx="1058926" cy="968518"/>
          </a:xfrm>
          <a:prstGeom prst="rect">
            <a:avLst/>
          </a:prstGeom>
        </p:spPr>
      </p:pic>
      <p:sp>
        <p:nvSpPr>
          <p:cNvPr id="6" name="5 Rectángulo"/>
          <p:cNvSpPr/>
          <p:nvPr/>
        </p:nvSpPr>
        <p:spPr>
          <a:xfrm>
            <a:off x="3096275" y="5663252"/>
            <a:ext cx="2951450" cy="369332"/>
          </a:xfrm>
          <a:prstGeom prst="rect">
            <a:avLst/>
          </a:prstGeom>
        </p:spPr>
        <p:txBody>
          <a:bodyPr wrap="none">
            <a:spAutoFit/>
          </a:bodyPr>
          <a:lstStyle/>
          <a:p>
            <a:pPr algn="ctr"/>
            <a:r>
              <a:rPr lang="es-ES_tradnl" i="1" dirty="0" smtClean="0">
                <a:latin typeface="Andalus" pitchFamily="18" charset="-78"/>
                <a:cs typeface="Andalus" pitchFamily="18" charset="-78"/>
              </a:rPr>
              <a:t>“Acompañar </a:t>
            </a:r>
            <a:r>
              <a:rPr lang="es-ES_tradnl" i="1" dirty="0">
                <a:latin typeface="Andalus" pitchFamily="18" charset="-78"/>
                <a:cs typeface="Andalus" pitchFamily="18" charset="-78"/>
              </a:rPr>
              <a:t>para dignificar” </a:t>
            </a:r>
            <a:endParaRPr lang="es-AR" i="1" dirty="0">
              <a:latin typeface="Andalus" pitchFamily="18" charset="-78"/>
              <a:cs typeface="Andalus" pitchFamily="18" charset="-78"/>
            </a:endParaRPr>
          </a:p>
        </p:txBody>
      </p:sp>
    </p:spTree>
    <p:extLst>
      <p:ext uri="{BB962C8B-B14F-4D97-AF65-F5344CB8AC3E}">
        <p14:creationId xmlns:p14="http://schemas.microsoft.com/office/powerpoint/2010/main" val="358368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287658458"/>
              </p:ext>
            </p:extLst>
          </p:nvPr>
        </p:nvGraphicFramePr>
        <p:xfrm>
          <a:off x="89756" y="2734865"/>
          <a:ext cx="6858508" cy="4045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256259" y="1755535"/>
            <a:ext cx="8638786" cy="707886"/>
          </a:xfrm>
          <a:prstGeom prst="rect">
            <a:avLst/>
          </a:prstGeom>
          <a:solidFill>
            <a:srgbClr val="FFFFCC"/>
          </a:solidFill>
          <a:ln>
            <a:solidFill>
              <a:srgbClr val="FFFFCC"/>
            </a:solidFill>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S_tradnl" sz="2000" dirty="0" smtClean="0">
                <a:ln w="0"/>
                <a:solidFill>
                  <a:srgbClr val="00CC66"/>
                </a:solidFill>
                <a:effectLst>
                  <a:outerShdw blurRad="38100" dist="19050" dir="2700000" algn="tl" rotWithShape="0">
                    <a:schemeClr val="dk1">
                      <a:alpha val="40000"/>
                    </a:schemeClr>
                  </a:outerShdw>
                </a:effectLst>
              </a:rPr>
              <a:t>Es </a:t>
            </a:r>
            <a:r>
              <a:rPr lang="es-ES_tradnl" sz="2000" dirty="0">
                <a:ln w="0"/>
                <a:solidFill>
                  <a:srgbClr val="00CC66"/>
                </a:solidFill>
                <a:effectLst>
                  <a:outerShdw blurRad="38100" dist="19050" dir="2700000" algn="tl" rotWithShape="0">
                    <a:schemeClr val="dk1">
                      <a:alpha val="40000"/>
                    </a:schemeClr>
                  </a:outerShdw>
                </a:effectLst>
              </a:rPr>
              <a:t>acoger favorablemente o satisfacer un deseo, ruego o mandato. Es mirar por alguien o algo, o cuidar de alguien</a:t>
            </a:r>
            <a:r>
              <a:rPr lang="es-ES_tradnl" sz="2000" dirty="0" smtClean="0">
                <a:ln w="0"/>
                <a:solidFill>
                  <a:srgbClr val="00CC66"/>
                </a:solidFill>
                <a:effectLst>
                  <a:outerShdw blurRad="38100" dist="19050" dir="2700000" algn="tl" rotWithShape="0">
                    <a:schemeClr val="dk1">
                      <a:alpha val="40000"/>
                    </a:schemeClr>
                  </a:outerShdw>
                </a:effectLst>
              </a:rPr>
              <a:t>.</a:t>
            </a:r>
            <a:endParaRPr lang="es-AR" sz="2000" dirty="0">
              <a:ln w="0"/>
              <a:solidFill>
                <a:srgbClr val="00CC66"/>
              </a:solidFill>
              <a:effectLst>
                <a:outerShdw blurRad="38100" dist="19050" dir="2700000" algn="tl" rotWithShape="0">
                  <a:schemeClr val="dk1">
                    <a:alpha val="40000"/>
                  </a:schemeClr>
                </a:outerShdw>
              </a:effectLst>
            </a:endParaRPr>
          </a:p>
        </p:txBody>
      </p:sp>
      <p:pic>
        <p:nvPicPr>
          <p:cNvPr id="6" name="Picture 2" descr="Dimensión Familia CEM"/>
          <p:cNvPicPr>
            <a:picLocks noChangeAspect="1" noChangeArrowheads="1"/>
          </p:cNvPicPr>
          <p:nvPr/>
        </p:nvPicPr>
        <p:blipFill rotWithShape="1">
          <a:blip r:embed="rId7">
            <a:extLst>
              <a:ext uri="{28A0092B-C50C-407E-A947-70E740481C1C}">
                <a14:useLocalDpi xmlns:a14="http://schemas.microsoft.com/office/drawing/2010/main" val="0"/>
              </a:ext>
            </a:extLst>
          </a:blip>
          <a:srcRect l="27629" t="13216" r="28282" b="14491"/>
          <a:stretch/>
        </p:blipFill>
        <p:spPr bwMode="auto">
          <a:xfrm>
            <a:off x="7466695" y="3116916"/>
            <a:ext cx="1507820" cy="259228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1142" y="5733256"/>
            <a:ext cx="1058926" cy="968518"/>
          </a:xfrm>
          <a:prstGeom prst="rect">
            <a:avLst/>
          </a:prstGeom>
        </p:spPr>
      </p:pic>
      <p:cxnSp>
        <p:nvCxnSpPr>
          <p:cNvPr id="8" name="Conector recto de flecha 7"/>
          <p:cNvCxnSpPr/>
          <p:nvPr/>
        </p:nvCxnSpPr>
        <p:spPr>
          <a:xfrm>
            <a:off x="4569761" y="1165604"/>
            <a:ext cx="11782" cy="500506"/>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10" name="4 Rectángulo"/>
          <p:cNvSpPr/>
          <p:nvPr/>
        </p:nvSpPr>
        <p:spPr>
          <a:xfrm>
            <a:off x="2487420" y="394154"/>
            <a:ext cx="4176464" cy="707886"/>
          </a:xfrm>
          <a:prstGeom prst="rect">
            <a:avLst/>
          </a:prstGeom>
          <a:solidFill>
            <a:srgbClr val="FFFFCC"/>
          </a:solidFill>
          <a:ln>
            <a:solidFill>
              <a:srgbClr val="FFFFCC"/>
            </a:solidFill>
          </a:ln>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AR" sz="4000" dirty="0" smtClean="0">
                <a:ln w="0"/>
                <a:solidFill>
                  <a:srgbClr val="00CC66"/>
                </a:solidFill>
                <a:effectLst>
                  <a:outerShdw blurRad="38100" dist="19050" dir="2700000" algn="tl" rotWithShape="0">
                    <a:schemeClr val="dk1">
                      <a:alpha val="40000"/>
                    </a:schemeClr>
                  </a:outerShdw>
                </a:effectLst>
              </a:rPr>
              <a:t>Atender</a:t>
            </a:r>
            <a:endParaRPr lang="es-AR" sz="4000" dirty="0">
              <a:ln w="0"/>
              <a:solidFill>
                <a:srgbClr val="00CC66"/>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49284464"/>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595791690"/>
              </p:ext>
            </p:extLst>
          </p:nvPr>
        </p:nvGraphicFramePr>
        <p:xfrm>
          <a:off x="179512" y="188640"/>
          <a:ext cx="8640960" cy="6302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6 Conector recto"/>
          <p:cNvCxnSpPr/>
          <p:nvPr/>
        </p:nvCxnSpPr>
        <p:spPr>
          <a:xfrm flipV="1">
            <a:off x="5436096" y="3811314"/>
            <a:ext cx="864096" cy="1273870"/>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8 Conector recto"/>
          <p:cNvCxnSpPr/>
          <p:nvPr/>
        </p:nvCxnSpPr>
        <p:spPr>
          <a:xfrm flipV="1">
            <a:off x="5436096" y="4531394"/>
            <a:ext cx="864096" cy="553790"/>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10 Conector recto"/>
          <p:cNvCxnSpPr/>
          <p:nvPr/>
        </p:nvCxnSpPr>
        <p:spPr>
          <a:xfrm>
            <a:off x="5436096" y="5085184"/>
            <a:ext cx="864096" cy="252028"/>
          </a:xfrm>
          <a:prstGeom prst="line">
            <a:avLst/>
          </a:prstGeom>
        </p:spPr>
        <p:style>
          <a:lnRef idx="1">
            <a:schemeClr val="accent2"/>
          </a:lnRef>
          <a:fillRef idx="0">
            <a:schemeClr val="accent2"/>
          </a:fillRef>
          <a:effectRef idx="0">
            <a:schemeClr val="accent2"/>
          </a:effectRef>
          <a:fontRef idx="minor">
            <a:schemeClr val="tx1"/>
          </a:fontRef>
        </p:style>
      </p:cxnSp>
      <p:cxnSp>
        <p:nvCxnSpPr>
          <p:cNvPr id="13" name="12 Conector recto"/>
          <p:cNvCxnSpPr/>
          <p:nvPr/>
        </p:nvCxnSpPr>
        <p:spPr>
          <a:xfrm>
            <a:off x="5436096" y="5085184"/>
            <a:ext cx="864096" cy="828092"/>
          </a:xfrm>
          <a:prstGeom prst="line">
            <a:avLst/>
          </a:prstGeom>
        </p:spPr>
        <p:style>
          <a:lnRef idx="1">
            <a:schemeClr val="accent2"/>
          </a:lnRef>
          <a:fillRef idx="0">
            <a:schemeClr val="accent2"/>
          </a:fillRef>
          <a:effectRef idx="0">
            <a:schemeClr val="accent2"/>
          </a:effectRef>
          <a:fontRef idx="minor">
            <a:schemeClr val="tx1"/>
          </a:fontRef>
        </p:style>
      </p:cxnSp>
      <p:pic>
        <p:nvPicPr>
          <p:cNvPr id="19" name="Picture 2" descr="Dimensión Familia CEM"/>
          <p:cNvPicPr>
            <a:picLocks noChangeAspect="1" noChangeArrowheads="1"/>
          </p:cNvPicPr>
          <p:nvPr/>
        </p:nvPicPr>
        <p:blipFill rotWithShape="1">
          <a:blip r:embed="rId7">
            <a:extLst>
              <a:ext uri="{28A0092B-C50C-407E-A947-70E740481C1C}">
                <a14:useLocalDpi xmlns:a14="http://schemas.microsoft.com/office/drawing/2010/main" val="0"/>
              </a:ext>
            </a:extLst>
          </a:blip>
          <a:srcRect l="27629" t="13216" r="28282" b="14491"/>
          <a:stretch/>
        </p:blipFill>
        <p:spPr bwMode="auto">
          <a:xfrm>
            <a:off x="251520" y="4448249"/>
            <a:ext cx="1188132" cy="2042671"/>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34129" y="5337212"/>
            <a:ext cx="959299" cy="877397"/>
          </a:xfrm>
          <a:prstGeom prst="rect">
            <a:avLst/>
          </a:prstGeom>
        </p:spPr>
      </p:pic>
      <p:sp>
        <p:nvSpPr>
          <p:cNvPr id="2" name="1 Rectángulo"/>
          <p:cNvSpPr/>
          <p:nvPr/>
        </p:nvSpPr>
        <p:spPr>
          <a:xfrm>
            <a:off x="2750384" y="5962055"/>
            <a:ext cx="2906565" cy="369332"/>
          </a:xfrm>
          <a:prstGeom prst="rect">
            <a:avLst/>
          </a:prstGeom>
        </p:spPr>
        <p:txBody>
          <a:bodyPr wrap="none">
            <a:spAutoFit/>
          </a:bodyPr>
          <a:lstStyle/>
          <a:p>
            <a:r>
              <a:rPr lang="es-ES_tradnl" i="1" dirty="0">
                <a:latin typeface="Andalus" pitchFamily="18" charset="-78"/>
                <a:cs typeface="Andalus" pitchFamily="18" charset="-78"/>
              </a:rPr>
              <a:t>“Acompañar para dignificar”</a:t>
            </a:r>
            <a:endParaRPr lang="es-AR" dirty="0"/>
          </a:p>
        </p:txBody>
      </p:sp>
    </p:spTree>
    <p:extLst>
      <p:ext uri="{BB962C8B-B14F-4D97-AF65-F5344CB8AC3E}">
        <p14:creationId xmlns:p14="http://schemas.microsoft.com/office/powerpoint/2010/main" val="124591327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imensión Familia CEM"/>
          <p:cNvPicPr>
            <a:picLocks noChangeAspect="1" noChangeArrowheads="1"/>
          </p:cNvPicPr>
          <p:nvPr/>
        </p:nvPicPr>
        <p:blipFill rotWithShape="1">
          <a:blip r:embed="rId2">
            <a:extLst>
              <a:ext uri="{28A0092B-C50C-407E-A947-70E740481C1C}">
                <a14:useLocalDpi xmlns:a14="http://schemas.microsoft.com/office/drawing/2010/main" val="0"/>
              </a:ext>
            </a:extLst>
          </a:blip>
          <a:srcRect l="27629" t="13216" r="28282" b="14491"/>
          <a:stretch/>
        </p:blipFill>
        <p:spPr bwMode="auto">
          <a:xfrm>
            <a:off x="7747655" y="4232745"/>
            <a:ext cx="1296144" cy="2228368"/>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1043608" y="836712"/>
            <a:ext cx="6867759" cy="4031873"/>
          </a:xfrm>
          <a:prstGeom prst="rect">
            <a:avLst/>
          </a:prstGeom>
          <a:solidFill>
            <a:schemeClr val="accent4">
              <a:lumMod val="20000"/>
              <a:lumOff val="80000"/>
            </a:schemeClr>
          </a:solidFill>
          <a:ln>
            <a:solidFill>
              <a:schemeClr val="bg1"/>
            </a:solidFill>
          </a:ln>
          <a:scene3d>
            <a:camera prst="orthographicFront"/>
            <a:lightRig rig="threePt" dir="t"/>
          </a:scene3d>
          <a:sp3d>
            <a:bevelT w="152400" h="50800" prst="softRound"/>
          </a:sp3d>
        </p:spPr>
        <p:style>
          <a:lnRef idx="1">
            <a:schemeClr val="accent4"/>
          </a:lnRef>
          <a:fillRef idx="3">
            <a:schemeClr val="accent4"/>
          </a:fillRef>
          <a:effectRef idx="2">
            <a:schemeClr val="accent4"/>
          </a:effectRef>
          <a:fontRef idx="minor">
            <a:schemeClr val="lt1"/>
          </a:fontRef>
        </p:style>
        <p:txBody>
          <a:bodyPr wrap="square" rtlCol="0">
            <a:spAutoFit/>
          </a:bodyPr>
          <a:lstStyle/>
          <a:p>
            <a:pPr algn="just"/>
            <a:r>
              <a:rPr lang="es-ES_tradnl" sz="3200" dirty="0">
                <a:solidFill>
                  <a:schemeClr val="tx1"/>
                </a:solidFill>
              </a:rPr>
              <a:t>Los adultos mayores desde el punto de vista de la acción pastoral de la Iglesia, se contemplan como destinatarios de la Buena Nueva de Jesús, anunciada con el rostro de la misericordia y de la esperanza, que da sentido a una etapa singular, que tiene una función en el conjunto de la existencia humana</a:t>
            </a:r>
            <a:r>
              <a:rPr lang="es-ES_tradnl" sz="3200" dirty="0" smtClean="0">
                <a:solidFill>
                  <a:schemeClr val="tx1"/>
                </a:solidFill>
              </a:rPr>
              <a:t>.</a:t>
            </a:r>
            <a:endParaRPr lang="es-AR" sz="3200" dirty="0">
              <a:solidFill>
                <a:schemeClr val="tx1"/>
              </a:solidFill>
            </a:endParaRPr>
          </a:p>
        </p:txBody>
      </p:sp>
      <p:pic>
        <p:nvPicPr>
          <p:cNvPr id="8"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419" y="5581425"/>
            <a:ext cx="948954" cy="867935"/>
          </a:xfrm>
          <a:prstGeom prst="rect">
            <a:avLst/>
          </a:prstGeom>
        </p:spPr>
      </p:pic>
      <p:sp>
        <p:nvSpPr>
          <p:cNvPr id="2" name="1 Rectángulo"/>
          <p:cNvSpPr/>
          <p:nvPr/>
        </p:nvSpPr>
        <p:spPr>
          <a:xfrm>
            <a:off x="1475656" y="6080028"/>
            <a:ext cx="2906565" cy="369332"/>
          </a:xfrm>
          <a:prstGeom prst="rect">
            <a:avLst/>
          </a:prstGeom>
        </p:spPr>
        <p:txBody>
          <a:bodyPr wrap="none">
            <a:spAutoFit/>
          </a:bodyPr>
          <a:lstStyle/>
          <a:p>
            <a:r>
              <a:rPr lang="es-ES_tradnl" i="1" dirty="0">
                <a:latin typeface="Andalus" pitchFamily="18" charset="-78"/>
                <a:cs typeface="Andalus" pitchFamily="18" charset="-78"/>
              </a:rPr>
              <a:t>“Acompañar para dignificar”</a:t>
            </a:r>
            <a:endParaRPr lang="es-AR" dirty="0"/>
          </a:p>
        </p:txBody>
      </p:sp>
    </p:spTree>
    <p:extLst>
      <p:ext uri="{BB962C8B-B14F-4D97-AF65-F5344CB8AC3E}">
        <p14:creationId xmlns:p14="http://schemas.microsoft.com/office/powerpoint/2010/main" val="36712892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522915"/>
            <a:ext cx="8229600" cy="504056"/>
          </a:xfrm>
          <a:solidFill>
            <a:srgbClr val="339966"/>
          </a:solidFill>
          <a:scene3d>
            <a:camera prst="orthographicFront"/>
            <a:lightRig rig="threePt" dir="t"/>
          </a:scene3d>
          <a:sp3d>
            <a:bevelT/>
          </a:sp3d>
        </p:spPr>
        <p:txBody>
          <a:bodyPr>
            <a:normAutofit fontScale="90000"/>
          </a:bodyPr>
          <a:lstStyle/>
          <a:p>
            <a:pPr lvl="0" algn="ctr"/>
            <a:r>
              <a:rPr lang="es-ES_tradnl" sz="3200" b="1" dirty="0">
                <a:solidFill>
                  <a:schemeClr val="bg1"/>
                </a:solidFill>
              </a:rPr>
              <a:t>La pastoral del adulto </a:t>
            </a:r>
            <a:r>
              <a:rPr lang="es-ES_tradnl" sz="3200" b="1" dirty="0" smtClean="0">
                <a:solidFill>
                  <a:schemeClr val="bg1"/>
                </a:solidFill>
              </a:rPr>
              <a:t>mayor, </a:t>
            </a:r>
            <a:r>
              <a:rPr lang="es-ES_tradnl" sz="3200" b="1" dirty="0">
                <a:solidFill>
                  <a:schemeClr val="bg1"/>
                </a:solidFill>
              </a:rPr>
              <a:t>prioridad emergente </a:t>
            </a:r>
            <a:endParaRPr lang="es-AR" sz="3200" b="1" dirty="0">
              <a:solidFill>
                <a:schemeClr val="bg1"/>
              </a:solidFill>
            </a:endParaRPr>
          </a:p>
        </p:txBody>
      </p:sp>
      <p:graphicFrame>
        <p:nvGraphicFramePr>
          <p:cNvPr id="4" name="3 Diagrama"/>
          <p:cNvGraphicFramePr/>
          <p:nvPr>
            <p:extLst>
              <p:ext uri="{D42A27DB-BD31-4B8C-83A1-F6EECF244321}">
                <p14:modId xmlns:p14="http://schemas.microsoft.com/office/powerpoint/2010/main" val="374218431"/>
              </p:ext>
            </p:extLst>
          </p:nvPr>
        </p:nvGraphicFramePr>
        <p:xfrm>
          <a:off x="323528" y="1484784"/>
          <a:ext cx="763284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Dimensión Familia CEM"/>
          <p:cNvPicPr>
            <a:picLocks noChangeAspect="1" noChangeArrowheads="1"/>
          </p:cNvPicPr>
          <p:nvPr/>
        </p:nvPicPr>
        <p:blipFill rotWithShape="1">
          <a:blip r:embed="rId7">
            <a:extLst>
              <a:ext uri="{28A0092B-C50C-407E-A947-70E740481C1C}">
                <a14:useLocalDpi xmlns:a14="http://schemas.microsoft.com/office/drawing/2010/main" val="0"/>
              </a:ext>
            </a:extLst>
          </a:blip>
          <a:srcRect l="27629" t="13216" r="28282" b="14491"/>
          <a:stretch/>
        </p:blipFill>
        <p:spPr bwMode="auto">
          <a:xfrm>
            <a:off x="7563932" y="4300527"/>
            <a:ext cx="1331640" cy="228939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1">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9512" y="5445224"/>
            <a:ext cx="1058926" cy="968518"/>
          </a:xfrm>
          <a:prstGeom prst="rect">
            <a:avLst/>
          </a:prstGeom>
        </p:spPr>
      </p:pic>
      <p:sp>
        <p:nvSpPr>
          <p:cNvPr id="3" name="2 Rectángulo"/>
          <p:cNvSpPr/>
          <p:nvPr/>
        </p:nvSpPr>
        <p:spPr>
          <a:xfrm>
            <a:off x="2843808" y="5960354"/>
            <a:ext cx="2906565" cy="369332"/>
          </a:xfrm>
          <a:prstGeom prst="rect">
            <a:avLst/>
          </a:prstGeom>
        </p:spPr>
        <p:txBody>
          <a:bodyPr wrap="none">
            <a:spAutoFit/>
          </a:bodyPr>
          <a:lstStyle/>
          <a:p>
            <a:r>
              <a:rPr lang="es-ES_tradnl" i="1" dirty="0">
                <a:latin typeface="Andalus" pitchFamily="18" charset="-78"/>
                <a:cs typeface="Andalus" pitchFamily="18" charset="-78"/>
              </a:rPr>
              <a:t>“Acompañar para dignificar”</a:t>
            </a:r>
            <a:endParaRPr lang="es-AR" dirty="0"/>
          </a:p>
        </p:txBody>
      </p:sp>
    </p:spTree>
    <p:extLst>
      <p:ext uri="{BB962C8B-B14F-4D97-AF65-F5344CB8AC3E}">
        <p14:creationId xmlns:p14="http://schemas.microsoft.com/office/powerpoint/2010/main" val="421835714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CuadroTexto"/>
          <p:cNvSpPr txBox="1"/>
          <p:nvPr/>
        </p:nvSpPr>
        <p:spPr>
          <a:xfrm>
            <a:off x="524947" y="933783"/>
            <a:ext cx="8136904" cy="646331"/>
          </a:xfrm>
          <a:prstGeom prst="rect">
            <a:avLst/>
          </a:prstGeom>
          <a:solidFill>
            <a:srgbClr val="990000"/>
          </a:solidFill>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_tradnl" sz="3600" dirty="0" smtClean="0">
                <a:solidFill>
                  <a:schemeClr val="bg1"/>
                </a:solidFill>
              </a:rPr>
              <a:t>Pirámide de edad en México, 1950-2050</a:t>
            </a:r>
            <a:endParaRPr lang="es-AR" sz="3600" dirty="0">
              <a:solidFill>
                <a:schemeClr val="bg1"/>
              </a:solidFill>
            </a:endParaRPr>
          </a:p>
        </p:txBody>
      </p:sp>
      <p:sp>
        <p:nvSpPr>
          <p:cNvPr id="5" name="4 CuadroTexto"/>
          <p:cNvSpPr txBox="1"/>
          <p:nvPr/>
        </p:nvSpPr>
        <p:spPr>
          <a:xfrm>
            <a:off x="3059832" y="5377914"/>
            <a:ext cx="3816424" cy="369332"/>
          </a:xfrm>
          <a:prstGeom prst="rect">
            <a:avLst/>
          </a:prstGeom>
          <a:noFill/>
        </p:spPr>
        <p:txBody>
          <a:bodyPr wrap="square" rtlCol="0">
            <a:spAutoFit/>
          </a:bodyPr>
          <a:lstStyle/>
          <a:p>
            <a:r>
              <a:rPr lang="es-ES_tradnl" dirty="0" smtClean="0"/>
              <a:t>UNAM  Daniel Sánchez 2017</a:t>
            </a:r>
            <a:endParaRPr lang="es-AR" dirty="0"/>
          </a:p>
        </p:txBody>
      </p:sp>
      <p:pic>
        <p:nvPicPr>
          <p:cNvPr id="8" name="Imagen 1">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5397071"/>
            <a:ext cx="1058926" cy="968518"/>
          </a:xfrm>
          <a:prstGeom prst="rect">
            <a:avLst/>
          </a:prstGeom>
        </p:spPr>
      </p:pic>
      <p:pic>
        <p:nvPicPr>
          <p:cNvPr id="9" name="Picture 2" descr="Dimensión Familia CEM"/>
          <p:cNvPicPr>
            <a:picLocks noChangeAspect="1" noChangeArrowheads="1"/>
          </p:cNvPicPr>
          <p:nvPr/>
        </p:nvPicPr>
        <p:blipFill rotWithShape="1">
          <a:blip r:embed="rId4">
            <a:extLst>
              <a:ext uri="{28A0092B-C50C-407E-A947-70E740481C1C}">
                <a14:useLocalDpi xmlns:a14="http://schemas.microsoft.com/office/drawing/2010/main" val="0"/>
              </a:ext>
            </a:extLst>
          </a:blip>
          <a:srcRect l="27629" t="13216" r="28282" b="14491"/>
          <a:stretch/>
        </p:blipFill>
        <p:spPr bwMode="auto">
          <a:xfrm>
            <a:off x="7596336" y="4300527"/>
            <a:ext cx="1331640" cy="228939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descr="Recorte de pantalla"/>
          <p:cNvPicPr>
            <a:picLocks noChangeAspect="1"/>
          </p:cNvPicPr>
          <p:nvPr/>
        </p:nvPicPr>
        <p:blipFill rotWithShape="1">
          <a:blip r:embed="rId5">
            <a:extLst>
              <a:ext uri="{28A0092B-C50C-407E-A947-70E740481C1C}">
                <a14:useLocalDpi xmlns:a14="http://schemas.microsoft.com/office/drawing/2010/main" val="0"/>
              </a:ext>
            </a:extLst>
          </a:blip>
          <a:srcRect l="2041" t="3901" r="2041" b="4431"/>
          <a:stretch/>
        </p:blipFill>
        <p:spPr>
          <a:xfrm>
            <a:off x="1141023" y="1716356"/>
            <a:ext cx="6912768" cy="3456384"/>
          </a:xfrm>
          <a:prstGeom prst="rect">
            <a:avLst/>
          </a:prstGeom>
        </p:spPr>
      </p:pic>
    </p:spTree>
    <p:extLst>
      <p:ext uri="{BB962C8B-B14F-4D97-AF65-F5344CB8AC3E}">
        <p14:creationId xmlns:p14="http://schemas.microsoft.com/office/powerpoint/2010/main" val="26641506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0" y="211529"/>
            <a:ext cx="9144000" cy="477054"/>
          </a:xfrm>
          <a:prstGeom prst="rect">
            <a:avLst/>
          </a:prstGeom>
          <a:solidFill>
            <a:srgbClr val="B5456D"/>
          </a:solidFill>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r>
              <a:rPr lang="es-ES_tradnl" sz="2500" dirty="0">
                <a:solidFill>
                  <a:schemeClr val="bg1"/>
                </a:solidFill>
              </a:rPr>
              <a:t>Ubicación de la pastoral del Adulto Mayor en la terea </a:t>
            </a:r>
            <a:r>
              <a:rPr lang="es-ES_tradnl" sz="2500" dirty="0" smtClean="0">
                <a:solidFill>
                  <a:schemeClr val="bg1"/>
                </a:solidFill>
              </a:rPr>
              <a:t>evangelizadora</a:t>
            </a:r>
            <a:endParaRPr lang="es-AR" sz="2500" dirty="0">
              <a:solidFill>
                <a:schemeClr val="bg1"/>
              </a:solidFill>
            </a:endParaRPr>
          </a:p>
        </p:txBody>
      </p:sp>
      <p:pic>
        <p:nvPicPr>
          <p:cNvPr id="4"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5640447"/>
            <a:ext cx="1102216" cy="1008112"/>
          </a:xfrm>
          <a:prstGeom prst="rect">
            <a:avLst/>
          </a:prstGeom>
        </p:spPr>
      </p:pic>
      <p:sp>
        <p:nvSpPr>
          <p:cNvPr id="5" name="Cuadro de texto 4"/>
          <p:cNvSpPr txBox="1"/>
          <p:nvPr/>
        </p:nvSpPr>
        <p:spPr>
          <a:xfrm>
            <a:off x="5866344" y="1014015"/>
            <a:ext cx="3032760" cy="4626431"/>
          </a:xfrm>
          <a:prstGeom prst="rect">
            <a:avLst/>
          </a:prstGeom>
          <a:solidFill>
            <a:schemeClr val="accent6">
              <a:lumMod val="40000"/>
              <a:lumOff val="60000"/>
            </a:schemeClr>
          </a:solidFill>
          <a:scene3d>
            <a:camera prst="orthographicFront"/>
            <a:lightRig rig="threePt" dir="t"/>
          </a:scene3d>
          <a:sp3d>
            <a:bevelT/>
          </a:sp3d>
        </p:spPr>
        <p:style>
          <a:lnRef idx="1">
            <a:schemeClr val="accent5"/>
          </a:lnRef>
          <a:fillRef idx="2">
            <a:schemeClr val="accent5"/>
          </a:fillRef>
          <a:effectRef idx="1">
            <a:schemeClr val="accent5"/>
          </a:effectRef>
          <a:fontRef idx="minor">
            <a:schemeClr val="dk1"/>
          </a:fontRef>
        </p:style>
        <p:txBody>
          <a:bodyPr wrap="square" rtlCol="0">
            <a:noAutofit/>
          </a:bodyPr>
          <a:lstStyle/>
          <a:p>
            <a:pPr marL="114300" lvl="1" indent="-114300">
              <a:lnSpc>
                <a:spcPct val="100000"/>
              </a:lnSpc>
              <a:spcBef>
                <a:spcPct val="0"/>
              </a:spcBef>
              <a:spcAft>
                <a:spcPct val="15000"/>
              </a:spcAft>
              <a:buChar char="•"/>
            </a:pPr>
            <a:r>
              <a:rPr lang="es-ES" altLang="es-ES_tradnl" dirty="0">
                <a:solidFill>
                  <a:schemeClr val="dk1"/>
                </a:solidFill>
                <a:sym typeface="+mn-ea"/>
              </a:rPr>
              <a:t>T</a:t>
            </a:r>
            <a:r>
              <a:rPr lang="es-ES_tradnl" dirty="0">
                <a:solidFill>
                  <a:schemeClr val="dk1"/>
                </a:solidFill>
                <a:sym typeface="+mn-ea"/>
              </a:rPr>
              <a:t>iene el “carácter de ser alimento constante que todo organismo adulto  necesita para  vivir</a:t>
            </a:r>
            <a:r>
              <a:rPr lang="es-ES_tradnl" dirty="0" smtClean="0">
                <a:solidFill>
                  <a:schemeClr val="dk1"/>
                </a:solidFill>
                <a:sym typeface="+mn-ea"/>
              </a:rPr>
              <a:t>”. </a:t>
            </a:r>
            <a:endParaRPr lang="es-AR" dirty="0">
              <a:solidFill>
                <a:schemeClr val="dk1"/>
              </a:solidFill>
            </a:endParaRPr>
          </a:p>
          <a:p>
            <a:pPr marL="114300" lvl="1" indent="-114300">
              <a:lnSpc>
                <a:spcPct val="100000"/>
              </a:lnSpc>
              <a:spcBef>
                <a:spcPct val="0"/>
              </a:spcBef>
              <a:spcAft>
                <a:spcPct val="15000"/>
              </a:spcAft>
              <a:buChar char="•"/>
            </a:pPr>
            <a:r>
              <a:rPr lang="es-ES_tradnl" dirty="0">
                <a:solidFill>
                  <a:schemeClr val="dk1"/>
                </a:solidFill>
                <a:sym typeface="+mn-ea"/>
              </a:rPr>
              <a:t>“Se dirige no sólo a cada cristiano, para acompañarle en el camino a la santidad, sino también a toda la comunidad cristiana  como tal.</a:t>
            </a:r>
            <a:endParaRPr lang="es-AR" dirty="0">
              <a:solidFill>
                <a:schemeClr val="dk1"/>
              </a:solidFill>
            </a:endParaRPr>
          </a:p>
          <a:p>
            <a:pPr marL="114300" lvl="1" indent="-114300">
              <a:lnSpc>
                <a:spcPct val="100000"/>
              </a:lnSpc>
              <a:spcBef>
                <a:spcPct val="0"/>
              </a:spcBef>
              <a:spcAft>
                <a:spcPct val="15000"/>
              </a:spcAft>
              <a:buChar char="•"/>
            </a:pPr>
            <a:r>
              <a:rPr lang="es-ES_tradnl" dirty="0">
                <a:solidFill>
                  <a:schemeClr val="dk1"/>
                </a:solidFill>
                <a:sym typeface="+mn-ea"/>
              </a:rPr>
              <a:t>Para que vaya madurando tanto en su vida interna de amor a Dios y de amor fraterno, como en su apertura al mundo como comunidad misionera </a:t>
            </a:r>
            <a:r>
              <a:rPr lang="es-ES_tradnl" dirty="0">
                <a:sym typeface="+mn-ea"/>
              </a:rPr>
              <a:t>.</a:t>
            </a:r>
            <a:r>
              <a:rPr lang="es-ES_tradnl" dirty="0" smtClean="0">
                <a:solidFill>
                  <a:schemeClr val="dk1"/>
                </a:solidFill>
                <a:sym typeface="+mn-ea"/>
              </a:rPr>
              <a:t>  </a:t>
            </a:r>
            <a:endParaRPr lang="es-ES" altLang="en-US" dirty="0"/>
          </a:p>
        </p:txBody>
      </p:sp>
      <p:sp>
        <p:nvSpPr>
          <p:cNvPr id="7" name="Cuadro de texto 6"/>
          <p:cNvSpPr txBox="1"/>
          <p:nvPr/>
        </p:nvSpPr>
        <p:spPr>
          <a:xfrm>
            <a:off x="221476" y="1746141"/>
            <a:ext cx="2372360" cy="2945422"/>
          </a:xfrm>
          <a:prstGeom prst="rect">
            <a:avLst/>
          </a:prstGeom>
          <a:solidFill>
            <a:srgbClr val="008080"/>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wrap="square" rtlCol="0">
            <a:spAutoFit/>
          </a:bodyPr>
          <a:lstStyle/>
          <a:p>
            <a:pPr marL="0" lvl="1" indent="0">
              <a:lnSpc>
                <a:spcPct val="100000"/>
              </a:lnSpc>
              <a:spcBef>
                <a:spcPct val="0"/>
              </a:spcBef>
              <a:spcAft>
                <a:spcPct val="15000"/>
              </a:spcAft>
              <a:buNone/>
            </a:pPr>
            <a:r>
              <a:rPr lang="es-ES_tradnl" dirty="0">
                <a:solidFill>
                  <a:schemeClr val="bg1"/>
                </a:solidFill>
                <a:sym typeface="+mn-ea"/>
              </a:rPr>
              <a:t>Es la tercera etapa de la evangelización dirigida a los ya iniciados. </a:t>
            </a:r>
            <a:endParaRPr lang="es-ES_tradnl" dirty="0" smtClean="0">
              <a:solidFill>
                <a:schemeClr val="bg1"/>
              </a:solidFill>
              <a:sym typeface="+mn-ea"/>
            </a:endParaRPr>
          </a:p>
          <a:p>
            <a:pPr marL="0" lvl="1" indent="0">
              <a:lnSpc>
                <a:spcPct val="100000"/>
              </a:lnSpc>
              <a:spcBef>
                <a:spcPct val="0"/>
              </a:spcBef>
              <a:spcAft>
                <a:spcPct val="15000"/>
              </a:spcAft>
              <a:buNone/>
            </a:pPr>
            <a:endParaRPr lang="es-AR" dirty="0">
              <a:solidFill>
                <a:schemeClr val="bg1"/>
              </a:solidFill>
            </a:endParaRPr>
          </a:p>
          <a:p>
            <a:pPr marL="0" lvl="1" indent="0">
              <a:lnSpc>
                <a:spcPct val="100000"/>
              </a:lnSpc>
              <a:spcBef>
                <a:spcPct val="0"/>
              </a:spcBef>
              <a:spcAft>
                <a:spcPct val="15000"/>
              </a:spcAft>
              <a:buNone/>
            </a:pPr>
            <a:r>
              <a:rPr lang="es-ES_tradnl" dirty="0">
                <a:solidFill>
                  <a:schemeClr val="bg1"/>
                </a:solidFill>
                <a:sym typeface="+mn-ea"/>
              </a:rPr>
              <a:t>No se le considera  en el sentido  amplio como  sinónimo de la acción evangelizadora de la </a:t>
            </a:r>
            <a:r>
              <a:rPr lang="es-ES_tradnl" dirty="0" smtClean="0">
                <a:solidFill>
                  <a:schemeClr val="bg1"/>
                </a:solidFill>
                <a:sym typeface="+mn-ea"/>
              </a:rPr>
              <a:t>Iglesia. </a:t>
            </a:r>
            <a:endParaRPr lang="es-ES" altLang="en-US" dirty="0">
              <a:solidFill>
                <a:schemeClr val="bg1"/>
              </a:solidFill>
            </a:endParaRPr>
          </a:p>
        </p:txBody>
      </p:sp>
      <p:sp>
        <p:nvSpPr>
          <p:cNvPr id="8" name="Rectángulo 7"/>
          <p:cNvSpPr/>
          <p:nvPr/>
        </p:nvSpPr>
        <p:spPr>
          <a:xfrm>
            <a:off x="230394" y="5758824"/>
            <a:ext cx="2035492" cy="864235"/>
          </a:xfrm>
          <a:prstGeom prst="rect">
            <a:avLst/>
          </a:prstGeom>
          <a:solidFill>
            <a:srgbClr val="D4B08C"/>
          </a:solidFill>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rtlCol="0" anchor="ctr"/>
          <a:lstStyle/>
          <a:p>
            <a:pPr lvl="0" algn="ctr">
              <a:lnSpc>
                <a:spcPct val="100000"/>
              </a:lnSpc>
              <a:spcBef>
                <a:spcPct val="0"/>
              </a:spcBef>
              <a:spcAft>
                <a:spcPct val="35000"/>
              </a:spcAft>
            </a:pPr>
            <a:r>
              <a:rPr lang="es-ES_tradnl" b="1" dirty="0">
                <a:sym typeface="+mn-ea"/>
              </a:rPr>
              <a:t>Dimensión pastoral  (DGC)</a:t>
            </a:r>
            <a:endParaRPr lang="es-ES" altLang="en-US" b="1" dirty="0"/>
          </a:p>
        </p:txBody>
      </p:sp>
      <p:sp>
        <p:nvSpPr>
          <p:cNvPr id="9" name="Rectángulo 8"/>
          <p:cNvSpPr/>
          <p:nvPr/>
        </p:nvSpPr>
        <p:spPr>
          <a:xfrm>
            <a:off x="2699792" y="816281"/>
            <a:ext cx="2700339" cy="635330"/>
          </a:xfrm>
          <a:prstGeom prst="rect">
            <a:avLst/>
          </a:prstGeo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s-ES_tradnl" sz="2000" b="1" dirty="0">
                <a:sym typeface="+mn-ea"/>
              </a:rPr>
              <a:t>Ésta etapa se dirige </a:t>
            </a:r>
            <a:r>
              <a:rPr lang="es-ES" altLang="es-ES_tradnl" sz="2000" b="1" dirty="0" smtClean="0">
                <a:sym typeface="+mn-ea"/>
              </a:rPr>
              <a:t>a</a:t>
            </a:r>
            <a:r>
              <a:rPr lang="es-ES" altLang="es-ES_tradnl" sz="2000" b="1" dirty="0">
                <a:sym typeface="+mn-ea"/>
              </a:rPr>
              <a:t>:</a:t>
            </a:r>
          </a:p>
        </p:txBody>
      </p:sp>
      <p:sp>
        <p:nvSpPr>
          <p:cNvPr id="10" name="Cuadro de texto 9"/>
          <p:cNvSpPr txBox="1"/>
          <p:nvPr/>
        </p:nvSpPr>
        <p:spPr>
          <a:xfrm>
            <a:off x="6185019" y="5821337"/>
            <a:ext cx="2649721" cy="646331"/>
          </a:xfrm>
          <a:prstGeom prst="rect">
            <a:avLst/>
          </a:prstGeom>
          <a:solidFill>
            <a:srgbClr val="FF9966"/>
          </a:solidFill>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a:lnSpc>
                <a:spcPct val="100000"/>
              </a:lnSpc>
              <a:spcBef>
                <a:spcPct val="0"/>
              </a:spcBef>
              <a:spcAft>
                <a:spcPct val="35000"/>
              </a:spcAft>
            </a:pPr>
            <a:r>
              <a:rPr lang="es-ES_tradnl" b="1" dirty="0">
                <a:sym typeface="+mn-ea"/>
              </a:rPr>
              <a:t>Es </a:t>
            </a:r>
            <a:r>
              <a:rPr lang="es-ES_tradnl" b="1" dirty="0" smtClean="0">
                <a:sym typeface="+mn-ea"/>
              </a:rPr>
              <a:t>la  </a:t>
            </a:r>
            <a:r>
              <a:rPr lang="es-ES_tradnl" b="1" dirty="0">
                <a:sym typeface="+mn-ea"/>
              </a:rPr>
              <a:t>etapa de formación permanente</a:t>
            </a:r>
            <a:endParaRPr lang="es-ES" altLang="en-US" b="1" dirty="0"/>
          </a:p>
        </p:txBody>
      </p:sp>
      <p:sp>
        <p:nvSpPr>
          <p:cNvPr id="12" name="Flecha curvada hacia abajo 11"/>
          <p:cNvSpPr/>
          <p:nvPr/>
        </p:nvSpPr>
        <p:spPr>
          <a:xfrm rot="20700000">
            <a:off x="4535170" y="1465580"/>
            <a:ext cx="1586230" cy="479425"/>
          </a:xfrm>
          <a:prstGeom prst="curvedDownArrow">
            <a:avLst/>
          </a:prstGeom>
        </p:spPr>
        <p:style>
          <a:lnRef idx="0">
            <a:srgbClr val="FFFFFF"/>
          </a:lnRef>
          <a:fillRef idx="1">
            <a:schemeClr val="accent4"/>
          </a:fillRef>
          <a:effectRef idx="2">
            <a:schemeClr val="accent4"/>
          </a:effectRef>
          <a:fontRef idx="minor">
            <a:schemeClr val="lt1"/>
          </a:fontRef>
        </p:style>
        <p:txBody>
          <a:bodyPr rtlCol="0" anchor="ctr"/>
          <a:lstStyle/>
          <a:p>
            <a:pPr algn="ctr"/>
            <a:endParaRPr lang="es-ES" altLang="en-US">
              <a:solidFill>
                <a:schemeClr val="tx1"/>
              </a:solidFill>
            </a:endParaRPr>
          </a:p>
        </p:txBody>
      </p:sp>
      <p:sp>
        <p:nvSpPr>
          <p:cNvPr id="13" name="Cuadro de texto 12"/>
          <p:cNvSpPr txBox="1"/>
          <p:nvPr/>
        </p:nvSpPr>
        <p:spPr>
          <a:xfrm>
            <a:off x="2922625" y="2031501"/>
            <a:ext cx="2614930" cy="3415030"/>
          </a:xfrm>
          <a:prstGeom prst="rect">
            <a:avLst/>
          </a:prstGeom>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s-ES" altLang="en-US" dirty="0"/>
              <a:t>A los cristianos ya iniciados en  los elementos básicos, que necesitan alimentar y madurar constantemente su fe a lo largo de toda su vida.</a:t>
            </a:r>
          </a:p>
          <a:p>
            <a:endParaRPr lang="es-ES" altLang="en-US" dirty="0"/>
          </a:p>
          <a:p>
            <a:r>
              <a:rPr lang="es-ES" altLang="en-US" dirty="0"/>
              <a:t>Es posterior a su educación básica (etapa catequético-</a:t>
            </a:r>
            <a:r>
              <a:rPr lang="es-ES" altLang="en-US" dirty="0" err="1"/>
              <a:t>iniciatoria</a:t>
            </a:r>
            <a:r>
              <a:rPr lang="es-ES" altLang="en-US" dirty="0"/>
              <a:t>) y la supone.</a:t>
            </a:r>
          </a:p>
        </p:txBody>
      </p:sp>
      <p:sp>
        <p:nvSpPr>
          <p:cNvPr id="11" name="Flecha curvada hacia arriba 10"/>
          <p:cNvSpPr/>
          <p:nvPr/>
        </p:nvSpPr>
        <p:spPr>
          <a:xfrm rot="960000">
            <a:off x="1252939" y="5039658"/>
            <a:ext cx="2335055" cy="606277"/>
          </a:xfrm>
          <a:prstGeom prst="curvedUpArrow">
            <a:avLst/>
          </a:prstGeom>
        </p:spPr>
        <p:style>
          <a:lnRef idx="0">
            <a:srgbClr val="FFFFFF"/>
          </a:lnRef>
          <a:fillRef idx="1">
            <a:schemeClr val="accent4"/>
          </a:fillRef>
          <a:effectRef idx="2">
            <a:schemeClr val="accent4"/>
          </a:effectRef>
          <a:fontRef idx="minor">
            <a:schemeClr val="lt1"/>
          </a:fontRef>
        </p:style>
        <p:txBody>
          <a:bodyPr rtlCol="0" anchor="ctr"/>
          <a:lstStyle/>
          <a:p>
            <a:pPr algn="ctr"/>
            <a:endParaRPr lang="es-ES" altLang="en-US">
              <a:solidFill>
                <a:schemeClr val="tx1"/>
              </a:solidFill>
            </a:endParaRPr>
          </a:p>
        </p:txBody>
      </p:sp>
    </p:spTree>
    <p:extLst>
      <p:ext uri="{BB962C8B-B14F-4D97-AF65-F5344CB8AC3E}">
        <p14:creationId xmlns:p14="http://schemas.microsoft.com/office/powerpoint/2010/main" val="213661237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35256"/>
            <a:ext cx="8229600" cy="961495"/>
          </a:xfrm>
          <a:solidFill>
            <a:schemeClr val="accent6">
              <a:lumMod val="40000"/>
              <a:lumOff val="60000"/>
            </a:schemeClr>
          </a:solidFill>
          <a:scene3d>
            <a:camera prst="orthographicFront"/>
            <a:lightRig rig="threePt" dir="t"/>
          </a:scene3d>
          <a:sp3d>
            <a:bevelT/>
          </a:sp3d>
        </p:spPr>
        <p:txBody>
          <a:bodyPr>
            <a:noAutofit/>
          </a:bodyPr>
          <a:lstStyle/>
          <a:p>
            <a:pPr algn="ctr"/>
            <a:r>
              <a:rPr lang="es-ES_tradnl" sz="3200" b="1" dirty="0">
                <a:solidFill>
                  <a:schemeClr val="tx1">
                    <a:lumMod val="50000"/>
                    <a:lumOff val="50000"/>
                  </a:schemeClr>
                </a:solidFill>
              </a:rPr>
              <a:t>Elementos pastorales en el horizonte de la acción pastoral </a:t>
            </a:r>
            <a:r>
              <a:rPr lang="es-ES_tradnl" sz="3200" b="1" dirty="0" smtClean="0">
                <a:solidFill>
                  <a:schemeClr val="tx1">
                    <a:lumMod val="50000"/>
                    <a:lumOff val="50000"/>
                  </a:schemeClr>
                </a:solidFill>
              </a:rPr>
              <a:t>específica con el </a:t>
            </a:r>
            <a:r>
              <a:rPr lang="es-ES_tradnl" sz="3200" b="1" dirty="0">
                <a:solidFill>
                  <a:schemeClr val="tx1">
                    <a:lumMod val="50000"/>
                    <a:lumOff val="50000"/>
                  </a:schemeClr>
                </a:solidFill>
              </a:rPr>
              <a:t>adulto mayor.  </a:t>
            </a:r>
            <a:endParaRPr lang="es-AR" sz="3200" b="1" dirty="0">
              <a:solidFill>
                <a:schemeClr val="tx1">
                  <a:lumMod val="50000"/>
                  <a:lumOff val="50000"/>
                </a:schemeClr>
              </a:solidFill>
            </a:endParaRPr>
          </a:p>
        </p:txBody>
      </p:sp>
      <p:sp>
        <p:nvSpPr>
          <p:cNvPr id="3" name="2 Marcador de contenido"/>
          <p:cNvSpPr>
            <a:spLocks noGrp="1"/>
          </p:cNvSpPr>
          <p:nvPr>
            <p:ph idx="1"/>
          </p:nvPr>
        </p:nvSpPr>
        <p:spPr>
          <a:xfrm>
            <a:off x="107504" y="2132856"/>
            <a:ext cx="1810544" cy="576064"/>
          </a:xfrm>
        </p:spPr>
        <p:txBody>
          <a:bodyPr>
            <a:normAutofit/>
          </a:bodyPr>
          <a:lstStyle/>
          <a:p>
            <a:pPr marL="0" indent="0">
              <a:buNone/>
            </a:pPr>
            <a:r>
              <a:rPr lang="es-AR" dirty="0" smtClean="0"/>
              <a:t>Pastoral es:</a:t>
            </a:r>
            <a:endParaRPr lang="es-AR" dirty="0"/>
          </a:p>
        </p:txBody>
      </p:sp>
      <p:pic>
        <p:nvPicPr>
          <p:cNvPr id="4" name="Picture 2" descr="Dimensión Familia CEM"/>
          <p:cNvPicPr>
            <a:picLocks noChangeAspect="1" noChangeArrowheads="1"/>
          </p:cNvPicPr>
          <p:nvPr/>
        </p:nvPicPr>
        <p:blipFill rotWithShape="1">
          <a:blip r:embed="rId2">
            <a:extLst>
              <a:ext uri="{28A0092B-C50C-407E-A947-70E740481C1C}">
                <a14:useLocalDpi xmlns:a14="http://schemas.microsoft.com/office/drawing/2010/main" val="0"/>
              </a:ext>
            </a:extLst>
          </a:blip>
          <a:srcRect l="27629" t="13216" r="28282" b="14491"/>
          <a:stretch/>
        </p:blipFill>
        <p:spPr bwMode="auto">
          <a:xfrm>
            <a:off x="7452320" y="4149080"/>
            <a:ext cx="1424052" cy="244827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5585058"/>
            <a:ext cx="1102216" cy="1008112"/>
          </a:xfrm>
          <a:prstGeom prst="rect">
            <a:avLst/>
          </a:prstGeom>
        </p:spPr>
      </p:pic>
      <p:graphicFrame>
        <p:nvGraphicFramePr>
          <p:cNvPr id="6" name="5 Diagrama"/>
          <p:cNvGraphicFramePr/>
          <p:nvPr>
            <p:extLst>
              <p:ext uri="{D42A27DB-BD31-4B8C-83A1-F6EECF244321}">
                <p14:modId xmlns:p14="http://schemas.microsoft.com/office/powerpoint/2010/main" val="1313771006"/>
              </p:ext>
            </p:extLst>
          </p:nvPr>
        </p:nvGraphicFramePr>
        <p:xfrm>
          <a:off x="107504" y="1556792"/>
          <a:ext cx="8768868" cy="47972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6 Flecha derecha"/>
          <p:cNvSpPr/>
          <p:nvPr/>
        </p:nvSpPr>
        <p:spPr>
          <a:xfrm>
            <a:off x="4592484" y="3264331"/>
            <a:ext cx="288032" cy="1895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7 Flecha derecha"/>
          <p:cNvSpPr/>
          <p:nvPr/>
        </p:nvSpPr>
        <p:spPr>
          <a:xfrm rot="5400000">
            <a:off x="5825085" y="4299971"/>
            <a:ext cx="319666" cy="1167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8 Flecha izquierda"/>
          <p:cNvSpPr/>
          <p:nvPr/>
        </p:nvSpPr>
        <p:spPr>
          <a:xfrm>
            <a:off x="4571999" y="5749495"/>
            <a:ext cx="349099" cy="6997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17211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763688" y="332656"/>
            <a:ext cx="5760640" cy="584775"/>
          </a:xfrm>
          <a:prstGeom prst="rect">
            <a:avLst/>
          </a:prstGeom>
          <a:solidFill>
            <a:srgbClr val="F4EE00"/>
          </a:solidFill>
          <a:scene3d>
            <a:camera prst="orthographicFront"/>
            <a:lightRig rig="threePt" dir="t"/>
          </a:scene3d>
          <a:sp3d>
            <a:bevelT w="152400" h="50800" prst="softRound"/>
          </a:sp3d>
        </p:spPr>
        <p:txBody>
          <a:bodyPr wrap="square" rtlCol="0">
            <a:spAutoFit/>
          </a:bodyPr>
          <a:lstStyle/>
          <a:p>
            <a:r>
              <a:rPr lang="es-ES_tradnl" sz="3200" dirty="0" smtClean="0"/>
              <a:t>La praxis </a:t>
            </a:r>
            <a:r>
              <a:rPr lang="es-ES_tradnl" sz="3200" dirty="0"/>
              <a:t>e</a:t>
            </a:r>
            <a:r>
              <a:rPr lang="es-ES_tradnl" sz="3200" dirty="0" smtClean="0"/>
              <a:t>vangelizadora de Jesús</a:t>
            </a:r>
            <a:r>
              <a:rPr lang="es-ES_tradnl" sz="3200" dirty="0" smtClean="0">
                <a:solidFill>
                  <a:schemeClr val="bg1"/>
                </a:solidFill>
              </a:rPr>
              <a:t> </a:t>
            </a:r>
            <a:endParaRPr lang="es-AR" sz="3200" dirty="0">
              <a:solidFill>
                <a:schemeClr val="bg1"/>
              </a:solidFill>
            </a:endParaRPr>
          </a:p>
        </p:txBody>
      </p:sp>
      <p:graphicFrame>
        <p:nvGraphicFramePr>
          <p:cNvPr id="6" name="5 Diagrama"/>
          <p:cNvGraphicFramePr/>
          <p:nvPr>
            <p:extLst>
              <p:ext uri="{D42A27DB-BD31-4B8C-83A1-F6EECF244321}">
                <p14:modId xmlns:p14="http://schemas.microsoft.com/office/powerpoint/2010/main" val="2639119282"/>
              </p:ext>
            </p:extLst>
          </p:nvPr>
        </p:nvGraphicFramePr>
        <p:xfrm>
          <a:off x="179512" y="1196752"/>
          <a:ext cx="8317544" cy="5272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Dimensión Familia CEM"/>
          <p:cNvPicPr>
            <a:picLocks noChangeAspect="1" noChangeArrowheads="1"/>
          </p:cNvPicPr>
          <p:nvPr/>
        </p:nvPicPr>
        <p:blipFill rotWithShape="1">
          <a:blip r:embed="rId7">
            <a:extLst>
              <a:ext uri="{28A0092B-C50C-407E-A947-70E740481C1C}">
                <a14:useLocalDpi xmlns:a14="http://schemas.microsoft.com/office/drawing/2010/main" val="0"/>
              </a:ext>
            </a:extLst>
          </a:blip>
          <a:srcRect l="27629" t="13216" r="28282" b="14491"/>
          <a:stretch/>
        </p:blipFill>
        <p:spPr bwMode="auto">
          <a:xfrm>
            <a:off x="7668345" y="4564790"/>
            <a:ext cx="1224136" cy="2104569"/>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351" y="5888851"/>
            <a:ext cx="853367" cy="780509"/>
          </a:xfrm>
          <a:prstGeom prst="rect">
            <a:avLst/>
          </a:prstGeom>
        </p:spPr>
      </p:pic>
    </p:spTree>
    <p:extLst>
      <p:ext uri="{BB962C8B-B14F-4D97-AF65-F5344CB8AC3E}">
        <p14:creationId xmlns:p14="http://schemas.microsoft.com/office/powerpoint/2010/main" val="490547815"/>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744041871"/>
              </p:ext>
            </p:extLst>
          </p:nvPr>
        </p:nvGraphicFramePr>
        <p:xfrm>
          <a:off x="303590" y="332656"/>
          <a:ext cx="8804913" cy="597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Dimensión Familia CEM"/>
          <p:cNvPicPr>
            <a:picLocks noChangeAspect="1" noChangeArrowheads="1"/>
          </p:cNvPicPr>
          <p:nvPr/>
        </p:nvPicPr>
        <p:blipFill rotWithShape="1">
          <a:blip r:embed="rId8">
            <a:extLst>
              <a:ext uri="{28A0092B-C50C-407E-A947-70E740481C1C}">
                <a14:useLocalDpi xmlns:a14="http://schemas.microsoft.com/office/drawing/2010/main" val="0"/>
              </a:ext>
            </a:extLst>
          </a:blip>
          <a:srcRect l="27629" t="13216" r="28282" b="14491"/>
          <a:stretch/>
        </p:blipFill>
        <p:spPr bwMode="auto">
          <a:xfrm>
            <a:off x="7558639" y="4077072"/>
            <a:ext cx="1408112" cy="242086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7544" y="908720"/>
            <a:ext cx="886192" cy="810532"/>
          </a:xfrm>
          <a:prstGeom prst="rect">
            <a:avLst/>
          </a:prstGeom>
        </p:spPr>
      </p:pic>
      <p:sp>
        <p:nvSpPr>
          <p:cNvPr id="2" name="1 Rectángulo"/>
          <p:cNvSpPr/>
          <p:nvPr/>
        </p:nvSpPr>
        <p:spPr>
          <a:xfrm>
            <a:off x="303591" y="6372036"/>
            <a:ext cx="2906565" cy="369332"/>
          </a:xfrm>
          <a:prstGeom prst="rect">
            <a:avLst/>
          </a:prstGeom>
        </p:spPr>
        <p:txBody>
          <a:bodyPr wrap="none">
            <a:spAutoFit/>
          </a:bodyPr>
          <a:lstStyle/>
          <a:p>
            <a:r>
              <a:rPr lang="es-ES_tradnl" i="1" dirty="0">
                <a:latin typeface="Andalus" pitchFamily="18" charset="-78"/>
                <a:cs typeface="Andalus" pitchFamily="18" charset="-78"/>
              </a:rPr>
              <a:t>“Acompañar para dignificar”</a:t>
            </a:r>
            <a:endParaRPr lang="es-AR" dirty="0"/>
          </a:p>
        </p:txBody>
      </p:sp>
    </p:spTree>
    <p:extLst>
      <p:ext uri="{BB962C8B-B14F-4D97-AF65-F5344CB8AC3E}">
        <p14:creationId xmlns:p14="http://schemas.microsoft.com/office/powerpoint/2010/main" val="121779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 y="0"/>
            <a:ext cx="9144000" cy="800219"/>
          </a:xfrm>
          <a:prstGeom prst="rect">
            <a:avLst/>
          </a:prstGeom>
          <a:solidFill>
            <a:schemeClr val="accent2">
              <a:lumMod val="40000"/>
              <a:lumOff val="60000"/>
            </a:schemeClr>
          </a:solidFill>
          <a:ln>
            <a:solidFill>
              <a:schemeClr val="accent2">
                <a:lumMod val="20000"/>
                <a:lumOff val="80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lvl="0" algn="ctr"/>
            <a:r>
              <a:rPr lang="es-ES_tradnl" sz="2800" dirty="0">
                <a:solidFill>
                  <a:schemeClr val="tx1"/>
                </a:solidFill>
              </a:rPr>
              <a:t>La pastoral de adultos mayores es </a:t>
            </a:r>
            <a:r>
              <a:rPr lang="es-ES_tradnl" sz="2800" dirty="0" smtClean="0">
                <a:solidFill>
                  <a:schemeClr val="tx1"/>
                </a:solidFill>
              </a:rPr>
              <a:t>una pastoral simbólica</a:t>
            </a:r>
            <a:r>
              <a:rPr lang="es-ES_tradnl" sz="2800" dirty="0">
                <a:solidFill>
                  <a:schemeClr val="tx1"/>
                </a:solidFill>
              </a:rPr>
              <a:t>.</a:t>
            </a:r>
            <a:endParaRPr lang="es-AR" sz="2800" dirty="0">
              <a:solidFill>
                <a:schemeClr val="tx1"/>
              </a:solidFill>
            </a:endParaRPr>
          </a:p>
          <a:p>
            <a:pPr algn="ctr"/>
            <a:endParaRPr lang="es-AR"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601" t="3559" r="6339" b="6470"/>
          <a:stretch/>
        </p:blipFill>
        <p:spPr bwMode="auto">
          <a:xfrm>
            <a:off x="7424880" y="4895958"/>
            <a:ext cx="1584176"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4856329"/>
            <a:ext cx="1711802" cy="1565654"/>
          </a:xfrm>
          <a:prstGeom prst="rect">
            <a:avLst/>
          </a:prstGeom>
        </p:spPr>
      </p:pic>
      <p:sp>
        <p:nvSpPr>
          <p:cNvPr id="4" name="AutoShape 7" descr="Favor de revis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6" name="5 CuadroTexto"/>
          <p:cNvSpPr txBox="1"/>
          <p:nvPr/>
        </p:nvSpPr>
        <p:spPr>
          <a:xfrm>
            <a:off x="0" y="3033180"/>
            <a:ext cx="9143999" cy="1446550"/>
          </a:xfrm>
          <a:prstGeom prst="rect">
            <a:avLst/>
          </a:prstGeom>
          <a:solidFill>
            <a:schemeClr val="accent2">
              <a:lumMod val="20000"/>
              <a:lumOff val="80000"/>
            </a:schemeClr>
          </a:solidFill>
        </p:spPr>
        <p:txBody>
          <a:bodyPr wrap="square" rtlCol="0">
            <a:spAutoFit/>
          </a:bodyPr>
          <a:lstStyle/>
          <a:p>
            <a:pPr algn="just"/>
            <a:r>
              <a:rPr lang="es-AR" sz="2200" dirty="0"/>
              <a:t>Los signos tienen un papel importante en la evangelización, son un valioso recurso ya que son una forma de relacionarse con el exterior y trascender el tiempo y el espacio. Los símbolos, por ejemplo, son elementos que unen a las personas y las reintegran a una </a:t>
            </a:r>
            <a:r>
              <a:rPr lang="es-AR" sz="2200" dirty="0" smtClean="0"/>
              <a:t>realidad</a:t>
            </a:r>
            <a:r>
              <a:rPr lang="es-AR" sz="2200" dirty="0"/>
              <a:t> </a:t>
            </a:r>
            <a:r>
              <a:rPr lang="es-AR" sz="2200" dirty="0" smtClean="0"/>
              <a:t>(C</a:t>
            </a:r>
            <a:r>
              <a:rPr lang="es-AR" sz="2200" dirty="0"/>
              <a:t>. Martínez </a:t>
            </a:r>
            <a:r>
              <a:rPr lang="es-AR" sz="2200" dirty="0" smtClean="0"/>
              <a:t>Assad</a:t>
            </a:r>
            <a:r>
              <a:rPr lang="es-AR" sz="2200" dirty="0" smtClean="0"/>
              <a:t>). </a:t>
            </a:r>
            <a:endParaRPr lang="es-AR" sz="2200" dirty="0"/>
          </a:p>
        </p:txBody>
      </p:sp>
      <p:pic>
        <p:nvPicPr>
          <p:cNvPr id="2" name="Imagen 1"/>
          <p:cNvPicPr>
            <a:picLocks noChangeAspect="1"/>
          </p:cNvPicPr>
          <p:nvPr/>
        </p:nvPicPr>
        <p:blipFill rotWithShape="1">
          <a:blip r:embed="rId4" cstate="print">
            <a:extLst>
              <a:ext uri="{28A0092B-C50C-407E-A947-70E740481C1C}">
                <a14:useLocalDpi xmlns:a14="http://schemas.microsoft.com/office/drawing/2010/main" val="0"/>
              </a:ext>
            </a:extLst>
          </a:blip>
          <a:srcRect b="62789"/>
          <a:stretch/>
        </p:blipFill>
        <p:spPr>
          <a:xfrm>
            <a:off x="4587604" y="996670"/>
            <a:ext cx="3771224" cy="1871083"/>
          </a:xfrm>
          <a:prstGeom prst="rect">
            <a:avLst/>
          </a:prstGeom>
        </p:spPr>
      </p:pic>
      <p:pic>
        <p:nvPicPr>
          <p:cNvPr id="8" name="Imagen 7"/>
          <p:cNvPicPr>
            <a:picLocks noChangeAspect="1"/>
          </p:cNvPicPr>
          <p:nvPr/>
        </p:nvPicPr>
        <p:blipFill rotWithShape="1">
          <a:blip r:embed="rId5" cstate="print">
            <a:extLst>
              <a:ext uri="{28A0092B-C50C-407E-A947-70E740481C1C}">
                <a14:useLocalDpi xmlns:a14="http://schemas.microsoft.com/office/drawing/2010/main" val="0"/>
              </a:ext>
            </a:extLst>
          </a:blip>
          <a:srcRect t="6950" b="56594"/>
          <a:stretch/>
        </p:blipFill>
        <p:spPr>
          <a:xfrm>
            <a:off x="460375" y="1012105"/>
            <a:ext cx="3932194" cy="1855649"/>
          </a:xfrm>
          <a:prstGeom prst="rect">
            <a:avLst/>
          </a:prstGeom>
        </p:spPr>
      </p:pic>
      <p:pic>
        <p:nvPicPr>
          <p:cNvPr id="9" name="Imagen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1815" y="4750742"/>
            <a:ext cx="5116106" cy="1946616"/>
          </a:xfrm>
          <a:prstGeom prst="rect">
            <a:avLst/>
          </a:prstGeom>
        </p:spPr>
      </p:pic>
    </p:spTree>
    <p:extLst>
      <p:ext uri="{BB962C8B-B14F-4D97-AF65-F5344CB8AC3E}">
        <p14:creationId xmlns:p14="http://schemas.microsoft.com/office/powerpoint/2010/main" val="1828879876"/>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gp.org.mx/wp-content/uploads/2021/05/pgp-logo-cris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4314" y="1142937"/>
            <a:ext cx="2420427" cy="4073403"/>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o 14"/>
          <p:cNvGrpSpPr/>
          <p:nvPr/>
        </p:nvGrpSpPr>
        <p:grpSpPr>
          <a:xfrm>
            <a:off x="1439980" y="1052079"/>
            <a:ext cx="5580292" cy="3505644"/>
            <a:chOff x="1439980" y="1052079"/>
            <a:chExt cx="5580292" cy="3505644"/>
          </a:xfrm>
        </p:grpSpPr>
        <p:pic>
          <p:nvPicPr>
            <p:cNvPr id="1028" name="Picture 4" descr="https://pgp.org.mx/wp-content/uploads/2021/05/iconos-1-mano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0564" y="1052079"/>
              <a:ext cx="1296801" cy="12968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pgp.org.mx/wp-content/uploads/2021/05/iconos-2-jesus-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5677" y="1057245"/>
              <a:ext cx="1219627" cy="12196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gp.org.mx/wp-content/uploads/2021/05/iconos-3-iglesia-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9980" y="1929693"/>
              <a:ext cx="1368152" cy="13681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pgp.org.mx/wp-content/uploads/2021/05/iconos-4-misioneros-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8798" y="1978032"/>
              <a:ext cx="1271474" cy="127147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pgp.org.mx/wp-content/uploads/2021/05/iconos-5-familia-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1874" y="3165615"/>
              <a:ext cx="1392108" cy="139210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pgp.org.mx/wp-content/uploads/2021/05/iconos-corazon-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05450" y="3233134"/>
              <a:ext cx="1315947" cy="1315947"/>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1 CuadroTexto"/>
          <p:cNvSpPr txBox="1"/>
          <p:nvPr/>
        </p:nvSpPr>
        <p:spPr>
          <a:xfrm>
            <a:off x="51932" y="1236628"/>
            <a:ext cx="2271054" cy="646331"/>
          </a:xfrm>
          <a:prstGeom prst="rect">
            <a:avLst/>
          </a:prstGeom>
          <a:noFill/>
        </p:spPr>
        <p:txBody>
          <a:bodyPr wrap="square" rtlCol="0">
            <a:spAutoFit/>
          </a:bodyPr>
          <a:lstStyle/>
          <a:p>
            <a:r>
              <a:rPr lang="es-ES_tradnl" dirty="0" smtClean="0"/>
              <a:t>Anuncia y construye la dignidad humana </a:t>
            </a:r>
            <a:endParaRPr lang="es-AR" dirty="0"/>
          </a:p>
        </p:txBody>
      </p:sp>
      <p:sp>
        <p:nvSpPr>
          <p:cNvPr id="3" name="2 CuadroTexto"/>
          <p:cNvSpPr txBox="1"/>
          <p:nvPr/>
        </p:nvSpPr>
        <p:spPr>
          <a:xfrm>
            <a:off x="6384535" y="1142937"/>
            <a:ext cx="2475115" cy="646331"/>
          </a:xfrm>
          <a:prstGeom prst="rect">
            <a:avLst/>
          </a:prstGeom>
          <a:noFill/>
        </p:spPr>
        <p:txBody>
          <a:bodyPr wrap="square" rtlCol="0">
            <a:spAutoFit/>
          </a:bodyPr>
          <a:lstStyle/>
          <a:p>
            <a:r>
              <a:rPr lang="es-ES_tradnl" dirty="0" smtClean="0"/>
              <a:t>Comprometida con la paz y las causas sociales </a:t>
            </a:r>
            <a:endParaRPr lang="es-AR" dirty="0"/>
          </a:p>
        </p:txBody>
      </p:sp>
      <p:sp>
        <p:nvSpPr>
          <p:cNvPr id="4" name="3 CuadroTexto"/>
          <p:cNvSpPr txBox="1"/>
          <p:nvPr/>
        </p:nvSpPr>
        <p:spPr>
          <a:xfrm>
            <a:off x="179988" y="2535986"/>
            <a:ext cx="1295668" cy="646331"/>
          </a:xfrm>
          <a:prstGeom prst="rect">
            <a:avLst/>
          </a:prstGeom>
          <a:noFill/>
        </p:spPr>
        <p:txBody>
          <a:bodyPr wrap="square" rtlCol="0">
            <a:spAutoFit/>
          </a:bodyPr>
          <a:lstStyle/>
          <a:p>
            <a:r>
              <a:rPr lang="es-ES_tradnl" dirty="0" smtClean="0"/>
              <a:t>Una Iglesia pueblo</a:t>
            </a:r>
            <a:endParaRPr lang="es-AR" dirty="0"/>
          </a:p>
        </p:txBody>
      </p:sp>
      <p:sp>
        <p:nvSpPr>
          <p:cNvPr id="5" name="4 CuadroTexto"/>
          <p:cNvSpPr txBox="1"/>
          <p:nvPr/>
        </p:nvSpPr>
        <p:spPr>
          <a:xfrm>
            <a:off x="7154329" y="2400363"/>
            <a:ext cx="1872208" cy="646331"/>
          </a:xfrm>
          <a:prstGeom prst="rect">
            <a:avLst/>
          </a:prstGeom>
          <a:noFill/>
        </p:spPr>
        <p:txBody>
          <a:bodyPr wrap="square" rtlCol="0">
            <a:spAutoFit/>
          </a:bodyPr>
          <a:lstStyle/>
          <a:p>
            <a:r>
              <a:rPr lang="es-ES_tradnl" dirty="0" smtClean="0"/>
              <a:t>Misionera y evangelizadora </a:t>
            </a:r>
            <a:endParaRPr lang="es-AR" dirty="0"/>
          </a:p>
        </p:txBody>
      </p:sp>
      <p:sp>
        <p:nvSpPr>
          <p:cNvPr id="6" name="5 CuadroTexto"/>
          <p:cNvSpPr txBox="1"/>
          <p:nvPr/>
        </p:nvSpPr>
        <p:spPr>
          <a:xfrm>
            <a:off x="6676343" y="3860681"/>
            <a:ext cx="2446608" cy="1200329"/>
          </a:xfrm>
          <a:prstGeom prst="rect">
            <a:avLst/>
          </a:prstGeom>
          <a:noFill/>
        </p:spPr>
        <p:txBody>
          <a:bodyPr wrap="square" rtlCol="0">
            <a:spAutoFit/>
          </a:bodyPr>
          <a:lstStyle/>
          <a:p>
            <a:r>
              <a:rPr lang="es-AR" dirty="0" smtClean="0"/>
              <a:t>Con la tarea de hacer un país lleno de esperanza, alegría y vida plena.</a:t>
            </a:r>
          </a:p>
        </p:txBody>
      </p:sp>
      <p:sp>
        <p:nvSpPr>
          <p:cNvPr id="7" name="6 Rectángulo"/>
          <p:cNvSpPr/>
          <p:nvPr/>
        </p:nvSpPr>
        <p:spPr>
          <a:xfrm>
            <a:off x="215516" y="3756396"/>
            <a:ext cx="1944216" cy="1200329"/>
          </a:xfrm>
          <a:prstGeom prst="rect">
            <a:avLst/>
          </a:prstGeom>
        </p:spPr>
        <p:txBody>
          <a:bodyPr wrap="square">
            <a:spAutoFit/>
          </a:bodyPr>
          <a:lstStyle/>
          <a:p>
            <a:r>
              <a:rPr lang="es-AR" dirty="0" smtClean="0"/>
              <a:t>Por una iglesia compasiva y testigo de la redención.</a:t>
            </a:r>
            <a:endParaRPr lang="es-AR" dirty="0"/>
          </a:p>
        </p:txBody>
      </p:sp>
      <p:sp>
        <p:nvSpPr>
          <p:cNvPr id="8" name="7 CuadroTexto"/>
          <p:cNvSpPr txBox="1"/>
          <p:nvPr/>
        </p:nvSpPr>
        <p:spPr>
          <a:xfrm>
            <a:off x="-10751" y="5279891"/>
            <a:ext cx="9150491" cy="1569660"/>
          </a:xfrm>
          <a:prstGeom prst="rect">
            <a:avLst/>
          </a:prstGeom>
          <a:solidFill>
            <a:schemeClr val="accent6">
              <a:lumMod val="60000"/>
              <a:lumOff val="40000"/>
            </a:schemeClr>
          </a:solidFill>
          <a:scene3d>
            <a:camera prst="orthographicFront"/>
            <a:lightRig rig="threePt" dir="t"/>
          </a:scene3d>
          <a:sp3d>
            <a:bevelT w="152400" h="50800" prst="softRound"/>
          </a:sp3d>
        </p:spPr>
        <p:txBody>
          <a:bodyPr wrap="square" rtlCol="0">
            <a:spAutoFit/>
          </a:bodyPr>
          <a:lstStyle/>
          <a:p>
            <a:r>
              <a:rPr lang="es-ES_tradnl" sz="2400" dirty="0" smtClean="0"/>
              <a:t>En las dimensiones de la persona: física, espiritual, social, y psicológicas  </a:t>
            </a:r>
          </a:p>
          <a:p>
            <a:pPr marL="342900" indent="-342900">
              <a:buFont typeface="Arial" panose="020B0604020202020204" pitchFamily="34" charset="0"/>
              <a:buChar char="•"/>
            </a:pPr>
            <a:r>
              <a:rPr lang="es-ES_tradnl" sz="2400" dirty="0" smtClean="0"/>
              <a:t>Con visión global    </a:t>
            </a:r>
          </a:p>
          <a:p>
            <a:pPr marL="342900" indent="-342900">
              <a:buFont typeface="Arial" panose="020B0604020202020204" pitchFamily="34" charset="0"/>
              <a:buChar char="•"/>
            </a:pPr>
            <a:r>
              <a:rPr lang="es-ES_tradnl" sz="2400" dirty="0" smtClean="0"/>
              <a:t>Con atención especifica </a:t>
            </a:r>
          </a:p>
          <a:p>
            <a:pPr marL="342900" indent="-342900">
              <a:buFont typeface="Arial" panose="020B0604020202020204" pitchFamily="34" charset="0"/>
              <a:buChar char="•"/>
            </a:pPr>
            <a:endParaRPr lang="es-ES_tradnl" sz="2400" dirty="0" smtClean="0"/>
          </a:p>
        </p:txBody>
      </p:sp>
      <p:sp>
        <p:nvSpPr>
          <p:cNvPr id="9" name="8 CuadroTexto"/>
          <p:cNvSpPr txBox="1"/>
          <p:nvPr/>
        </p:nvSpPr>
        <p:spPr>
          <a:xfrm>
            <a:off x="0" y="-27384"/>
            <a:ext cx="9144000" cy="1077218"/>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lvl="0" algn="ctr"/>
            <a:r>
              <a:rPr lang="es-AR" sz="3200" dirty="0" smtClean="0"/>
              <a:t>Las dimensiones como espacio que acompaña y atiende con </a:t>
            </a:r>
            <a:r>
              <a:rPr lang="es-AR" sz="3200" dirty="0"/>
              <a:t>visión </a:t>
            </a:r>
            <a:r>
              <a:rPr lang="es-AR" sz="3200" dirty="0" smtClean="0"/>
              <a:t>global y especifica  </a:t>
            </a:r>
            <a:endParaRPr lang="es-AR" sz="3200" dirty="0"/>
          </a:p>
        </p:txBody>
      </p:sp>
      <p:pic>
        <p:nvPicPr>
          <p:cNvPr id="18" name="Imagen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48264" y="5874997"/>
            <a:ext cx="804055" cy="735407"/>
          </a:xfrm>
          <a:prstGeom prst="rect">
            <a:avLst/>
          </a:prstGeom>
        </p:spPr>
      </p:pic>
      <p:pic>
        <p:nvPicPr>
          <p:cNvPr id="14" name="Imagen 13"/>
          <p:cNvPicPr>
            <a:picLocks noChangeAspect="1"/>
          </p:cNvPicPr>
          <p:nvPr/>
        </p:nvPicPr>
        <p:blipFill>
          <a:blip r:embed="rId10"/>
          <a:stretch>
            <a:fillRect/>
          </a:stretch>
        </p:blipFill>
        <p:spPr>
          <a:xfrm>
            <a:off x="8219574" y="5834462"/>
            <a:ext cx="452911" cy="775942"/>
          </a:xfrm>
          <a:prstGeom prst="rect">
            <a:avLst/>
          </a:prstGeom>
        </p:spPr>
      </p:pic>
    </p:spTree>
    <p:extLst>
      <p:ext uri="{BB962C8B-B14F-4D97-AF65-F5344CB8AC3E}">
        <p14:creationId xmlns:p14="http://schemas.microsoft.com/office/powerpoint/2010/main" val="405628688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1124744"/>
          </a:xfrm>
        </p:spPr>
        <p:style>
          <a:lnRef idx="1">
            <a:schemeClr val="accent4"/>
          </a:lnRef>
          <a:fillRef idx="3">
            <a:schemeClr val="accent4"/>
          </a:fillRef>
          <a:effectRef idx="2">
            <a:schemeClr val="accent4"/>
          </a:effectRef>
          <a:fontRef idx="minor">
            <a:schemeClr val="lt1"/>
          </a:fontRef>
        </p:style>
        <p:txBody>
          <a:bodyPr>
            <a:noAutofit/>
          </a:bodyPr>
          <a:lstStyle/>
          <a:p>
            <a:pPr lvl="1" algn="ctr" rtl="0">
              <a:spcBef>
                <a:spcPct val="0"/>
              </a:spcBef>
            </a:pPr>
            <a:r>
              <a:rPr lang="es-AR" sz="3200" dirty="0">
                <a:solidFill>
                  <a:schemeClr val="tx1"/>
                </a:solidFill>
              </a:rPr>
              <a:t>Enfoque pastoral </a:t>
            </a:r>
            <a:r>
              <a:rPr lang="es-AR" sz="3200" dirty="0" smtClean="0">
                <a:solidFill>
                  <a:schemeClr val="tx1"/>
                </a:solidFill>
              </a:rPr>
              <a:t> desde </a:t>
            </a:r>
            <a:r>
              <a:rPr lang="es-AR" sz="3200" dirty="0">
                <a:solidFill>
                  <a:schemeClr val="tx1"/>
                </a:solidFill>
              </a:rPr>
              <a:t>el II Sínodo diocesano  de Guadalajara (1989-1995</a:t>
            </a:r>
            <a:r>
              <a:rPr lang="es-AR" sz="3200" dirty="0" smtClean="0">
                <a:solidFill>
                  <a:schemeClr val="tx1"/>
                </a:solidFill>
              </a:rPr>
              <a:t>)</a:t>
            </a:r>
            <a:endParaRPr lang="es-AR" sz="3200" dirty="0">
              <a:solidFill>
                <a:schemeClr val="tx1"/>
              </a:solidFill>
            </a:endParaRPr>
          </a:p>
        </p:txBody>
      </p:sp>
      <p:graphicFrame>
        <p:nvGraphicFramePr>
          <p:cNvPr id="4" name="3 Diagrama"/>
          <p:cNvGraphicFramePr/>
          <p:nvPr>
            <p:extLst>
              <p:ext uri="{D42A27DB-BD31-4B8C-83A1-F6EECF244321}">
                <p14:modId xmlns:p14="http://schemas.microsoft.com/office/powerpoint/2010/main" val="4110840127"/>
              </p:ext>
            </p:extLst>
          </p:nvPr>
        </p:nvGraphicFramePr>
        <p:xfrm>
          <a:off x="107504" y="1124744"/>
          <a:ext cx="8928992"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28384" y="6002844"/>
            <a:ext cx="886192" cy="810532"/>
          </a:xfrm>
          <a:prstGeom prst="rect">
            <a:avLst/>
          </a:prstGeom>
        </p:spPr>
      </p:pic>
      <p:sp>
        <p:nvSpPr>
          <p:cNvPr id="3" name="Cuadro de texto 2"/>
          <p:cNvSpPr txBox="1"/>
          <p:nvPr/>
        </p:nvSpPr>
        <p:spPr>
          <a:xfrm>
            <a:off x="6083935" y="1701165"/>
            <a:ext cx="2742565" cy="584775"/>
          </a:xfrm>
          <a:prstGeom prst="rect">
            <a:avLst/>
          </a:prstGeom>
          <a:noFill/>
        </p:spPr>
        <p:txBody>
          <a:bodyPr wrap="square" rtlCol="0">
            <a:spAutoFit/>
          </a:bodyPr>
          <a:lstStyle/>
          <a:p>
            <a:pPr marL="0" lvl="1" indent="0">
              <a:lnSpc>
                <a:spcPct val="100000"/>
              </a:lnSpc>
              <a:spcBef>
                <a:spcPct val="0"/>
              </a:spcBef>
              <a:spcAft>
                <a:spcPct val="15000"/>
              </a:spcAft>
              <a:buNone/>
            </a:pPr>
            <a:r>
              <a:rPr lang="es-ES" altLang="es-ES_tradnl" sz="1600" dirty="0">
                <a:solidFill>
                  <a:schemeClr val="dk1"/>
                </a:solidFill>
                <a:sym typeface="+mn-ea"/>
              </a:rPr>
              <a:t>--</a:t>
            </a:r>
            <a:r>
              <a:rPr lang="es-ES_tradnl" sz="1600" dirty="0">
                <a:solidFill>
                  <a:schemeClr val="dk1"/>
                </a:solidFill>
                <a:sym typeface="+mn-ea"/>
              </a:rPr>
              <a:t/>
            </a:r>
            <a:br>
              <a:rPr lang="es-ES_tradnl" sz="1600" dirty="0">
                <a:solidFill>
                  <a:schemeClr val="dk1"/>
                </a:solidFill>
                <a:sym typeface="+mn-ea"/>
              </a:rPr>
            </a:br>
            <a:endParaRPr lang="es-ES" altLang="en-US" sz="1600" dirty="0"/>
          </a:p>
        </p:txBody>
      </p:sp>
      <p:graphicFrame>
        <p:nvGraphicFramePr>
          <p:cNvPr id="8" name="Diagrama 7">
            <a:extLst>
              <a:ext uri="{FF2B5EF4-FFF2-40B4-BE49-F238E27FC236}">
                <a16:creationId xmlns:a16="http://schemas.microsoft.com/office/drawing/2014/main" id="{ECFB0406-6AF1-438E-AB3E-6815B2D32CF3}"/>
              </a:ext>
            </a:extLst>
          </p:cNvPr>
          <p:cNvGraphicFramePr/>
          <p:nvPr>
            <p:extLst>
              <p:ext uri="{D42A27DB-BD31-4B8C-83A1-F6EECF244321}">
                <p14:modId xmlns:p14="http://schemas.microsoft.com/office/powerpoint/2010/main" val="1163358831"/>
              </p:ext>
            </p:extLst>
          </p:nvPr>
        </p:nvGraphicFramePr>
        <p:xfrm>
          <a:off x="467544" y="1268760"/>
          <a:ext cx="8358956" cy="52565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4 Rectángulo"/>
          <p:cNvSpPr/>
          <p:nvPr/>
        </p:nvSpPr>
        <p:spPr>
          <a:xfrm>
            <a:off x="3347864" y="6223444"/>
            <a:ext cx="2906565" cy="369332"/>
          </a:xfrm>
          <a:prstGeom prst="rect">
            <a:avLst/>
          </a:prstGeom>
        </p:spPr>
        <p:txBody>
          <a:bodyPr wrap="none">
            <a:spAutoFit/>
          </a:bodyPr>
          <a:lstStyle/>
          <a:p>
            <a:r>
              <a:rPr lang="es-ES_tradnl" i="1" dirty="0">
                <a:latin typeface="Andalus" pitchFamily="18" charset="-78"/>
                <a:cs typeface="Andalus" pitchFamily="18" charset="-78"/>
              </a:rPr>
              <a:t>“Acompañar para dignificar”</a:t>
            </a:r>
            <a:endParaRPr lang="es-AR" dirty="0"/>
          </a:p>
        </p:txBody>
      </p:sp>
    </p:spTree>
    <p:extLst>
      <p:ext uri="{BB962C8B-B14F-4D97-AF65-F5344CB8AC3E}">
        <p14:creationId xmlns:p14="http://schemas.microsoft.com/office/powerpoint/2010/main" val="1458191523"/>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012303668"/>
              </p:ext>
            </p:extLst>
          </p:nvPr>
        </p:nvGraphicFramePr>
        <p:xfrm>
          <a:off x="107504" y="1124744"/>
          <a:ext cx="8856984"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1 Título"/>
          <p:cNvSpPr txBox="1"/>
          <p:nvPr/>
        </p:nvSpPr>
        <p:spPr>
          <a:xfrm>
            <a:off x="0" y="188640"/>
            <a:ext cx="9144000" cy="782960"/>
          </a:xfrm>
          <a:prstGeom prst="rect">
            <a:avLst/>
          </a:prstGeom>
          <a:scene3d>
            <a:camera prst="orthographicFront"/>
            <a:lightRig rig="threePt" dir="t"/>
          </a:scene3d>
          <a:sp3d>
            <a:bevelT prst="relaxedInset"/>
          </a:sp3d>
        </p:spPr>
        <p:style>
          <a:lnRef idx="0">
            <a:schemeClr val="accent4"/>
          </a:lnRef>
          <a:fillRef idx="3">
            <a:schemeClr val="accent4"/>
          </a:fillRef>
          <a:effectRef idx="3">
            <a:schemeClr val="accent4"/>
          </a:effectRef>
          <a:fontRef idx="minor">
            <a:schemeClr val="lt1"/>
          </a:fontRef>
        </p:style>
        <p:txBody>
          <a:bodyPr>
            <a:normAutofit fontScale="62500" lnSpcReduction="20000"/>
          </a:bodyPr>
          <a:lstStyle>
            <a:lvl1pPr algn="l" rtl="0" eaLnBrk="1" latinLnBrk="0" hangingPunct="1">
              <a:spcBef>
                <a:spcPct val="0"/>
              </a:spcBef>
              <a:buNone/>
              <a:defRPr kumimoji="0" sz="5000" b="0" kern="1200">
                <a:ln>
                  <a:no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AR" sz="4100" dirty="0">
                <a:solidFill>
                  <a:schemeClr val="tx1"/>
                </a:solidFill>
              </a:rPr>
              <a:t>Enfoque pastoral según el manual de funciones de la arquidiócesis de Guadalajara (1995</a:t>
            </a:r>
            <a:r>
              <a:rPr lang="es-AR" sz="4100" dirty="0" smtClean="0">
                <a:solidFill>
                  <a:schemeClr val="tx1"/>
                </a:solidFill>
              </a:rPr>
              <a:t>)</a:t>
            </a:r>
            <a:endParaRPr lang="es-AR" sz="4100" dirty="0">
              <a:solidFill>
                <a:schemeClr val="tx1"/>
              </a:solidFill>
            </a:endParaRPr>
          </a:p>
        </p:txBody>
      </p:sp>
      <p:pic>
        <p:nvPicPr>
          <p:cNvPr id="6"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7544" y="5733256"/>
            <a:ext cx="944757" cy="864096"/>
          </a:xfrm>
          <a:prstGeom prst="rect">
            <a:avLst/>
          </a:prstGeom>
        </p:spPr>
      </p:pic>
      <p:pic>
        <p:nvPicPr>
          <p:cNvPr id="7" name="Picture 2" descr="Dimensión Familia CEM"/>
          <p:cNvPicPr>
            <a:picLocks noChangeAspect="1" noChangeArrowheads="1"/>
          </p:cNvPicPr>
          <p:nvPr/>
        </p:nvPicPr>
        <p:blipFill rotWithShape="1">
          <a:blip r:embed="rId8">
            <a:extLst>
              <a:ext uri="{28A0092B-C50C-407E-A947-70E740481C1C}">
                <a14:useLocalDpi xmlns:a14="http://schemas.microsoft.com/office/drawing/2010/main" val="0"/>
              </a:ext>
            </a:extLst>
          </a:blip>
          <a:srcRect l="27629" t="13216" r="28282" b="14491"/>
          <a:stretch/>
        </p:blipFill>
        <p:spPr bwMode="auto">
          <a:xfrm>
            <a:off x="7668344" y="1196752"/>
            <a:ext cx="1140768" cy="1961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2626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3674535686"/>
              </p:ext>
            </p:extLst>
          </p:nvPr>
        </p:nvGraphicFramePr>
        <p:xfrm>
          <a:off x="611560" y="1787245"/>
          <a:ext cx="7450229"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CuadroTexto"/>
          <p:cNvSpPr txBox="1"/>
          <p:nvPr/>
        </p:nvSpPr>
        <p:spPr>
          <a:xfrm>
            <a:off x="1043608" y="476672"/>
            <a:ext cx="5256584" cy="369332"/>
          </a:xfrm>
          <a:prstGeom prst="rect">
            <a:avLst/>
          </a:prstGeom>
          <a:noFill/>
        </p:spPr>
        <p:txBody>
          <a:bodyPr wrap="square" rtlCol="0">
            <a:spAutoFit/>
          </a:bodyPr>
          <a:lstStyle/>
          <a:p>
            <a:endParaRPr lang="es-AR" dirty="0"/>
          </a:p>
        </p:txBody>
      </p:sp>
      <p:sp>
        <p:nvSpPr>
          <p:cNvPr id="4" name="3 CuadroTexto"/>
          <p:cNvSpPr txBox="1"/>
          <p:nvPr/>
        </p:nvSpPr>
        <p:spPr>
          <a:xfrm>
            <a:off x="-8430" y="260648"/>
            <a:ext cx="9152430" cy="1323439"/>
          </a:xfrm>
          <a:prstGeom prst="rect">
            <a:avLst/>
          </a:prstGeom>
          <a:solidFill>
            <a:srgbClr val="FFCC99"/>
          </a:solidFill>
          <a:ln>
            <a:noFill/>
          </a:ln>
          <a:scene3d>
            <a:camera prst="orthographicFront"/>
            <a:lightRig rig="threePt" dir="t"/>
          </a:scene3d>
          <a:sp3d>
            <a:bevelT w="152400" h="50800" prst="softRound"/>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_tradnl" sz="4000" dirty="0"/>
              <a:t>Organizaciones diocesanas </a:t>
            </a:r>
            <a:r>
              <a:rPr lang="es-ES_tradnl" sz="4000" dirty="0" smtClean="0"/>
              <a:t>afines</a:t>
            </a:r>
          </a:p>
          <a:p>
            <a:pPr algn="ctr"/>
            <a:endParaRPr lang="es-ES_tradnl" sz="4000" dirty="0"/>
          </a:p>
        </p:txBody>
      </p:sp>
      <p:pic>
        <p:nvPicPr>
          <p:cNvPr id="5"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7211" y="1988840"/>
            <a:ext cx="1102216" cy="1008112"/>
          </a:xfrm>
          <a:prstGeom prst="rect">
            <a:avLst/>
          </a:prstGeom>
        </p:spPr>
      </p:pic>
      <p:pic>
        <p:nvPicPr>
          <p:cNvPr id="6" name="Picture 2" descr="Dimensión Familia CEM"/>
          <p:cNvPicPr>
            <a:picLocks noChangeAspect="1" noChangeArrowheads="1"/>
          </p:cNvPicPr>
          <p:nvPr/>
        </p:nvPicPr>
        <p:blipFill rotWithShape="1">
          <a:blip r:embed="rId9">
            <a:extLst>
              <a:ext uri="{28A0092B-C50C-407E-A947-70E740481C1C}">
                <a14:useLocalDpi xmlns:a14="http://schemas.microsoft.com/office/drawing/2010/main" val="0"/>
              </a:ext>
            </a:extLst>
          </a:blip>
          <a:srcRect l="27629" t="13216" r="28282" b="14491"/>
          <a:stretch/>
        </p:blipFill>
        <p:spPr bwMode="auto">
          <a:xfrm>
            <a:off x="7917773" y="4869160"/>
            <a:ext cx="1047097" cy="1800200"/>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3472578" y="4005064"/>
            <a:ext cx="1728192" cy="1200329"/>
          </a:xfrm>
          <a:prstGeom prst="rect">
            <a:avLst/>
          </a:prstGeom>
          <a:noFill/>
        </p:spPr>
        <p:txBody>
          <a:bodyPr wrap="square" rtlCol="0">
            <a:spAutoFit/>
          </a:bodyPr>
          <a:lstStyle/>
          <a:p>
            <a:pPr algn="ctr"/>
            <a:r>
              <a:rPr lang="es-ES_tradnl" dirty="0" smtClean="0"/>
              <a:t>El sujeto de intervención como elemento común </a:t>
            </a:r>
            <a:endParaRPr lang="es-AR" dirty="0"/>
          </a:p>
        </p:txBody>
      </p:sp>
    </p:spTree>
    <p:extLst>
      <p:ext uri="{BB962C8B-B14F-4D97-AF65-F5344CB8AC3E}">
        <p14:creationId xmlns:p14="http://schemas.microsoft.com/office/powerpoint/2010/main" val="36624299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4663" y="-8616"/>
            <a:ext cx="9129337" cy="584775"/>
          </a:xfrm>
          <a:prstGeom prst="rect">
            <a:avLst/>
          </a:prstGeom>
          <a:scene3d>
            <a:camera prst="orthographicFront"/>
            <a:lightRig rig="threePt" dir="t"/>
          </a:scene3d>
          <a:sp3d>
            <a:bevelT w="114300" prst="artDeco"/>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AR" sz="3200" b="1" dirty="0" smtClean="0">
                <a:solidFill>
                  <a:schemeClr val="bg1"/>
                </a:solidFill>
              </a:rPr>
              <a:t>Uno </a:t>
            </a:r>
            <a:r>
              <a:rPr lang="es-AR" sz="3200" b="1" dirty="0">
                <a:solidFill>
                  <a:schemeClr val="bg1"/>
                </a:solidFill>
              </a:rPr>
              <a:t>pastoral que crea cultura con el adulto </a:t>
            </a:r>
            <a:r>
              <a:rPr lang="es-AR" sz="3200" b="1" dirty="0" smtClean="0">
                <a:solidFill>
                  <a:schemeClr val="bg1"/>
                </a:solidFill>
              </a:rPr>
              <a:t>mayor</a:t>
            </a:r>
          </a:p>
        </p:txBody>
      </p:sp>
      <p:pic>
        <p:nvPicPr>
          <p:cNvPr id="37"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838" y="915370"/>
            <a:ext cx="1102216" cy="1008112"/>
          </a:xfrm>
          <a:prstGeom prst="rect">
            <a:avLst/>
          </a:prstGeom>
        </p:spPr>
      </p:pic>
      <p:pic>
        <p:nvPicPr>
          <p:cNvPr id="38" name="Picture 2" descr="Dimensión Familia CEM"/>
          <p:cNvPicPr>
            <a:picLocks noChangeAspect="1" noChangeArrowheads="1"/>
          </p:cNvPicPr>
          <p:nvPr/>
        </p:nvPicPr>
        <p:blipFill rotWithShape="1">
          <a:blip r:embed="rId3">
            <a:extLst>
              <a:ext uri="{28A0092B-C50C-407E-A947-70E740481C1C}">
                <a14:useLocalDpi xmlns:a14="http://schemas.microsoft.com/office/drawing/2010/main" val="0"/>
              </a:ext>
            </a:extLst>
          </a:blip>
          <a:srcRect l="27629" t="13216" r="28282" b="14491"/>
          <a:stretch/>
        </p:blipFill>
        <p:spPr bwMode="auto">
          <a:xfrm>
            <a:off x="7956376" y="643327"/>
            <a:ext cx="802479" cy="1379646"/>
          </a:xfrm>
          <a:prstGeom prst="rect">
            <a:avLst/>
          </a:prstGeom>
          <a:noFill/>
          <a:extLst>
            <a:ext uri="{909E8E84-426E-40DD-AFC4-6F175D3DCCD1}">
              <a14:hiddenFill xmlns:a14="http://schemas.microsoft.com/office/drawing/2010/main">
                <a:solidFill>
                  <a:srgbClr val="FFFFFF"/>
                </a:solidFill>
              </a14:hiddenFill>
            </a:ext>
          </a:extLst>
        </p:spPr>
      </p:pic>
      <p:sp>
        <p:nvSpPr>
          <p:cNvPr id="28" name="27 Rectángulo"/>
          <p:cNvSpPr/>
          <p:nvPr/>
        </p:nvSpPr>
        <p:spPr>
          <a:xfrm>
            <a:off x="3391763" y="5877272"/>
            <a:ext cx="3069379" cy="369332"/>
          </a:xfrm>
          <a:prstGeom prst="rect">
            <a:avLst/>
          </a:prstGeom>
        </p:spPr>
        <p:txBody>
          <a:bodyPr wrap="square">
            <a:spAutoFit/>
          </a:bodyPr>
          <a:lstStyle/>
          <a:p>
            <a:r>
              <a:rPr lang="es-ES_tradnl" i="1" dirty="0">
                <a:latin typeface="Andalus" pitchFamily="18" charset="-78"/>
                <a:cs typeface="Andalus" pitchFamily="18" charset="-78"/>
              </a:rPr>
              <a:t>“Acompañar para dignificar”</a:t>
            </a:r>
            <a:endParaRPr lang="es-AR" dirty="0"/>
          </a:p>
        </p:txBody>
      </p:sp>
      <p:grpSp>
        <p:nvGrpSpPr>
          <p:cNvPr id="59" name="Grupo 58"/>
          <p:cNvGrpSpPr/>
          <p:nvPr/>
        </p:nvGrpSpPr>
        <p:grpSpPr>
          <a:xfrm>
            <a:off x="455390" y="2144986"/>
            <a:ext cx="8597030" cy="3358347"/>
            <a:chOff x="455390" y="2144986"/>
            <a:chExt cx="8597030" cy="3358347"/>
          </a:xfrm>
        </p:grpSpPr>
        <p:sp>
          <p:nvSpPr>
            <p:cNvPr id="42" name="Pentágono 41"/>
            <p:cNvSpPr/>
            <p:nvPr/>
          </p:nvSpPr>
          <p:spPr>
            <a:xfrm>
              <a:off x="6875329" y="3524287"/>
              <a:ext cx="2175603" cy="416018"/>
            </a:xfrm>
            <a:prstGeom prst="homePlate">
              <a:avLst/>
            </a:prstGeom>
            <a:solidFill>
              <a:srgbClr val="9933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Adulto pleno</a:t>
              </a:r>
              <a:endParaRPr lang="es-MX" dirty="0"/>
            </a:p>
          </p:txBody>
        </p:sp>
        <p:sp>
          <p:nvSpPr>
            <p:cNvPr id="43" name="Pentágono 42"/>
            <p:cNvSpPr/>
            <p:nvPr/>
          </p:nvSpPr>
          <p:spPr>
            <a:xfrm>
              <a:off x="3275856" y="2144986"/>
              <a:ext cx="2880319" cy="465366"/>
            </a:xfrm>
            <a:prstGeom prst="homePlate">
              <a:avLst/>
            </a:prstGeom>
            <a:solidFill>
              <a:srgbClr val="FF9933"/>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Adulto joven </a:t>
              </a:r>
              <a:endParaRPr lang="es-MX" dirty="0">
                <a:solidFill>
                  <a:schemeClr val="tx1"/>
                </a:solidFill>
              </a:endParaRPr>
            </a:p>
          </p:txBody>
        </p:sp>
        <p:sp>
          <p:nvSpPr>
            <p:cNvPr id="46" name="Pentágono 45"/>
            <p:cNvSpPr/>
            <p:nvPr/>
          </p:nvSpPr>
          <p:spPr>
            <a:xfrm>
              <a:off x="1034595" y="3490558"/>
              <a:ext cx="1570183" cy="449747"/>
            </a:xfrm>
            <a:prstGeom prst="homePlate">
              <a:avLst/>
            </a:prstGeom>
            <a:solidFill>
              <a:srgbClr val="FFE38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Adolescencia </a:t>
              </a:r>
              <a:endParaRPr lang="es-MX" dirty="0">
                <a:solidFill>
                  <a:schemeClr val="tx1"/>
                </a:solidFill>
              </a:endParaRPr>
            </a:p>
          </p:txBody>
        </p:sp>
        <p:sp>
          <p:nvSpPr>
            <p:cNvPr id="44" name="Pentágono 43"/>
            <p:cNvSpPr/>
            <p:nvPr/>
          </p:nvSpPr>
          <p:spPr>
            <a:xfrm>
              <a:off x="755576" y="4278917"/>
              <a:ext cx="1382957" cy="453949"/>
            </a:xfrm>
            <a:prstGeom prst="homePlate">
              <a:avLst/>
            </a:prstGeom>
            <a:solidFill>
              <a:srgbClr val="00CC6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Niñez </a:t>
              </a:r>
              <a:endParaRPr lang="es-MX" dirty="0">
                <a:solidFill>
                  <a:schemeClr val="tx1"/>
                </a:solidFill>
              </a:endParaRPr>
            </a:p>
          </p:txBody>
        </p:sp>
        <p:sp>
          <p:nvSpPr>
            <p:cNvPr id="3" name="Pentágono 2"/>
            <p:cNvSpPr/>
            <p:nvPr/>
          </p:nvSpPr>
          <p:spPr>
            <a:xfrm>
              <a:off x="455390" y="5052938"/>
              <a:ext cx="1291094" cy="450395"/>
            </a:xfrm>
            <a:prstGeom prst="homePlate">
              <a:avLst/>
            </a:prstGeom>
            <a:solidFill>
              <a:schemeClr val="accent6">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Infancia </a:t>
              </a:r>
              <a:endParaRPr lang="es-MX" dirty="0">
                <a:solidFill>
                  <a:schemeClr val="tx1"/>
                </a:solidFill>
              </a:endParaRPr>
            </a:p>
          </p:txBody>
        </p:sp>
        <p:sp>
          <p:nvSpPr>
            <p:cNvPr id="41" name="Pentágono 40"/>
            <p:cNvSpPr/>
            <p:nvPr/>
          </p:nvSpPr>
          <p:spPr>
            <a:xfrm>
              <a:off x="1117370" y="2725648"/>
              <a:ext cx="1889892" cy="426297"/>
            </a:xfrm>
            <a:prstGeom prst="homePlate">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Juventud </a:t>
              </a:r>
              <a:endParaRPr lang="es-MX" dirty="0">
                <a:solidFill>
                  <a:schemeClr val="tx1"/>
                </a:solidFill>
              </a:endParaRPr>
            </a:p>
          </p:txBody>
        </p:sp>
        <p:sp>
          <p:nvSpPr>
            <p:cNvPr id="40" name="Pentágono 39"/>
            <p:cNvSpPr/>
            <p:nvPr/>
          </p:nvSpPr>
          <p:spPr>
            <a:xfrm>
              <a:off x="7361798" y="4251423"/>
              <a:ext cx="1690622" cy="418792"/>
            </a:xfrm>
            <a:prstGeom prst="homePlate">
              <a:avLst/>
            </a:prstGeom>
            <a:solidFill>
              <a:srgbClr val="CC66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Adulto viejo </a:t>
              </a:r>
              <a:endParaRPr lang="es-MX" dirty="0"/>
            </a:p>
          </p:txBody>
        </p:sp>
        <p:sp>
          <p:nvSpPr>
            <p:cNvPr id="45" name="Pentágono 44"/>
            <p:cNvSpPr/>
            <p:nvPr/>
          </p:nvSpPr>
          <p:spPr>
            <a:xfrm>
              <a:off x="6461142" y="2693395"/>
              <a:ext cx="2586673" cy="442756"/>
            </a:xfrm>
            <a:prstGeom prst="homePlate">
              <a:avLst/>
            </a:prstGeom>
            <a:solidFill>
              <a:srgbClr val="CC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Inicio a la vida adulta </a:t>
              </a:r>
              <a:endParaRPr lang="es-MX" dirty="0"/>
            </a:p>
          </p:txBody>
        </p:sp>
        <p:sp>
          <p:nvSpPr>
            <p:cNvPr id="39" name="Pentágono 38"/>
            <p:cNvSpPr/>
            <p:nvPr/>
          </p:nvSpPr>
          <p:spPr>
            <a:xfrm>
              <a:off x="7845683" y="5077202"/>
              <a:ext cx="1205249" cy="400727"/>
            </a:xfrm>
            <a:prstGeom prst="homePlate">
              <a:avLst/>
            </a:prstGeom>
            <a:solidFill>
              <a:srgbClr val="CC99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Anciano </a:t>
              </a:r>
              <a:endParaRPr lang="es-MX" dirty="0"/>
            </a:p>
          </p:txBody>
        </p:sp>
      </p:grpSp>
      <p:grpSp>
        <p:nvGrpSpPr>
          <p:cNvPr id="57" name="Grupo 56"/>
          <p:cNvGrpSpPr/>
          <p:nvPr/>
        </p:nvGrpSpPr>
        <p:grpSpPr>
          <a:xfrm>
            <a:off x="1662127" y="2708920"/>
            <a:ext cx="6183556" cy="2955772"/>
            <a:chOff x="1662127" y="2708920"/>
            <a:chExt cx="6183556" cy="2955772"/>
          </a:xfrm>
        </p:grpSpPr>
        <p:cxnSp>
          <p:nvCxnSpPr>
            <p:cNvPr id="47" name="Conector recto 46"/>
            <p:cNvCxnSpPr/>
            <p:nvPr/>
          </p:nvCxnSpPr>
          <p:spPr>
            <a:xfrm flipV="1">
              <a:off x="1662127" y="2717284"/>
              <a:ext cx="1512168" cy="2880319"/>
            </a:xfrm>
            <a:prstGeom prst="line">
              <a:avLst/>
            </a:prstGeom>
            <a:ln w="38100"/>
          </p:spPr>
          <p:style>
            <a:lnRef idx="1">
              <a:schemeClr val="dk1"/>
            </a:lnRef>
            <a:fillRef idx="0">
              <a:schemeClr val="dk1"/>
            </a:fillRef>
            <a:effectRef idx="0">
              <a:schemeClr val="dk1"/>
            </a:effectRef>
            <a:fontRef idx="minor">
              <a:schemeClr val="tx1"/>
            </a:fontRef>
          </p:style>
        </p:cxnSp>
        <p:cxnSp>
          <p:nvCxnSpPr>
            <p:cNvPr id="49" name="Conector recto 48"/>
            <p:cNvCxnSpPr/>
            <p:nvPr/>
          </p:nvCxnSpPr>
          <p:spPr>
            <a:xfrm flipV="1">
              <a:off x="3146199" y="2708920"/>
              <a:ext cx="2913213" cy="16728"/>
            </a:xfrm>
            <a:prstGeom prst="line">
              <a:avLst/>
            </a:prstGeom>
            <a:ln w="38100"/>
          </p:spPr>
          <p:style>
            <a:lnRef idx="1">
              <a:schemeClr val="dk1"/>
            </a:lnRef>
            <a:fillRef idx="0">
              <a:schemeClr val="dk1"/>
            </a:fillRef>
            <a:effectRef idx="0">
              <a:schemeClr val="dk1"/>
            </a:effectRef>
            <a:fontRef idx="minor">
              <a:schemeClr val="tx1"/>
            </a:fontRef>
          </p:style>
        </p:cxnSp>
        <p:cxnSp>
          <p:nvCxnSpPr>
            <p:cNvPr id="65" name="Conector recto 64"/>
            <p:cNvCxnSpPr/>
            <p:nvPr/>
          </p:nvCxnSpPr>
          <p:spPr>
            <a:xfrm flipH="1" flipV="1">
              <a:off x="6068291" y="2708920"/>
              <a:ext cx="1777392" cy="2955772"/>
            </a:xfrm>
            <a:prstGeom prst="line">
              <a:avLst/>
            </a:prstGeom>
            <a:ln w="381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1103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580">
                                          <p:stCondLst>
                                            <p:cond delay="0"/>
                                          </p:stCondLst>
                                        </p:cTn>
                                        <p:tgtEl>
                                          <p:spTgt spid="57"/>
                                        </p:tgtEl>
                                      </p:cBhvr>
                                    </p:animEffect>
                                    <p:anim calcmode="lin" valueType="num">
                                      <p:cBhvr>
                                        <p:cTn id="8"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13" dur="26">
                                          <p:stCondLst>
                                            <p:cond delay="650"/>
                                          </p:stCondLst>
                                        </p:cTn>
                                        <p:tgtEl>
                                          <p:spTgt spid="57"/>
                                        </p:tgtEl>
                                      </p:cBhvr>
                                      <p:to x="100000" y="60000"/>
                                    </p:animScale>
                                    <p:animScale>
                                      <p:cBhvr>
                                        <p:cTn id="14" dur="166" decel="50000">
                                          <p:stCondLst>
                                            <p:cond delay="676"/>
                                          </p:stCondLst>
                                        </p:cTn>
                                        <p:tgtEl>
                                          <p:spTgt spid="57"/>
                                        </p:tgtEl>
                                      </p:cBhvr>
                                      <p:to x="100000" y="100000"/>
                                    </p:animScale>
                                    <p:animScale>
                                      <p:cBhvr>
                                        <p:cTn id="15" dur="26">
                                          <p:stCondLst>
                                            <p:cond delay="1312"/>
                                          </p:stCondLst>
                                        </p:cTn>
                                        <p:tgtEl>
                                          <p:spTgt spid="57"/>
                                        </p:tgtEl>
                                      </p:cBhvr>
                                      <p:to x="100000" y="80000"/>
                                    </p:animScale>
                                    <p:animScale>
                                      <p:cBhvr>
                                        <p:cTn id="16" dur="166" decel="50000">
                                          <p:stCondLst>
                                            <p:cond delay="1338"/>
                                          </p:stCondLst>
                                        </p:cTn>
                                        <p:tgtEl>
                                          <p:spTgt spid="57"/>
                                        </p:tgtEl>
                                      </p:cBhvr>
                                      <p:to x="100000" y="100000"/>
                                    </p:animScale>
                                    <p:animScale>
                                      <p:cBhvr>
                                        <p:cTn id="17" dur="26">
                                          <p:stCondLst>
                                            <p:cond delay="1642"/>
                                          </p:stCondLst>
                                        </p:cTn>
                                        <p:tgtEl>
                                          <p:spTgt spid="57"/>
                                        </p:tgtEl>
                                      </p:cBhvr>
                                      <p:to x="100000" y="90000"/>
                                    </p:animScale>
                                    <p:animScale>
                                      <p:cBhvr>
                                        <p:cTn id="18" dur="166" decel="50000">
                                          <p:stCondLst>
                                            <p:cond delay="1668"/>
                                          </p:stCondLst>
                                        </p:cTn>
                                        <p:tgtEl>
                                          <p:spTgt spid="57"/>
                                        </p:tgtEl>
                                      </p:cBhvr>
                                      <p:to x="100000" y="100000"/>
                                    </p:animScale>
                                    <p:animScale>
                                      <p:cBhvr>
                                        <p:cTn id="19" dur="26">
                                          <p:stCondLst>
                                            <p:cond delay="1808"/>
                                          </p:stCondLst>
                                        </p:cTn>
                                        <p:tgtEl>
                                          <p:spTgt spid="57"/>
                                        </p:tgtEl>
                                      </p:cBhvr>
                                      <p:to x="100000" y="95000"/>
                                    </p:animScale>
                                    <p:animScale>
                                      <p:cBhvr>
                                        <p:cTn id="20" dur="166" decel="50000">
                                          <p:stCondLst>
                                            <p:cond delay="1834"/>
                                          </p:stCondLst>
                                        </p:cTn>
                                        <p:tgtEl>
                                          <p:spTgt spid="5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2000"/>
                                        <p:tgtEl>
                                          <p:spTgt spid="59"/>
                                        </p:tgtEl>
                                      </p:cBhvr>
                                    </p:animEffect>
                                    <p:anim calcmode="lin" valueType="num">
                                      <p:cBhvr>
                                        <p:cTn id="26" dur="2000" fill="hold"/>
                                        <p:tgtEl>
                                          <p:spTgt spid="59"/>
                                        </p:tgtEl>
                                        <p:attrNameLst>
                                          <p:attrName>ppt_w</p:attrName>
                                        </p:attrNameLst>
                                      </p:cBhvr>
                                      <p:tavLst>
                                        <p:tav tm="0" fmla="#ppt_w*sin(2.5*pi*$)">
                                          <p:val>
                                            <p:fltVal val="0"/>
                                          </p:val>
                                        </p:tav>
                                        <p:tav tm="100000">
                                          <p:val>
                                            <p:fltVal val="1"/>
                                          </p:val>
                                        </p:tav>
                                      </p:tavLst>
                                    </p:anim>
                                    <p:anim calcmode="lin" valueType="num">
                                      <p:cBhvr>
                                        <p:cTn id="27" dur="2000" fill="hold"/>
                                        <p:tgtEl>
                                          <p:spTgt spid="5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extLst>
              <p:ext uri="{D42A27DB-BD31-4B8C-83A1-F6EECF244321}">
                <p14:modId xmlns:p14="http://schemas.microsoft.com/office/powerpoint/2010/main" val="169984020"/>
              </p:ext>
            </p:extLst>
          </p:nvPr>
        </p:nvGraphicFramePr>
        <p:xfrm>
          <a:off x="1" y="1077219"/>
          <a:ext cx="9143998" cy="5780782"/>
        </p:xfrm>
        <a:graphic>
          <a:graphicData uri="http://schemas.openxmlformats.org/drawingml/2006/table">
            <a:tbl>
              <a:tblPr firstRow="1" firstCol="1" bandRow="1">
                <a:tableStyleId>{16D9F66E-5EB9-4882-86FB-DCBF35E3C3E4}</a:tableStyleId>
              </a:tblPr>
              <a:tblGrid>
                <a:gridCol w="1254346">
                  <a:extLst>
                    <a:ext uri="{9D8B030D-6E8A-4147-A177-3AD203B41FA5}">
                      <a16:colId xmlns:a16="http://schemas.microsoft.com/office/drawing/2014/main" val="20000"/>
                    </a:ext>
                  </a:extLst>
                </a:gridCol>
                <a:gridCol w="863772">
                  <a:extLst>
                    <a:ext uri="{9D8B030D-6E8A-4147-A177-3AD203B41FA5}">
                      <a16:colId xmlns:a16="http://schemas.microsoft.com/office/drawing/2014/main" val="20001"/>
                    </a:ext>
                  </a:extLst>
                </a:gridCol>
                <a:gridCol w="1857007">
                  <a:extLst>
                    <a:ext uri="{9D8B030D-6E8A-4147-A177-3AD203B41FA5}">
                      <a16:colId xmlns:a16="http://schemas.microsoft.com/office/drawing/2014/main" val="20002"/>
                    </a:ext>
                  </a:extLst>
                </a:gridCol>
                <a:gridCol w="2500612">
                  <a:extLst>
                    <a:ext uri="{9D8B030D-6E8A-4147-A177-3AD203B41FA5}">
                      <a16:colId xmlns:a16="http://schemas.microsoft.com/office/drawing/2014/main" val="20003"/>
                    </a:ext>
                  </a:extLst>
                </a:gridCol>
                <a:gridCol w="2668261">
                  <a:extLst>
                    <a:ext uri="{9D8B030D-6E8A-4147-A177-3AD203B41FA5}">
                      <a16:colId xmlns:a16="http://schemas.microsoft.com/office/drawing/2014/main" val="20004"/>
                    </a:ext>
                  </a:extLst>
                </a:gridCol>
              </a:tblGrid>
              <a:tr h="630988">
                <a:tc>
                  <a:txBody>
                    <a:bodyPr/>
                    <a:lstStyle/>
                    <a:p>
                      <a:pPr algn="ctr">
                        <a:spcAft>
                          <a:spcPts val="0"/>
                        </a:spcAft>
                      </a:pPr>
                      <a:r>
                        <a:rPr lang="es-AR" sz="2000" dirty="0">
                          <a:effectLst/>
                        </a:rPr>
                        <a:t>Etapas</a:t>
                      </a:r>
                      <a:endParaRPr lang="es-AR" sz="2000" dirty="0">
                        <a:effectLst/>
                        <a:latin typeface="Calibri" panose="020F0502020204030204"/>
                        <a:ea typeface="Times New Roman" panose="02020603050405020304"/>
                      </a:endParaRPr>
                    </a:p>
                  </a:txBody>
                  <a:tcPr marL="68580" marR="68580" marT="0" marB="0"/>
                </a:tc>
                <a:tc>
                  <a:txBody>
                    <a:bodyPr/>
                    <a:lstStyle/>
                    <a:p>
                      <a:pPr algn="ctr">
                        <a:spcAft>
                          <a:spcPts val="0"/>
                        </a:spcAft>
                      </a:pPr>
                      <a:r>
                        <a:rPr lang="es-AR" sz="2000" dirty="0">
                          <a:effectLst/>
                        </a:rPr>
                        <a:t>Edad</a:t>
                      </a:r>
                      <a:endParaRPr lang="es-AR" sz="2000" dirty="0">
                        <a:effectLst/>
                        <a:latin typeface="Calibri" panose="020F0502020204030204"/>
                        <a:ea typeface="Times New Roman" panose="02020603050405020304"/>
                      </a:endParaRPr>
                    </a:p>
                  </a:txBody>
                  <a:tcPr marL="68580" marR="68580" marT="0" marB="0"/>
                </a:tc>
                <a:tc>
                  <a:txBody>
                    <a:bodyPr/>
                    <a:lstStyle/>
                    <a:p>
                      <a:pPr algn="ctr">
                        <a:spcAft>
                          <a:spcPts val="0"/>
                        </a:spcAft>
                      </a:pPr>
                      <a:r>
                        <a:rPr lang="es-AR" sz="2000" dirty="0">
                          <a:effectLst/>
                        </a:rPr>
                        <a:t>Crisis</a:t>
                      </a:r>
                      <a:endParaRPr lang="es-AR" sz="2000" dirty="0">
                        <a:effectLst/>
                        <a:latin typeface="Calibri" panose="020F0502020204030204"/>
                        <a:ea typeface="Times New Roman" panose="02020603050405020304"/>
                      </a:endParaRPr>
                    </a:p>
                  </a:txBody>
                  <a:tcPr marL="68580" marR="68580" marT="0" marB="0"/>
                </a:tc>
                <a:tc>
                  <a:txBody>
                    <a:bodyPr/>
                    <a:lstStyle/>
                    <a:p>
                      <a:pPr algn="ctr">
                        <a:spcAft>
                          <a:spcPts val="0"/>
                        </a:spcAft>
                      </a:pPr>
                      <a:r>
                        <a:rPr lang="es-AR" sz="2000" dirty="0">
                          <a:effectLst/>
                        </a:rPr>
                        <a:t>Rol</a:t>
                      </a:r>
                      <a:endParaRPr lang="es-AR" sz="2000" dirty="0">
                        <a:effectLst/>
                        <a:latin typeface="Calibri" panose="020F0502020204030204"/>
                        <a:ea typeface="Times New Roman" panose="02020603050405020304"/>
                      </a:endParaRPr>
                    </a:p>
                  </a:txBody>
                  <a:tcPr marL="68580" marR="68580" marT="0" marB="0"/>
                </a:tc>
                <a:tc>
                  <a:txBody>
                    <a:bodyPr/>
                    <a:lstStyle/>
                    <a:p>
                      <a:pPr algn="ctr">
                        <a:spcAft>
                          <a:spcPts val="0"/>
                        </a:spcAft>
                      </a:pPr>
                      <a:r>
                        <a:rPr lang="es-AR" sz="2000" dirty="0">
                          <a:effectLst/>
                        </a:rPr>
                        <a:t>Relaciones familiares</a:t>
                      </a:r>
                      <a:endParaRPr lang="es-AR" sz="2000" dirty="0">
                        <a:effectLst/>
                        <a:latin typeface="Calibri" panose="020F0502020204030204"/>
                        <a:ea typeface="Times New Roman" panose="02020603050405020304"/>
                      </a:endParaRPr>
                    </a:p>
                  </a:txBody>
                  <a:tcPr marL="68580" marR="68580" marT="0" marB="0"/>
                </a:tc>
                <a:extLst>
                  <a:ext uri="{0D108BD9-81ED-4DB2-BD59-A6C34878D82A}">
                    <a16:rowId xmlns:a16="http://schemas.microsoft.com/office/drawing/2014/main" val="10000"/>
                  </a:ext>
                </a:extLst>
              </a:tr>
              <a:tr h="959411">
                <a:tc>
                  <a:txBody>
                    <a:bodyPr/>
                    <a:lstStyle/>
                    <a:p>
                      <a:pPr>
                        <a:spcAft>
                          <a:spcPts val="0"/>
                        </a:spcAft>
                      </a:pPr>
                      <a:r>
                        <a:rPr lang="es-AR" sz="2000" dirty="0">
                          <a:effectLst/>
                        </a:rPr>
                        <a:t>Adulto joven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46-65</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Estabilidad en la carrera</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Obligación hacia los hijos, ausencia de los hijos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Parten los hijos, estabilidad profesional</a:t>
                      </a:r>
                      <a:endParaRPr lang="es-AR" sz="2000" dirty="0">
                        <a:effectLst/>
                        <a:latin typeface="Calibri" panose="020F0502020204030204"/>
                        <a:ea typeface="Times New Roman" panose="02020603050405020304"/>
                      </a:endParaRPr>
                    </a:p>
                  </a:txBody>
                  <a:tcPr marL="68580" marR="68580" marT="0" marB="0"/>
                </a:tc>
                <a:extLst>
                  <a:ext uri="{0D108BD9-81ED-4DB2-BD59-A6C34878D82A}">
                    <a16:rowId xmlns:a16="http://schemas.microsoft.com/office/drawing/2014/main" val="10001"/>
                  </a:ext>
                </a:extLst>
              </a:tr>
              <a:tr h="1362936">
                <a:tc>
                  <a:txBody>
                    <a:bodyPr/>
                    <a:lstStyle/>
                    <a:p>
                      <a:pPr>
                        <a:spcAft>
                          <a:spcPts val="0"/>
                        </a:spcAft>
                      </a:pPr>
                      <a:r>
                        <a:rPr lang="es-AR" sz="2000" dirty="0">
                          <a:effectLst/>
                        </a:rPr>
                        <a:t>Inicio de la vida adulta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66-70</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Jubilación o retiro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Ingresos bajos, adaptación a los nuevos roles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Interacción intensa de la pareja </a:t>
                      </a:r>
                      <a:endParaRPr lang="es-AR" sz="2000" dirty="0">
                        <a:effectLst/>
                        <a:latin typeface="Calibri" panose="020F0502020204030204"/>
                        <a:ea typeface="Times New Roman" panose="02020603050405020304"/>
                      </a:endParaRPr>
                    </a:p>
                  </a:txBody>
                  <a:tcPr marL="68580" marR="68580" marT="0" marB="0"/>
                </a:tc>
                <a:extLst>
                  <a:ext uri="{0D108BD9-81ED-4DB2-BD59-A6C34878D82A}">
                    <a16:rowId xmlns:a16="http://schemas.microsoft.com/office/drawing/2014/main" val="10002"/>
                  </a:ext>
                </a:extLst>
              </a:tr>
              <a:tr h="959411">
                <a:tc>
                  <a:txBody>
                    <a:bodyPr/>
                    <a:lstStyle/>
                    <a:p>
                      <a:pPr>
                        <a:spcAft>
                          <a:spcPts val="0"/>
                        </a:spcAft>
                      </a:pPr>
                      <a:r>
                        <a:rPr lang="es-AR" sz="2000" dirty="0">
                          <a:effectLst/>
                        </a:rPr>
                        <a:t>Adulto pleno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71-74</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Simbiosis, viudez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Perdida de capacidades, perdida de cónyuge</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Ruptura de la diada fundamental</a:t>
                      </a:r>
                      <a:endParaRPr lang="es-AR" sz="2000" dirty="0">
                        <a:effectLst/>
                        <a:latin typeface="Calibri" panose="020F0502020204030204"/>
                        <a:ea typeface="Times New Roman" panose="02020603050405020304"/>
                      </a:endParaRPr>
                    </a:p>
                  </a:txBody>
                  <a:tcPr marL="68580" marR="68580" marT="0" marB="0"/>
                </a:tc>
                <a:extLst>
                  <a:ext uri="{0D108BD9-81ED-4DB2-BD59-A6C34878D82A}">
                    <a16:rowId xmlns:a16="http://schemas.microsoft.com/office/drawing/2014/main" val="10003"/>
                  </a:ext>
                </a:extLst>
              </a:tr>
              <a:tr h="959411">
                <a:tc>
                  <a:txBody>
                    <a:bodyPr/>
                    <a:lstStyle/>
                    <a:p>
                      <a:pPr>
                        <a:spcAft>
                          <a:spcPts val="0"/>
                        </a:spcAft>
                      </a:pPr>
                      <a:r>
                        <a:rPr lang="es-AR" sz="2000" dirty="0">
                          <a:effectLst/>
                        </a:rPr>
                        <a:t>Adulto viejo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75</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Invalidez institucionalización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Perdida de la independencia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Separación y aislamiento</a:t>
                      </a:r>
                      <a:endParaRPr lang="es-AR" sz="2000" dirty="0">
                        <a:effectLst/>
                        <a:latin typeface="Calibri" panose="020F0502020204030204"/>
                        <a:ea typeface="Times New Roman" panose="02020603050405020304"/>
                      </a:endParaRPr>
                    </a:p>
                  </a:txBody>
                  <a:tcPr marL="68580" marR="68580" marT="0" marB="0"/>
                </a:tc>
                <a:extLst>
                  <a:ext uri="{0D108BD9-81ED-4DB2-BD59-A6C34878D82A}">
                    <a16:rowId xmlns:a16="http://schemas.microsoft.com/office/drawing/2014/main" val="10004"/>
                  </a:ext>
                </a:extLst>
              </a:tr>
              <a:tr h="908625">
                <a:tc>
                  <a:txBody>
                    <a:bodyPr/>
                    <a:lstStyle/>
                    <a:p>
                      <a:pPr>
                        <a:spcAft>
                          <a:spcPts val="0"/>
                        </a:spcAft>
                      </a:pPr>
                      <a:r>
                        <a:rPr lang="es-AR" sz="2000" dirty="0">
                          <a:effectLst/>
                        </a:rPr>
                        <a:t>Anciano (a)</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85</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 </a:t>
                      </a:r>
                      <a:endParaRPr lang="es-AR" sz="2000" dirty="0">
                        <a:effectLst/>
                        <a:latin typeface="Calibri" panose="020F0502020204030204"/>
                        <a:ea typeface="Times New Roman" panose="02020603050405020304"/>
                      </a:endParaRPr>
                    </a:p>
                  </a:txBody>
                  <a:tcPr marL="68580" marR="68580" marT="0" marB="0"/>
                </a:tc>
                <a:tc>
                  <a:txBody>
                    <a:bodyPr/>
                    <a:lstStyle/>
                    <a:p>
                      <a:pPr>
                        <a:spcAft>
                          <a:spcPts val="0"/>
                        </a:spcAft>
                      </a:pPr>
                      <a:r>
                        <a:rPr lang="es-AR" sz="2000" dirty="0">
                          <a:effectLst/>
                        </a:rPr>
                        <a:t> </a:t>
                      </a:r>
                      <a:endParaRPr lang="es-AR" sz="2000" dirty="0">
                        <a:effectLst/>
                        <a:latin typeface="Calibri" panose="020F0502020204030204"/>
                        <a:ea typeface="Times New Roman" panose="02020603050405020304"/>
                      </a:endParaRPr>
                    </a:p>
                  </a:txBody>
                  <a:tcPr marL="68580" marR="68580" marT="0" marB="0"/>
                </a:tc>
                <a:extLst>
                  <a:ext uri="{0D108BD9-81ED-4DB2-BD59-A6C34878D82A}">
                    <a16:rowId xmlns:a16="http://schemas.microsoft.com/office/drawing/2014/main" val="10005"/>
                  </a:ext>
                </a:extLst>
              </a:tr>
            </a:tbl>
          </a:graphicData>
        </a:graphic>
      </p:graphicFrame>
      <p:sp>
        <p:nvSpPr>
          <p:cNvPr id="4" name="3 CuadroTexto"/>
          <p:cNvSpPr txBox="1"/>
          <p:nvPr/>
        </p:nvSpPr>
        <p:spPr>
          <a:xfrm>
            <a:off x="0" y="0"/>
            <a:ext cx="9144000" cy="1077218"/>
          </a:xfrm>
          <a:prstGeom prst="rect">
            <a:avLst/>
          </a:prstGeom>
          <a:solidFill>
            <a:schemeClr val="accent6">
              <a:lumMod val="40000"/>
              <a:lumOff val="60000"/>
            </a:schemeClr>
          </a:solidFill>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_tradnl" sz="3200" b="1" dirty="0">
                <a:solidFill>
                  <a:schemeClr val="tx1"/>
                </a:solidFill>
              </a:rPr>
              <a:t>El concepto del adulto mayor (</a:t>
            </a:r>
            <a:r>
              <a:rPr lang="es-ES_tradnl" sz="3200" b="1" dirty="0" err="1">
                <a:solidFill>
                  <a:schemeClr val="tx1"/>
                </a:solidFill>
              </a:rPr>
              <a:t>Papalia</a:t>
            </a:r>
            <a:r>
              <a:rPr lang="es-ES_tradnl" sz="3200" b="1" dirty="0">
                <a:solidFill>
                  <a:schemeClr val="tx1"/>
                </a:solidFill>
              </a:rPr>
              <a:t>)  para generar la cultura con el adulto mayor  </a:t>
            </a:r>
            <a:endParaRPr lang="es-AR" sz="3200" b="1" dirty="0">
              <a:solidFill>
                <a:schemeClr val="tx1"/>
              </a:solidFill>
            </a:endParaRPr>
          </a:p>
        </p:txBody>
      </p:sp>
      <p:pic>
        <p:nvPicPr>
          <p:cNvPr id="5"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8244" y="5833753"/>
            <a:ext cx="936104" cy="856182"/>
          </a:xfrm>
          <a:prstGeom prst="rect">
            <a:avLst/>
          </a:prstGeom>
        </p:spPr>
      </p:pic>
      <p:pic>
        <p:nvPicPr>
          <p:cNvPr id="6" name="Picture 2" descr="Dimensión Familia CEM"/>
          <p:cNvPicPr>
            <a:picLocks noChangeAspect="1" noChangeArrowheads="1"/>
          </p:cNvPicPr>
          <p:nvPr/>
        </p:nvPicPr>
        <p:blipFill rotWithShape="1">
          <a:blip r:embed="rId3">
            <a:extLst>
              <a:ext uri="{28A0092B-C50C-407E-A947-70E740481C1C}">
                <a14:useLocalDpi xmlns:a14="http://schemas.microsoft.com/office/drawing/2010/main" val="0"/>
              </a:ext>
            </a:extLst>
          </a:blip>
          <a:srcRect l="27629" t="13216" r="28282" b="14491"/>
          <a:stretch/>
        </p:blipFill>
        <p:spPr bwMode="auto">
          <a:xfrm>
            <a:off x="8172400" y="5328155"/>
            <a:ext cx="792088" cy="1361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084819"/>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929" y="242564"/>
            <a:ext cx="9144000" cy="830997"/>
          </a:xfrm>
          <a:prstGeom prst="rect">
            <a:avLst/>
          </a:prstGeom>
          <a:solidFill>
            <a:srgbClr val="FF9933"/>
          </a:solidFill>
          <a:scene3d>
            <a:camera prst="orthographicFront"/>
            <a:lightRig rig="threePt" dir="t"/>
          </a:scene3d>
          <a:sp3d>
            <a:bevelT w="114300" prst="artDeco"/>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s-ES_tradnl" sz="2400" dirty="0" smtClean="0">
                <a:solidFill>
                  <a:schemeClr val="tx1"/>
                </a:solidFill>
              </a:rPr>
              <a:t>Enfoques  pastorales en relación a  las etapas de la vida adulta que lleva a formar cultura </a:t>
            </a:r>
            <a:endParaRPr lang="es-AR" sz="2400" dirty="0">
              <a:solidFill>
                <a:schemeClr val="tx1"/>
              </a:solidFill>
            </a:endParaRPr>
          </a:p>
        </p:txBody>
      </p:sp>
      <p:graphicFrame>
        <p:nvGraphicFramePr>
          <p:cNvPr id="6" name="5 Diagrama"/>
          <p:cNvGraphicFramePr/>
          <p:nvPr>
            <p:extLst>
              <p:ext uri="{D42A27DB-BD31-4B8C-83A1-F6EECF244321}">
                <p14:modId xmlns:p14="http://schemas.microsoft.com/office/powerpoint/2010/main" val="3122227287"/>
              </p:ext>
            </p:extLst>
          </p:nvPr>
        </p:nvGraphicFramePr>
        <p:xfrm>
          <a:off x="287524" y="1628800"/>
          <a:ext cx="8568952"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2" descr="Dimensión Familia CEM"/>
          <p:cNvPicPr>
            <a:picLocks noChangeAspect="1" noChangeArrowheads="1"/>
          </p:cNvPicPr>
          <p:nvPr/>
        </p:nvPicPr>
        <p:blipFill rotWithShape="1">
          <a:blip r:embed="rId7">
            <a:extLst>
              <a:ext uri="{28A0092B-C50C-407E-A947-70E740481C1C}">
                <a14:useLocalDpi xmlns:a14="http://schemas.microsoft.com/office/drawing/2010/main" val="0"/>
              </a:ext>
            </a:extLst>
          </a:blip>
          <a:srcRect l="27629" t="13216" r="28282" b="14491"/>
          <a:stretch/>
        </p:blipFill>
        <p:spPr bwMode="auto">
          <a:xfrm>
            <a:off x="7596336" y="4509120"/>
            <a:ext cx="1047097" cy="1800200"/>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73650" y="3356992"/>
            <a:ext cx="1046256" cy="956929"/>
          </a:xfrm>
          <a:prstGeom prst="rect">
            <a:avLst/>
          </a:prstGeom>
        </p:spPr>
      </p:pic>
      <p:sp>
        <p:nvSpPr>
          <p:cNvPr id="7" name="6 Rectángulo"/>
          <p:cNvSpPr/>
          <p:nvPr/>
        </p:nvSpPr>
        <p:spPr>
          <a:xfrm>
            <a:off x="2888395" y="6309320"/>
            <a:ext cx="2906565" cy="369332"/>
          </a:xfrm>
          <a:prstGeom prst="rect">
            <a:avLst/>
          </a:prstGeom>
        </p:spPr>
        <p:txBody>
          <a:bodyPr wrap="none">
            <a:spAutoFit/>
          </a:bodyPr>
          <a:lstStyle/>
          <a:p>
            <a:r>
              <a:rPr lang="es-ES_tradnl" i="1" dirty="0">
                <a:latin typeface="Andalus" pitchFamily="18" charset="-78"/>
                <a:cs typeface="Andalus" pitchFamily="18" charset="-78"/>
              </a:rPr>
              <a:t>“Acompañar para dignificar”</a:t>
            </a:r>
            <a:endParaRPr lang="es-AR" dirty="0"/>
          </a:p>
        </p:txBody>
      </p:sp>
    </p:spTree>
    <p:extLst>
      <p:ext uri="{BB962C8B-B14F-4D97-AF65-F5344CB8AC3E}">
        <p14:creationId xmlns:p14="http://schemas.microsoft.com/office/powerpoint/2010/main" val="149422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23528" y="444822"/>
            <a:ext cx="8280920"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lvl="0" algn="ctr"/>
            <a:r>
              <a:rPr lang="es-AR" sz="3600" dirty="0"/>
              <a:t>Una pastoral con método propio </a:t>
            </a:r>
          </a:p>
        </p:txBody>
      </p:sp>
      <p:graphicFrame>
        <p:nvGraphicFramePr>
          <p:cNvPr id="3" name="2 Diagrama"/>
          <p:cNvGraphicFramePr/>
          <p:nvPr>
            <p:extLst>
              <p:ext uri="{D42A27DB-BD31-4B8C-83A1-F6EECF244321}">
                <p14:modId xmlns:p14="http://schemas.microsoft.com/office/powerpoint/2010/main" val="3892756918"/>
              </p:ext>
            </p:extLst>
          </p:nvPr>
        </p:nvGraphicFramePr>
        <p:xfrm>
          <a:off x="815534" y="240641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CuadroTexto"/>
          <p:cNvSpPr txBox="1"/>
          <p:nvPr/>
        </p:nvSpPr>
        <p:spPr>
          <a:xfrm>
            <a:off x="323528" y="1590811"/>
            <a:ext cx="4248472" cy="1077218"/>
          </a:xfrm>
          <a:prstGeom prst="rect">
            <a:avLst/>
          </a:prstGeom>
          <a:solidFill>
            <a:schemeClr val="accent4"/>
          </a:solidFill>
          <a:ln>
            <a:noFill/>
          </a:ln>
          <a:scene3d>
            <a:camera prst="orthographicFront"/>
            <a:lightRig rig="threePt" dir="t"/>
          </a:scene3d>
          <a:sp3d>
            <a:bevelT w="152400" h="50800" prst="softRound"/>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AR" sz="3200" dirty="0">
                <a:solidFill>
                  <a:schemeClr val="tx1"/>
                </a:solidFill>
              </a:rPr>
              <a:t>El método propio de la adultez es la andragogía</a:t>
            </a:r>
          </a:p>
        </p:txBody>
      </p:sp>
      <p:sp>
        <p:nvSpPr>
          <p:cNvPr id="6" name="5 Elipse"/>
          <p:cNvSpPr/>
          <p:nvPr/>
        </p:nvSpPr>
        <p:spPr>
          <a:xfrm>
            <a:off x="7164288" y="2406416"/>
            <a:ext cx="1512168" cy="1368152"/>
          </a:xfrm>
          <a:prstGeom prst="ellipse">
            <a:avLst/>
          </a:prstGeom>
          <a:ln w="38100">
            <a:solidFill>
              <a:srgbClr val="F4EE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b="1" dirty="0" smtClean="0"/>
              <a:t>Objetivo </a:t>
            </a:r>
            <a:endParaRPr lang="es-AR" b="1" dirty="0"/>
          </a:p>
        </p:txBody>
      </p:sp>
      <p:pic>
        <p:nvPicPr>
          <p:cNvPr id="8" name="Picture 2" descr="Dimensión Familia CEM"/>
          <p:cNvPicPr>
            <a:picLocks noChangeAspect="1" noChangeArrowheads="1"/>
          </p:cNvPicPr>
          <p:nvPr/>
        </p:nvPicPr>
        <p:blipFill rotWithShape="1">
          <a:blip r:embed="rId7">
            <a:extLst>
              <a:ext uri="{28A0092B-C50C-407E-A947-70E740481C1C}">
                <a14:useLocalDpi xmlns:a14="http://schemas.microsoft.com/office/drawing/2010/main" val="0"/>
              </a:ext>
            </a:extLst>
          </a:blip>
          <a:srcRect l="27629" t="13216" r="28282" b="14491"/>
          <a:stretch/>
        </p:blipFill>
        <p:spPr bwMode="auto">
          <a:xfrm>
            <a:off x="7596337" y="4697645"/>
            <a:ext cx="1152128" cy="198077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00468" y="5589240"/>
            <a:ext cx="1102216" cy="1008112"/>
          </a:xfrm>
          <a:prstGeom prst="rect">
            <a:avLst/>
          </a:prstGeom>
        </p:spPr>
      </p:pic>
      <p:sp>
        <p:nvSpPr>
          <p:cNvPr id="10" name="9 Elipse"/>
          <p:cNvSpPr/>
          <p:nvPr/>
        </p:nvSpPr>
        <p:spPr>
          <a:xfrm>
            <a:off x="448758" y="6169950"/>
            <a:ext cx="317082" cy="324036"/>
          </a:xfrm>
          <a:prstGeom prst="ellipse">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s-AR" dirty="0"/>
          </a:p>
        </p:txBody>
      </p:sp>
      <p:sp>
        <p:nvSpPr>
          <p:cNvPr id="7" name="6 CuadroTexto"/>
          <p:cNvSpPr txBox="1"/>
          <p:nvPr/>
        </p:nvSpPr>
        <p:spPr>
          <a:xfrm>
            <a:off x="910444" y="6328012"/>
            <a:ext cx="1512168" cy="369332"/>
          </a:xfrm>
          <a:prstGeom prst="rect">
            <a:avLst/>
          </a:prstGeom>
          <a:noFill/>
        </p:spPr>
        <p:txBody>
          <a:bodyPr wrap="square" rtlCol="0">
            <a:spAutoFit/>
          </a:bodyPr>
          <a:lstStyle/>
          <a:p>
            <a:r>
              <a:rPr lang="es-ES_tradnl" b="1" dirty="0"/>
              <a:t>Objetivo </a:t>
            </a:r>
            <a:endParaRPr lang="es-AR" b="1" dirty="0"/>
          </a:p>
        </p:txBody>
      </p:sp>
      <p:sp>
        <p:nvSpPr>
          <p:cNvPr id="12" name="6 Rectángulo"/>
          <p:cNvSpPr/>
          <p:nvPr/>
        </p:nvSpPr>
        <p:spPr>
          <a:xfrm>
            <a:off x="2888395" y="6309320"/>
            <a:ext cx="2906565" cy="369332"/>
          </a:xfrm>
          <a:prstGeom prst="rect">
            <a:avLst/>
          </a:prstGeom>
        </p:spPr>
        <p:txBody>
          <a:bodyPr wrap="none">
            <a:spAutoFit/>
          </a:bodyPr>
          <a:lstStyle/>
          <a:p>
            <a:r>
              <a:rPr lang="es-ES_tradnl" i="1" dirty="0">
                <a:latin typeface="Andalus" pitchFamily="18" charset="-78"/>
                <a:cs typeface="Andalus" pitchFamily="18" charset="-78"/>
              </a:rPr>
              <a:t>“Acompañar para dignificar”</a:t>
            </a:r>
            <a:endParaRPr lang="es-AR" dirty="0"/>
          </a:p>
        </p:txBody>
      </p:sp>
    </p:spTree>
    <p:extLst>
      <p:ext uri="{BB962C8B-B14F-4D97-AF65-F5344CB8AC3E}">
        <p14:creationId xmlns:p14="http://schemas.microsoft.com/office/powerpoint/2010/main" val="375801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131352190"/>
              </p:ext>
            </p:extLst>
          </p:nvPr>
        </p:nvGraphicFramePr>
        <p:xfrm>
          <a:off x="467544" y="1110144"/>
          <a:ext cx="7624724" cy="4494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CuadroTexto"/>
          <p:cNvSpPr txBox="1"/>
          <p:nvPr/>
        </p:nvSpPr>
        <p:spPr>
          <a:xfrm>
            <a:off x="-36512" y="-27384"/>
            <a:ext cx="9180512" cy="954107"/>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lvl="0" algn="ctr"/>
            <a:r>
              <a:rPr lang="es-ES_tradnl" sz="2800" dirty="0"/>
              <a:t>Los escenarios del acompañamiento pastoral del adulto según sus </a:t>
            </a:r>
            <a:r>
              <a:rPr lang="es-ES_tradnl" sz="2800" dirty="0" smtClean="0"/>
              <a:t>condiciones de fe.</a:t>
            </a:r>
            <a:endParaRPr lang="es-AR" sz="2800" dirty="0"/>
          </a:p>
        </p:txBody>
      </p:sp>
      <p:sp>
        <p:nvSpPr>
          <p:cNvPr id="5" name="4 Rectángulo"/>
          <p:cNvSpPr/>
          <p:nvPr/>
        </p:nvSpPr>
        <p:spPr>
          <a:xfrm>
            <a:off x="1864773" y="5746030"/>
            <a:ext cx="5904656" cy="923330"/>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s-AR" b="1" dirty="0"/>
              <a:t>En cualquier caso, la condición del adulto  reclama una espiritualidad de esperanza que proviene de la certeza del encuentro definitivo con Dios.</a:t>
            </a:r>
            <a:r>
              <a:rPr lang="es-AR" dirty="0"/>
              <a:t> </a:t>
            </a:r>
          </a:p>
        </p:txBody>
      </p:sp>
      <p:pic>
        <p:nvPicPr>
          <p:cNvPr id="6"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878" y="5661248"/>
            <a:ext cx="1102216" cy="1008112"/>
          </a:xfrm>
          <a:prstGeom prst="rect">
            <a:avLst/>
          </a:prstGeom>
        </p:spPr>
      </p:pic>
      <p:pic>
        <p:nvPicPr>
          <p:cNvPr id="7" name="Picture 2" descr="Dimensión Familia CEM"/>
          <p:cNvPicPr>
            <a:picLocks noChangeAspect="1" noChangeArrowheads="1"/>
          </p:cNvPicPr>
          <p:nvPr/>
        </p:nvPicPr>
        <p:blipFill rotWithShape="1">
          <a:blip r:embed="rId8">
            <a:extLst>
              <a:ext uri="{28A0092B-C50C-407E-A947-70E740481C1C}">
                <a14:useLocalDpi xmlns:a14="http://schemas.microsoft.com/office/drawing/2010/main" val="0"/>
              </a:ext>
            </a:extLst>
          </a:blip>
          <a:srcRect l="27629" t="13216" r="28282" b="14491"/>
          <a:stretch/>
        </p:blipFill>
        <p:spPr bwMode="auto">
          <a:xfrm>
            <a:off x="8077657" y="5251719"/>
            <a:ext cx="824579" cy="1417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994597"/>
      </p:ext>
    </p:extLst>
  </p:cSld>
  <p:clrMapOvr>
    <a:masterClrMapping/>
  </p:clrMapOvr>
  <p:transition spd="slow">
    <p:comb/>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87624" y="548680"/>
            <a:ext cx="6768752" cy="58477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AR" sz="3200" dirty="0"/>
              <a:t>Una pastoral que vincula </a:t>
            </a:r>
          </a:p>
        </p:txBody>
      </p:sp>
      <p:grpSp>
        <p:nvGrpSpPr>
          <p:cNvPr id="6" name="Grupo 5"/>
          <p:cNvGrpSpPr/>
          <p:nvPr/>
        </p:nvGrpSpPr>
        <p:grpSpPr>
          <a:xfrm>
            <a:off x="386631" y="1665402"/>
            <a:ext cx="8602824" cy="4139862"/>
            <a:chOff x="386631" y="1665402"/>
            <a:chExt cx="8602824" cy="4139862"/>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10964" y="1665402"/>
              <a:ext cx="2678491" cy="4139862"/>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9066" y="1683763"/>
              <a:ext cx="2850103" cy="3689454"/>
            </a:xfrm>
            <a:prstGeom prst="rect">
              <a:avLst/>
            </a:prstGeom>
          </p:spPr>
        </p:pic>
        <p:pic>
          <p:nvPicPr>
            <p:cNvPr id="5" name="Imagen 4"/>
            <p:cNvPicPr>
              <a:picLocks noChangeAspect="1"/>
            </p:cNvPicPr>
            <p:nvPr/>
          </p:nvPicPr>
          <p:blipFill>
            <a:blip r:embed="rId4"/>
            <a:stretch>
              <a:fillRect/>
            </a:stretch>
          </p:blipFill>
          <p:spPr>
            <a:xfrm>
              <a:off x="386631" y="1683762"/>
              <a:ext cx="2620023" cy="4049494"/>
            </a:xfrm>
            <a:prstGeom prst="rect">
              <a:avLst/>
            </a:prstGeom>
          </p:spPr>
        </p:pic>
      </p:grpSp>
      <p:sp>
        <p:nvSpPr>
          <p:cNvPr id="7" name="1 CuadroTexto"/>
          <p:cNvSpPr txBox="1"/>
          <p:nvPr/>
        </p:nvSpPr>
        <p:spPr>
          <a:xfrm>
            <a:off x="827584" y="5970850"/>
            <a:ext cx="7704856"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s-AR" sz="2800" dirty="0" smtClean="0"/>
              <a:t>Estructuras, planes y directrices </a:t>
            </a:r>
          </a:p>
        </p:txBody>
      </p:sp>
      <p:pic>
        <p:nvPicPr>
          <p:cNvPr id="8" name="Imagen 7"/>
          <p:cNvPicPr>
            <a:picLocks noChangeAspect="1"/>
          </p:cNvPicPr>
          <p:nvPr/>
        </p:nvPicPr>
        <p:blipFill>
          <a:blip r:embed="rId5"/>
          <a:stretch>
            <a:fillRect/>
          </a:stretch>
        </p:blipFill>
        <p:spPr>
          <a:xfrm>
            <a:off x="47482" y="553118"/>
            <a:ext cx="1140142" cy="754379"/>
          </a:xfrm>
          <a:prstGeom prst="rect">
            <a:avLst/>
          </a:prstGeom>
        </p:spPr>
      </p:pic>
      <p:pic>
        <p:nvPicPr>
          <p:cNvPr id="9" name="Imagen 8"/>
          <p:cNvPicPr>
            <a:picLocks noChangeAspect="1"/>
          </p:cNvPicPr>
          <p:nvPr/>
        </p:nvPicPr>
        <p:blipFill>
          <a:blip r:embed="rId6"/>
          <a:stretch>
            <a:fillRect/>
          </a:stretch>
        </p:blipFill>
        <p:spPr>
          <a:xfrm>
            <a:off x="8244408" y="327592"/>
            <a:ext cx="576064" cy="994175"/>
          </a:xfrm>
          <a:prstGeom prst="rect">
            <a:avLst/>
          </a:prstGeom>
        </p:spPr>
      </p:pic>
    </p:spTree>
    <p:extLst>
      <p:ext uri="{BB962C8B-B14F-4D97-AF65-F5344CB8AC3E}">
        <p14:creationId xmlns:p14="http://schemas.microsoft.com/office/powerpoint/2010/main" val="271937286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597886" y="841235"/>
            <a:ext cx="2193144" cy="504056"/>
          </a:xfrm>
          <a:prstGeom prst="rect">
            <a:avLst/>
          </a:prstGeom>
          <a:solidFill>
            <a:srgbClr val="FAFDBF"/>
          </a:solidFill>
          <a:scene3d>
            <a:camera prst="orthographicFront"/>
            <a:lightRig rig="threePt" dir="t"/>
          </a:scene3d>
          <a:sp3d>
            <a:bevelT w="152400" h="50800" prst="softRound"/>
          </a:sp3d>
        </p:spPr>
        <p:style>
          <a:lnRef idx="1">
            <a:schemeClr val="accent3"/>
          </a:lnRef>
          <a:fillRef idx="3">
            <a:schemeClr val="accent3"/>
          </a:fillRef>
          <a:effectRef idx="2">
            <a:schemeClr val="accent3"/>
          </a:effectRef>
          <a:fontRef idx="minor">
            <a:schemeClr val="lt1"/>
          </a:fontRef>
        </p:style>
        <p:txBody>
          <a:bodyPr rtlCol="0" anchor="ctr"/>
          <a:lstStyle/>
          <a:p>
            <a:pPr algn="ctr"/>
            <a:r>
              <a:rPr lang="es-ES_tradnl" b="1" dirty="0" smtClean="0">
                <a:solidFill>
                  <a:schemeClr val="tx1"/>
                </a:solidFill>
              </a:rPr>
              <a:t>    Generalidades  </a:t>
            </a:r>
            <a:endParaRPr lang="es-AR" b="1" dirty="0">
              <a:solidFill>
                <a:schemeClr val="tx1"/>
              </a:solidFill>
            </a:endParaRPr>
          </a:p>
        </p:txBody>
      </p:sp>
      <p:sp>
        <p:nvSpPr>
          <p:cNvPr id="5" name="4 Rectángulo"/>
          <p:cNvSpPr/>
          <p:nvPr/>
        </p:nvSpPr>
        <p:spPr>
          <a:xfrm>
            <a:off x="623919" y="1493168"/>
            <a:ext cx="2160240" cy="504056"/>
          </a:xfrm>
          <a:prstGeom prst="rect">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solidFill>
                  <a:schemeClr val="tx1"/>
                </a:solidFill>
              </a:rPr>
              <a:t>   El adulto mayor  </a:t>
            </a:r>
            <a:endParaRPr lang="es-AR" b="1" dirty="0">
              <a:solidFill>
                <a:schemeClr val="tx1"/>
              </a:solidFill>
            </a:endParaRPr>
          </a:p>
        </p:txBody>
      </p:sp>
      <p:sp>
        <p:nvSpPr>
          <p:cNvPr id="6" name="5 Rectángulo"/>
          <p:cNvSpPr/>
          <p:nvPr/>
        </p:nvSpPr>
        <p:spPr>
          <a:xfrm>
            <a:off x="623919" y="2204864"/>
            <a:ext cx="2160240" cy="504056"/>
          </a:xfrm>
          <a:prstGeom prst="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s-AR" sz="1100" b="1" dirty="0" smtClean="0">
                <a:solidFill>
                  <a:schemeClr val="tx1"/>
                </a:solidFill>
              </a:rPr>
              <a:t>La </a:t>
            </a:r>
            <a:r>
              <a:rPr lang="es-AR" sz="1100" b="1" dirty="0">
                <a:solidFill>
                  <a:schemeClr val="tx1"/>
                </a:solidFill>
              </a:rPr>
              <a:t>pastoral de </a:t>
            </a:r>
            <a:r>
              <a:rPr lang="es-AR" sz="1100" b="1" dirty="0" smtClean="0">
                <a:solidFill>
                  <a:schemeClr val="tx1"/>
                </a:solidFill>
              </a:rPr>
              <a:t>A.M. es </a:t>
            </a:r>
            <a:r>
              <a:rPr lang="es-AR" sz="1100" b="1" dirty="0">
                <a:solidFill>
                  <a:schemeClr val="tx1"/>
                </a:solidFill>
              </a:rPr>
              <a:t>espacio abierto a la acción y colaboración de </a:t>
            </a:r>
            <a:r>
              <a:rPr lang="es-AR" sz="1100" b="1" dirty="0" smtClean="0">
                <a:solidFill>
                  <a:schemeClr val="tx1"/>
                </a:solidFill>
              </a:rPr>
              <a:t>ellos mismos </a:t>
            </a:r>
            <a:endParaRPr lang="es-AR" sz="1100" b="1" dirty="0">
              <a:solidFill>
                <a:schemeClr val="tx1"/>
              </a:solidFill>
            </a:endParaRPr>
          </a:p>
        </p:txBody>
      </p:sp>
      <p:sp>
        <p:nvSpPr>
          <p:cNvPr id="7" name="6 Rectángulo"/>
          <p:cNvSpPr/>
          <p:nvPr/>
        </p:nvSpPr>
        <p:spPr>
          <a:xfrm>
            <a:off x="623919" y="2924944"/>
            <a:ext cx="2160240" cy="504056"/>
          </a:xfrm>
          <a:prstGeom prst="rect">
            <a:avLst/>
          </a:prstGeom>
          <a:solidFill>
            <a:srgbClr val="CAB5AE"/>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solidFill>
                  <a:schemeClr val="tx1"/>
                </a:solidFill>
              </a:rPr>
              <a:t>La familia  </a:t>
            </a:r>
            <a:endParaRPr lang="es-AR" b="1" dirty="0">
              <a:solidFill>
                <a:schemeClr val="tx1"/>
              </a:solidFill>
            </a:endParaRPr>
          </a:p>
        </p:txBody>
      </p:sp>
      <p:sp>
        <p:nvSpPr>
          <p:cNvPr id="8" name="7 Rectángulo"/>
          <p:cNvSpPr/>
          <p:nvPr/>
        </p:nvSpPr>
        <p:spPr>
          <a:xfrm>
            <a:off x="623919" y="3681028"/>
            <a:ext cx="2160240" cy="504056"/>
          </a:xfrm>
          <a:prstGeom prst="rect">
            <a:avLst/>
          </a:prstGeom>
          <a:solidFill>
            <a:srgbClr val="FFCCCC"/>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b="1" dirty="0">
                <a:solidFill>
                  <a:schemeClr val="tx1"/>
                </a:solidFill>
              </a:rPr>
              <a:t>Los ancianos </a:t>
            </a:r>
            <a:r>
              <a:rPr lang="es-AR" sz="1200" b="1" dirty="0" smtClean="0">
                <a:solidFill>
                  <a:schemeClr val="tx1"/>
                </a:solidFill>
              </a:rPr>
              <a:t> rompen </a:t>
            </a:r>
            <a:r>
              <a:rPr lang="es-AR" sz="1200" b="1" dirty="0">
                <a:solidFill>
                  <a:schemeClr val="tx1"/>
                </a:solidFill>
              </a:rPr>
              <a:t>las barreras entre las generaciones</a:t>
            </a:r>
          </a:p>
        </p:txBody>
      </p:sp>
      <p:sp>
        <p:nvSpPr>
          <p:cNvPr id="9" name="8 Rectángulo"/>
          <p:cNvSpPr/>
          <p:nvPr/>
        </p:nvSpPr>
        <p:spPr>
          <a:xfrm>
            <a:off x="623919" y="4365104"/>
            <a:ext cx="2160240" cy="504056"/>
          </a:xfrm>
          <a:prstGeom prst="rect">
            <a:avLst/>
          </a:prstGeom>
          <a:solidFill>
            <a:srgbClr val="00808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smtClean="0"/>
              <a:t>Agentes de pastoral   </a:t>
            </a:r>
            <a:endParaRPr lang="es-AR" b="1" dirty="0"/>
          </a:p>
        </p:txBody>
      </p:sp>
      <p:sp>
        <p:nvSpPr>
          <p:cNvPr id="10" name="9 Rectángulo"/>
          <p:cNvSpPr/>
          <p:nvPr/>
        </p:nvSpPr>
        <p:spPr>
          <a:xfrm>
            <a:off x="597886" y="5166056"/>
            <a:ext cx="2193144" cy="495192"/>
          </a:xfrm>
          <a:prstGeom prst="rect">
            <a:avLst/>
          </a:prstGeom>
          <a:solidFill>
            <a:srgbClr val="CC330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000" b="1" dirty="0"/>
              <a:t>La Misión Continental exige un nuevo estilo de vida de cada Agente de Pastoral y un nuevo perfil de Iglesia</a:t>
            </a:r>
          </a:p>
        </p:txBody>
      </p:sp>
      <p:sp>
        <p:nvSpPr>
          <p:cNvPr id="11" name="10 Rectángulo"/>
          <p:cNvSpPr/>
          <p:nvPr/>
        </p:nvSpPr>
        <p:spPr>
          <a:xfrm>
            <a:off x="2773604" y="165400"/>
            <a:ext cx="2786750" cy="1161554"/>
          </a:xfrm>
          <a:custGeom>
            <a:avLst/>
            <a:gdLst>
              <a:gd name="connsiteX0" fmla="*/ 0 w 2160240"/>
              <a:gd name="connsiteY0" fmla="*/ 0 h 504056"/>
              <a:gd name="connsiteX1" fmla="*/ 2160240 w 2160240"/>
              <a:gd name="connsiteY1" fmla="*/ 0 h 504056"/>
              <a:gd name="connsiteX2" fmla="*/ 2160240 w 2160240"/>
              <a:gd name="connsiteY2" fmla="*/ 504056 h 504056"/>
              <a:gd name="connsiteX3" fmla="*/ 0 w 2160240"/>
              <a:gd name="connsiteY3" fmla="*/ 504056 h 504056"/>
              <a:gd name="connsiteX4" fmla="*/ 0 w 2160240"/>
              <a:gd name="connsiteY4" fmla="*/ 0 h 504056"/>
              <a:gd name="connsiteX0" fmla="*/ 0 w 2604378"/>
              <a:gd name="connsiteY0" fmla="*/ 13063 h 504056"/>
              <a:gd name="connsiteX1" fmla="*/ 2604378 w 2604378"/>
              <a:gd name="connsiteY1" fmla="*/ 0 h 504056"/>
              <a:gd name="connsiteX2" fmla="*/ 2604378 w 2604378"/>
              <a:gd name="connsiteY2" fmla="*/ 504056 h 504056"/>
              <a:gd name="connsiteX3" fmla="*/ 444138 w 2604378"/>
              <a:gd name="connsiteY3" fmla="*/ 504056 h 504056"/>
              <a:gd name="connsiteX4" fmla="*/ 0 w 2604378"/>
              <a:gd name="connsiteY4" fmla="*/ 13063 h 504056"/>
              <a:gd name="connsiteX0" fmla="*/ 0 w 2578252"/>
              <a:gd name="connsiteY0" fmla="*/ 496389 h 504056"/>
              <a:gd name="connsiteX1" fmla="*/ 2578252 w 2578252"/>
              <a:gd name="connsiteY1" fmla="*/ 0 h 504056"/>
              <a:gd name="connsiteX2" fmla="*/ 2578252 w 2578252"/>
              <a:gd name="connsiteY2" fmla="*/ 504056 h 504056"/>
              <a:gd name="connsiteX3" fmla="*/ 418012 w 2578252"/>
              <a:gd name="connsiteY3" fmla="*/ 504056 h 504056"/>
              <a:gd name="connsiteX4" fmla="*/ 0 w 2578252"/>
              <a:gd name="connsiteY4" fmla="*/ 496389 h 504056"/>
              <a:gd name="connsiteX0" fmla="*/ 0 w 2526000"/>
              <a:gd name="connsiteY0" fmla="*/ 1 h 504056"/>
              <a:gd name="connsiteX1" fmla="*/ 2526000 w 2526000"/>
              <a:gd name="connsiteY1" fmla="*/ 0 h 504056"/>
              <a:gd name="connsiteX2" fmla="*/ 2526000 w 2526000"/>
              <a:gd name="connsiteY2" fmla="*/ 504056 h 504056"/>
              <a:gd name="connsiteX3" fmla="*/ 365760 w 2526000"/>
              <a:gd name="connsiteY3" fmla="*/ 504056 h 504056"/>
              <a:gd name="connsiteX4" fmla="*/ 0 w 2526000"/>
              <a:gd name="connsiteY4" fmla="*/ 1 h 504056"/>
              <a:gd name="connsiteX0" fmla="*/ 26126 w 2552126"/>
              <a:gd name="connsiteY0" fmla="*/ 1 h 530181"/>
              <a:gd name="connsiteX1" fmla="*/ 2552126 w 2552126"/>
              <a:gd name="connsiteY1" fmla="*/ 0 h 530181"/>
              <a:gd name="connsiteX2" fmla="*/ 2552126 w 2552126"/>
              <a:gd name="connsiteY2" fmla="*/ 504056 h 530181"/>
              <a:gd name="connsiteX3" fmla="*/ 0 w 2552126"/>
              <a:gd name="connsiteY3" fmla="*/ 530181 h 530181"/>
              <a:gd name="connsiteX4" fmla="*/ 26126 w 2552126"/>
              <a:gd name="connsiteY4" fmla="*/ 1 h 530181"/>
              <a:gd name="connsiteX0" fmla="*/ 26126 w 2787257"/>
              <a:gd name="connsiteY0" fmla="*/ 705396 h 1235576"/>
              <a:gd name="connsiteX1" fmla="*/ 2787257 w 2787257"/>
              <a:gd name="connsiteY1" fmla="*/ 0 h 1235576"/>
              <a:gd name="connsiteX2" fmla="*/ 2552126 w 2787257"/>
              <a:gd name="connsiteY2" fmla="*/ 1209451 h 1235576"/>
              <a:gd name="connsiteX3" fmla="*/ 0 w 2787257"/>
              <a:gd name="connsiteY3" fmla="*/ 1235576 h 1235576"/>
              <a:gd name="connsiteX4" fmla="*/ 26126 w 2787257"/>
              <a:gd name="connsiteY4" fmla="*/ 705396 h 1235576"/>
              <a:gd name="connsiteX0" fmla="*/ 26126 w 2787257"/>
              <a:gd name="connsiteY0" fmla="*/ 705396 h 1235576"/>
              <a:gd name="connsiteX1" fmla="*/ 2787257 w 2787257"/>
              <a:gd name="connsiteY1" fmla="*/ 0 h 1235576"/>
              <a:gd name="connsiteX2" fmla="*/ 2787257 w 2787257"/>
              <a:gd name="connsiteY2" fmla="*/ 791440 h 1235576"/>
              <a:gd name="connsiteX3" fmla="*/ 0 w 2787257"/>
              <a:gd name="connsiteY3" fmla="*/ 1235576 h 1235576"/>
              <a:gd name="connsiteX4" fmla="*/ 26126 w 2787257"/>
              <a:gd name="connsiteY4" fmla="*/ 705396 h 1235576"/>
              <a:gd name="connsiteX0" fmla="*/ 0 w 2761131"/>
              <a:gd name="connsiteY0" fmla="*/ 705396 h 1248921"/>
              <a:gd name="connsiteX1" fmla="*/ 2761131 w 2761131"/>
              <a:gd name="connsiteY1" fmla="*/ 0 h 1248921"/>
              <a:gd name="connsiteX2" fmla="*/ 2761131 w 2761131"/>
              <a:gd name="connsiteY2" fmla="*/ 791440 h 1248921"/>
              <a:gd name="connsiteX3" fmla="*/ 13219 w 2761131"/>
              <a:gd name="connsiteY3" fmla="*/ 1248921 h 1248921"/>
              <a:gd name="connsiteX4" fmla="*/ 0 w 2761131"/>
              <a:gd name="connsiteY4" fmla="*/ 705396 h 1248921"/>
              <a:gd name="connsiteX0" fmla="*/ 23502 w 2784633"/>
              <a:gd name="connsiteY0" fmla="*/ 705396 h 1248921"/>
              <a:gd name="connsiteX1" fmla="*/ 2784633 w 2784633"/>
              <a:gd name="connsiteY1" fmla="*/ 0 h 1248921"/>
              <a:gd name="connsiteX2" fmla="*/ 2784633 w 2784633"/>
              <a:gd name="connsiteY2" fmla="*/ 791440 h 1248921"/>
              <a:gd name="connsiteX3" fmla="*/ 0 w 2784633"/>
              <a:gd name="connsiteY3" fmla="*/ 1248921 h 1248921"/>
              <a:gd name="connsiteX4" fmla="*/ 23502 w 2784633"/>
              <a:gd name="connsiteY4" fmla="*/ 705396 h 1248921"/>
              <a:gd name="connsiteX0" fmla="*/ 0 w 2797852"/>
              <a:gd name="connsiteY0" fmla="*/ 730306 h 1248921"/>
              <a:gd name="connsiteX1" fmla="*/ 2797852 w 2797852"/>
              <a:gd name="connsiteY1" fmla="*/ 0 h 1248921"/>
              <a:gd name="connsiteX2" fmla="*/ 2797852 w 2797852"/>
              <a:gd name="connsiteY2" fmla="*/ 791440 h 1248921"/>
              <a:gd name="connsiteX3" fmla="*/ 13219 w 2797852"/>
              <a:gd name="connsiteY3" fmla="*/ 1248921 h 1248921"/>
              <a:gd name="connsiteX4" fmla="*/ 0 w 2797852"/>
              <a:gd name="connsiteY4" fmla="*/ 730306 h 1248921"/>
              <a:gd name="connsiteX0" fmla="*/ 0 w 2797852"/>
              <a:gd name="connsiteY0" fmla="*/ 730306 h 1224010"/>
              <a:gd name="connsiteX1" fmla="*/ 2797852 w 2797852"/>
              <a:gd name="connsiteY1" fmla="*/ 0 h 1224010"/>
              <a:gd name="connsiteX2" fmla="*/ 2797852 w 2797852"/>
              <a:gd name="connsiteY2" fmla="*/ 791440 h 1224010"/>
              <a:gd name="connsiteX3" fmla="*/ 13219 w 2797852"/>
              <a:gd name="connsiteY3" fmla="*/ 1224010 h 1224010"/>
              <a:gd name="connsiteX4" fmla="*/ 0 w 2797852"/>
              <a:gd name="connsiteY4" fmla="*/ 730306 h 1224010"/>
              <a:gd name="connsiteX0" fmla="*/ 0 w 2797852"/>
              <a:gd name="connsiteY0" fmla="*/ 95083 h 1224010"/>
              <a:gd name="connsiteX1" fmla="*/ 2797852 w 2797852"/>
              <a:gd name="connsiteY1" fmla="*/ 0 h 1224010"/>
              <a:gd name="connsiteX2" fmla="*/ 2797852 w 2797852"/>
              <a:gd name="connsiteY2" fmla="*/ 791440 h 1224010"/>
              <a:gd name="connsiteX3" fmla="*/ 13219 w 2797852"/>
              <a:gd name="connsiteY3" fmla="*/ 1224010 h 1224010"/>
              <a:gd name="connsiteX4" fmla="*/ 0 w 2797852"/>
              <a:gd name="connsiteY4" fmla="*/ 95083 h 1224010"/>
              <a:gd name="connsiteX0" fmla="*/ 0 w 2797852"/>
              <a:gd name="connsiteY0" fmla="*/ 95083 h 1224010"/>
              <a:gd name="connsiteX1" fmla="*/ 2797852 w 2797852"/>
              <a:gd name="connsiteY1" fmla="*/ 0 h 1224010"/>
              <a:gd name="connsiteX2" fmla="*/ 2797852 w 2797852"/>
              <a:gd name="connsiteY2" fmla="*/ 791440 h 1224010"/>
              <a:gd name="connsiteX3" fmla="*/ 13219 w 2797852"/>
              <a:gd name="connsiteY3" fmla="*/ 1224010 h 1224010"/>
              <a:gd name="connsiteX4" fmla="*/ 0 w 2797852"/>
              <a:gd name="connsiteY4" fmla="*/ 95083 h 1224010"/>
              <a:gd name="connsiteX0" fmla="*/ 0 w 2797852"/>
              <a:gd name="connsiteY0" fmla="*/ 717851 h 1224010"/>
              <a:gd name="connsiteX1" fmla="*/ 2797852 w 2797852"/>
              <a:gd name="connsiteY1" fmla="*/ 0 h 1224010"/>
              <a:gd name="connsiteX2" fmla="*/ 2797852 w 2797852"/>
              <a:gd name="connsiteY2" fmla="*/ 791440 h 1224010"/>
              <a:gd name="connsiteX3" fmla="*/ 13219 w 2797852"/>
              <a:gd name="connsiteY3" fmla="*/ 1224010 h 1224010"/>
              <a:gd name="connsiteX4" fmla="*/ 0 w 2797852"/>
              <a:gd name="connsiteY4" fmla="*/ 717851 h 1224010"/>
              <a:gd name="connsiteX0" fmla="*/ 0 w 2797852"/>
              <a:gd name="connsiteY0" fmla="*/ 717851 h 1236465"/>
              <a:gd name="connsiteX1" fmla="*/ 2797852 w 2797852"/>
              <a:gd name="connsiteY1" fmla="*/ 0 h 1236465"/>
              <a:gd name="connsiteX2" fmla="*/ 2797852 w 2797852"/>
              <a:gd name="connsiteY2" fmla="*/ 791440 h 1236465"/>
              <a:gd name="connsiteX3" fmla="*/ 13219 w 2797852"/>
              <a:gd name="connsiteY3" fmla="*/ 1236465 h 1236465"/>
              <a:gd name="connsiteX4" fmla="*/ 0 w 2797852"/>
              <a:gd name="connsiteY4" fmla="*/ 717851 h 1236465"/>
              <a:gd name="connsiteX0" fmla="*/ 0 w 2810093"/>
              <a:gd name="connsiteY0" fmla="*/ 680485 h 1199099"/>
              <a:gd name="connsiteX1" fmla="*/ 2810093 w 2810093"/>
              <a:gd name="connsiteY1" fmla="*/ 0 h 1199099"/>
              <a:gd name="connsiteX2" fmla="*/ 2797852 w 2810093"/>
              <a:gd name="connsiteY2" fmla="*/ 754074 h 1199099"/>
              <a:gd name="connsiteX3" fmla="*/ 13219 w 2810093"/>
              <a:gd name="connsiteY3" fmla="*/ 1199099 h 1199099"/>
              <a:gd name="connsiteX4" fmla="*/ 0 w 2810093"/>
              <a:gd name="connsiteY4" fmla="*/ 680485 h 1199099"/>
              <a:gd name="connsiteX0" fmla="*/ 0 w 2797852"/>
              <a:gd name="connsiteY0" fmla="*/ 668030 h 1186644"/>
              <a:gd name="connsiteX1" fmla="*/ 2785612 w 2797852"/>
              <a:gd name="connsiteY1" fmla="*/ 0 h 1186644"/>
              <a:gd name="connsiteX2" fmla="*/ 2797852 w 2797852"/>
              <a:gd name="connsiteY2" fmla="*/ 741619 h 1186644"/>
              <a:gd name="connsiteX3" fmla="*/ 13219 w 2797852"/>
              <a:gd name="connsiteY3" fmla="*/ 1186644 h 1186644"/>
              <a:gd name="connsiteX4" fmla="*/ 0 w 2797852"/>
              <a:gd name="connsiteY4" fmla="*/ 668030 h 1186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7852" h="1186644">
                <a:moveTo>
                  <a:pt x="0" y="668030"/>
                </a:moveTo>
                <a:lnTo>
                  <a:pt x="2785612" y="0"/>
                </a:lnTo>
                <a:lnTo>
                  <a:pt x="2797852" y="741619"/>
                </a:lnTo>
                <a:lnTo>
                  <a:pt x="13219" y="1186644"/>
                </a:lnTo>
                <a:lnTo>
                  <a:pt x="0" y="668030"/>
                </a:lnTo>
                <a:close/>
              </a:path>
            </a:pathLst>
          </a:custGeom>
          <a:solidFill>
            <a:srgbClr val="FFFF00"/>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s-ES_tradnl" b="1" dirty="0" smtClean="0">
                <a:solidFill>
                  <a:schemeClr val="tx1"/>
                </a:solidFill>
              </a:rPr>
              <a:t> </a:t>
            </a:r>
          </a:p>
          <a:p>
            <a:pPr algn="ctr"/>
            <a:endParaRPr lang="es-ES_tradnl" b="1" dirty="0" smtClean="0">
              <a:solidFill>
                <a:schemeClr val="tx1"/>
              </a:solidFill>
            </a:endParaRPr>
          </a:p>
          <a:p>
            <a:pPr algn="ctr"/>
            <a:endParaRPr lang="es-ES_tradnl" b="1" dirty="0" smtClean="0">
              <a:solidFill>
                <a:schemeClr val="tx1"/>
              </a:solidFill>
            </a:endParaRPr>
          </a:p>
        </p:txBody>
      </p:sp>
      <p:sp>
        <p:nvSpPr>
          <p:cNvPr id="12" name="11 Rectángulo"/>
          <p:cNvSpPr/>
          <p:nvPr/>
        </p:nvSpPr>
        <p:spPr>
          <a:xfrm>
            <a:off x="5544712" y="148113"/>
            <a:ext cx="3491784" cy="760607"/>
          </a:xfrm>
          <a:custGeom>
            <a:avLst/>
            <a:gdLst>
              <a:gd name="connsiteX0" fmla="*/ 0 w 3455208"/>
              <a:gd name="connsiteY0" fmla="*/ 0 h 760607"/>
              <a:gd name="connsiteX1" fmla="*/ 3455208 w 3455208"/>
              <a:gd name="connsiteY1" fmla="*/ 0 h 760607"/>
              <a:gd name="connsiteX2" fmla="*/ 3455208 w 3455208"/>
              <a:gd name="connsiteY2" fmla="*/ 760607 h 760607"/>
              <a:gd name="connsiteX3" fmla="*/ 0 w 3455208"/>
              <a:gd name="connsiteY3" fmla="*/ 760607 h 760607"/>
              <a:gd name="connsiteX4" fmla="*/ 0 w 3455208"/>
              <a:gd name="connsiteY4" fmla="*/ 0 h 760607"/>
              <a:gd name="connsiteX0" fmla="*/ 0 w 3491784"/>
              <a:gd name="connsiteY0" fmla="*/ 0 h 760607"/>
              <a:gd name="connsiteX1" fmla="*/ 3491784 w 3491784"/>
              <a:gd name="connsiteY1" fmla="*/ 0 h 760607"/>
              <a:gd name="connsiteX2" fmla="*/ 3491784 w 3491784"/>
              <a:gd name="connsiteY2" fmla="*/ 760607 h 760607"/>
              <a:gd name="connsiteX3" fmla="*/ 36576 w 3491784"/>
              <a:gd name="connsiteY3" fmla="*/ 760607 h 760607"/>
              <a:gd name="connsiteX4" fmla="*/ 0 w 3491784"/>
              <a:gd name="connsiteY4" fmla="*/ 0 h 760607"/>
              <a:gd name="connsiteX0" fmla="*/ 0 w 3491784"/>
              <a:gd name="connsiteY0" fmla="*/ 36576 h 760607"/>
              <a:gd name="connsiteX1" fmla="*/ 3491784 w 3491784"/>
              <a:gd name="connsiteY1" fmla="*/ 0 h 760607"/>
              <a:gd name="connsiteX2" fmla="*/ 3491784 w 3491784"/>
              <a:gd name="connsiteY2" fmla="*/ 760607 h 760607"/>
              <a:gd name="connsiteX3" fmla="*/ 36576 w 3491784"/>
              <a:gd name="connsiteY3" fmla="*/ 760607 h 760607"/>
              <a:gd name="connsiteX4" fmla="*/ 0 w 3491784"/>
              <a:gd name="connsiteY4" fmla="*/ 36576 h 760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1784" h="760607">
                <a:moveTo>
                  <a:pt x="0" y="36576"/>
                </a:moveTo>
                <a:lnTo>
                  <a:pt x="3491784" y="0"/>
                </a:lnTo>
                <a:lnTo>
                  <a:pt x="3491784" y="760607"/>
                </a:lnTo>
                <a:lnTo>
                  <a:pt x="36576" y="760607"/>
                </a:lnTo>
                <a:lnTo>
                  <a:pt x="0" y="36576"/>
                </a:lnTo>
                <a:close/>
              </a:path>
            </a:pathLst>
          </a:custGeom>
          <a:solidFill>
            <a:srgbClr val="FFDA65"/>
          </a:solidFill>
          <a:scene3d>
            <a:camera prst="orthographicFront"/>
            <a:lightRig rig="threePt" dir="t"/>
          </a:scene3d>
          <a:sp3d>
            <a:bevelT w="152400" h="50800" prst="softRound"/>
          </a:sp3d>
        </p:spPr>
        <p:style>
          <a:lnRef idx="1">
            <a:schemeClr val="accent3"/>
          </a:lnRef>
          <a:fillRef idx="3">
            <a:schemeClr val="accent3"/>
          </a:fillRef>
          <a:effectRef idx="2">
            <a:schemeClr val="accent3"/>
          </a:effectRef>
          <a:fontRef idx="minor">
            <a:schemeClr val="lt1"/>
          </a:fontRef>
        </p:style>
        <p:txBody>
          <a:bodyPr rtlCol="0" anchor="ctr"/>
          <a:lstStyle/>
          <a:p>
            <a:pPr algn="ctr"/>
            <a:r>
              <a:rPr lang="es-ES_tradnl" sz="1400" dirty="0" smtClean="0">
                <a:solidFill>
                  <a:schemeClr val="tx1"/>
                </a:solidFill>
              </a:rPr>
              <a:t>Atendidos por  </a:t>
            </a:r>
            <a:r>
              <a:rPr lang="es-AR" sz="1400" dirty="0" smtClean="0">
                <a:solidFill>
                  <a:schemeClr val="tx1"/>
                </a:solidFill>
              </a:rPr>
              <a:t>los </a:t>
            </a:r>
            <a:r>
              <a:rPr lang="es-AR" sz="1400" dirty="0">
                <a:solidFill>
                  <a:schemeClr val="tx1"/>
                </a:solidFill>
              </a:rPr>
              <a:t>distintos sectores de la pastoral especializada: desde la pastoral </a:t>
            </a:r>
            <a:r>
              <a:rPr lang="es-AR" sz="1400" dirty="0" smtClean="0">
                <a:solidFill>
                  <a:schemeClr val="tx1"/>
                </a:solidFill>
              </a:rPr>
              <a:t>familiar, social  y de a salud</a:t>
            </a:r>
            <a:endParaRPr lang="es-ES_tradnl" sz="1400" dirty="0" smtClean="0">
              <a:solidFill>
                <a:schemeClr val="tx1"/>
              </a:solidFill>
            </a:endParaRPr>
          </a:p>
        </p:txBody>
      </p:sp>
      <p:sp>
        <p:nvSpPr>
          <p:cNvPr id="13" name="12 Rectángulo"/>
          <p:cNvSpPr/>
          <p:nvPr/>
        </p:nvSpPr>
        <p:spPr>
          <a:xfrm>
            <a:off x="2785836" y="5166056"/>
            <a:ext cx="2800321" cy="1522960"/>
          </a:xfrm>
          <a:custGeom>
            <a:avLst/>
            <a:gdLst>
              <a:gd name="connsiteX0" fmla="*/ 0 w 2160240"/>
              <a:gd name="connsiteY0" fmla="*/ 0 h 504056"/>
              <a:gd name="connsiteX1" fmla="*/ 2160240 w 2160240"/>
              <a:gd name="connsiteY1" fmla="*/ 0 h 504056"/>
              <a:gd name="connsiteX2" fmla="*/ 2160240 w 2160240"/>
              <a:gd name="connsiteY2" fmla="*/ 504056 h 504056"/>
              <a:gd name="connsiteX3" fmla="*/ 0 w 2160240"/>
              <a:gd name="connsiteY3" fmla="*/ 504056 h 504056"/>
              <a:gd name="connsiteX4" fmla="*/ 0 w 2160240"/>
              <a:gd name="connsiteY4" fmla="*/ 0 h 504056"/>
              <a:gd name="connsiteX0" fmla="*/ 0 w 2578252"/>
              <a:gd name="connsiteY0" fmla="*/ 0 h 569370"/>
              <a:gd name="connsiteX1" fmla="*/ 2578252 w 2578252"/>
              <a:gd name="connsiteY1" fmla="*/ 65314 h 569370"/>
              <a:gd name="connsiteX2" fmla="*/ 2578252 w 2578252"/>
              <a:gd name="connsiteY2" fmla="*/ 569370 h 569370"/>
              <a:gd name="connsiteX3" fmla="*/ 418012 w 2578252"/>
              <a:gd name="connsiteY3" fmla="*/ 569370 h 569370"/>
              <a:gd name="connsiteX4" fmla="*/ 0 w 2578252"/>
              <a:gd name="connsiteY4" fmla="*/ 0 h 569370"/>
              <a:gd name="connsiteX0" fmla="*/ 0 w 2578252"/>
              <a:gd name="connsiteY0" fmla="*/ 0 h 569370"/>
              <a:gd name="connsiteX1" fmla="*/ 2578252 w 2578252"/>
              <a:gd name="connsiteY1" fmla="*/ 65314 h 569370"/>
              <a:gd name="connsiteX2" fmla="*/ 2578252 w 2578252"/>
              <a:gd name="connsiteY2" fmla="*/ 569370 h 569370"/>
              <a:gd name="connsiteX3" fmla="*/ 39189 w 2578252"/>
              <a:gd name="connsiteY3" fmla="*/ 543244 h 569370"/>
              <a:gd name="connsiteX4" fmla="*/ 0 w 2578252"/>
              <a:gd name="connsiteY4" fmla="*/ 0 h 569370"/>
              <a:gd name="connsiteX0" fmla="*/ 0 w 2800321"/>
              <a:gd name="connsiteY0" fmla="*/ 0 h 1549085"/>
              <a:gd name="connsiteX1" fmla="*/ 2578252 w 2800321"/>
              <a:gd name="connsiteY1" fmla="*/ 65314 h 1549085"/>
              <a:gd name="connsiteX2" fmla="*/ 2800321 w 2800321"/>
              <a:gd name="connsiteY2" fmla="*/ 1549085 h 1549085"/>
              <a:gd name="connsiteX3" fmla="*/ 39189 w 2800321"/>
              <a:gd name="connsiteY3" fmla="*/ 543244 h 1549085"/>
              <a:gd name="connsiteX4" fmla="*/ 0 w 2800321"/>
              <a:gd name="connsiteY4" fmla="*/ 0 h 1549085"/>
              <a:gd name="connsiteX0" fmla="*/ 0 w 2800321"/>
              <a:gd name="connsiteY0" fmla="*/ 0 h 1549085"/>
              <a:gd name="connsiteX1" fmla="*/ 2774195 w 2800321"/>
              <a:gd name="connsiteY1" fmla="*/ 796834 h 1549085"/>
              <a:gd name="connsiteX2" fmla="*/ 2800321 w 2800321"/>
              <a:gd name="connsiteY2" fmla="*/ 1549085 h 1549085"/>
              <a:gd name="connsiteX3" fmla="*/ 39189 w 2800321"/>
              <a:gd name="connsiteY3" fmla="*/ 543244 h 1549085"/>
              <a:gd name="connsiteX4" fmla="*/ 0 w 2800321"/>
              <a:gd name="connsiteY4" fmla="*/ 0 h 1549085"/>
              <a:gd name="connsiteX0" fmla="*/ 0 w 2787258"/>
              <a:gd name="connsiteY0" fmla="*/ 0 h 1522960"/>
              <a:gd name="connsiteX1" fmla="*/ 2761132 w 2787258"/>
              <a:gd name="connsiteY1" fmla="*/ 770709 h 1522960"/>
              <a:gd name="connsiteX2" fmla="*/ 2787258 w 2787258"/>
              <a:gd name="connsiteY2" fmla="*/ 1522960 h 1522960"/>
              <a:gd name="connsiteX3" fmla="*/ 26126 w 2787258"/>
              <a:gd name="connsiteY3" fmla="*/ 517119 h 1522960"/>
              <a:gd name="connsiteX4" fmla="*/ 0 w 2787258"/>
              <a:gd name="connsiteY4" fmla="*/ 0 h 1522960"/>
              <a:gd name="connsiteX0" fmla="*/ 13063 w 2800321"/>
              <a:gd name="connsiteY0" fmla="*/ 0 h 1522960"/>
              <a:gd name="connsiteX1" fmla="*/ 2774195 w 2800321"/>
              <a:gd name="connsiteY1" fmla="*/ 770709 h 1522960"/>
              <a:gd name="connsiteX2" fmla="*/ 2800321 w 2800321"/>
              <a:gd name="connsiteY2" fmla="*/ 1522960 h 1522960"/>
              <a:gd name="connsiteX3" fmla="*/ 0 w 2800321"/>
              <a:gd name="connsiteY3" fmla="*/ 477930 h 1522960"/>
              <a:gd name="connsiteX4" fmla="*/ 13063 w 2800321"/>
              <a:gd name="connsiteY4" fmla="*/ 0 h 1522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0321" h="1522960">
                <a:moveTo>
                  <a:pt x="13063" y="0"/>
                </a:moveTo>
                <a:lnTo>
                  <a:pt x="2774195" y="770709"/>
                </a:lnTo>
                <a:lnTo>
                  <a:pt x="2800321" y="1522960"/>
                </a:lnTo>
                <a:lnTo>
                  <a:pt x="0" y="477930"/>
                </a:lnTo>
                <a:lnTo>
                  <a:pt x="13063" y="0"/>
                </a:lnTo>
                <a:close/>
              </a:path>
            </a:pathLst>
          </a:custGeom>
          <a:solidFill>
            <a:srgbClr val="99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4" name="13 Rectángulo"/>
          <p:cNvSpPr/>
          <p:nvPr/>
        </p:nvSpPr>
        <p:spPr>
          <a:xfrm>
            <a:off x="2791030" y="4365105"/>
            <a:ext cx="2800623" cy="1440159"/>
          </a:xfrm>
          <a:custGeom>
            <a:avLst/>
            <a:gdLst>
              <a:gd name="connsiteX0" fmla="*/ 0 w 2160240"/>
              <a:gd name="connsiteY0" fmla="*/ 0 h 504056"/>
              <a:gd name="connsiteX1" fmla="*/ 2160240 w 2160240"/>
              <a:gd name="connsiteY1" fmla="*/ 0 h 504056"/>
              <a:gd name="connsiteX2" fmla="*/ 2160240 w 2160240"/>
              <a:gd name="connsiteY2" fmla="*/ 504056 h 504056"/>
              <a:gd name="connsiteX3" fmla="*/ 0 w 2160240"/>
              <a:gd name="connsiteY3" fmla="*/ 504056 h 504056"/>
              <a:gd name="connsiteX4" fmla="*/ 0 w 2160240"/>
              <a:gd name="connsiteY4" fmla="*/ 0 h 504056"/>
              <a:gd name="connsiteX0" fmla="*/ 0 w 2486811"/>
              <a:gd name="connsiteY0" fmla="*/ 0 h 504056"/>
              <a:gd name="connsiteX1" fmla="*/ 2486811 w 2486811"/>
              <a:gd name="connsiteY1" fmla="*/ 0 h 504056"/>
              <a:gd name="connsiteX2" fmla="*/ 2486811 w 2486811"/>
              <a:gd name="connsiteY2" fmla="*/ 504056 h 504056"/>
              <a:gd name="connsiteX3" fmla="*/ 326571 w 2486811"/>
              <a:gd name="connsiteY3" fmla="*/ 504056 h 504056"/>
              <a:gd name="connsiteX4" fmla="*/ 0 w 2486811"/>
              <a:gd name="connsiteY4" fmla="*/ 0 h 504056"/>
              <a:gd name="connsiteX0" fmla="*/ 52252 w 2539063"/>
              <a:gd name="connsiteY0" fmla="*/ 0 h 543245"/>
              <a:gd name="connsiteX1" fmla="*/ 2539063 w 2539063"/>
              <a:gd name="connsiteY1" fmla="*/ 0 h 543245"/>
              <a:gd name="connsiteX2" fmla="*/ 2539063 w 2539063"/>
              <a:gd name="connsiteY2" fmla="*/ 504056 h 543245"/>
              <a:gd name="connsiteX3" fmla="*/ 0 w 2539063"/>
              <a:gd name="connsiteY3" fmla="*/ 543245 h 543245"/>
              <a:gd name="connsiteX4" fmla="*/ 52252 w 2539063"/>
              <a:gd name="connsiteY4" fmla="*/ 0 h 543245"/>
              <a:gd name="connsiteX0" fmla="*/ 13063 w 2539063"/>
              <a:gd name="connsiteY0" fmla="*/ 0 h 543245"/>
              <a:gd name="connsiteX1" fmla="*/ 2539063 w 2539063"/>
              <a:gd name="connsiteY1" fmla="*/ 0 h 543245"/>
              <a:gd name="connsiteX2" fmla="*/ 2539063 w 2539063"/>
              <a:gd name="connsiteY2" fmla="*/ 504056 h 543245"/>
              <a:gd name="connsiteX3" fmla="*/ 0 w 2539063"/>
              <a:gd name="connsiteY3" fmla="*/ 543245 h 543245"/>
              <a:gd name="connsiteX4" fmla="*/ 13063 w 2539063"/>
              <a:gd name="connsiteY4" fmla="*/ 0 h 543245"/>
              <a:gd name="connsiteX0" fmla="*/ 13063 w 2839508"/>
              <a:gd name="connsiteY0" fmla="*/ 0 h 718458"/>
              <a:gd name="connsiteX1" fmla="*/ 2839508 w 2839508"/>
              <a:gd name="connsiteY1" fmla="*/ 718458 h 718458"/>
              <a:gd name="connsiteX2" fmla="*/ 2539063 w 2839508"/>
              <a:gd name="connsiteY2" fmla="*/ 504056 h 718458"/>
              <a:gd name="connsiteX3" fmla="*/ 0 w 2839508"/>
              <a:gd name="connsiteY3" fmla="*/ 543245 h 718458"/>
              <a:gd name="connsiteX4" fmla="*/ 13063 w 2839508"/>
              <a:gd name="connsiteY4" fmla="*/ 0 h 718458"/>
              <a:gd name="connsiteX0" fmla="*/ 13063 w 2839508"/>
              <a:gd name="connsiteY0" fmla="*/ 0 h 1483770"/>
              <a:gd name="connsiteX1" fmla="*/ 2839508 w 2839508"/>
              <a:gd name="connsiteY1" fmla="*/ 718458 h 1483770"/>
              <a:gd name="connsiteX2" fmla="*/ 2748068 w 2839508"/>
              <a:gd name="connsiteY2" fmla="*/ 1483770 h 1483770"/>
              <a:gd name="connsiteX3" fmla="*/ 0 w 2839508"/>
              <a:gd name="connsiteY3" fmla="*/ 543245 h 1483770"/>
              <a:gd name="connsiteX4" fmla="*/ 13063 w 2839508"/>
              <a:gd name="connsiteY4" fmla="*/ 0 h 1483770"/>
              <a:gd name="connsiteX0" fmla="*/ 13063 w 2813382"/>
              <a:gd name="connsiteY0" fmla="*/ 0 h 1483770"/>
              <a:gd name="connsiteX1" fmla="*/ 2813382 w 2813382"/>
              <a:gd name="connsiteY1" fmla="*/ 653144 h 1483770"/>
              <a:gd name="connsiteX2" fmla="*/ 2748068 w 2813382"/>
              <a:gd name="connsiteY2" fmla="*/ 1483770 h 1483770"/>
              <a:gd name="connsiteX3" fmla="*/ 0 w 2813382"/>
              <a:gd name="connsiteY3" fmla="*/ 543245 h 1483770"/>
              <a:gd name="connsiteX4" fmla="*/ 13063 w 2813382"/>
              <a:gd name="connsiteY4" fmla="*/ 0 h 1483770"/>
              <a:gd name="connsiteX0" fmla="*/ 13063 w 2813686"/>
              <a:gd name="connsiteY0" fmla="*/ 0 h 1483770"/>
              <a:gd name="connsiteX1" fmla="*/ 2813382 w 2813686"/>
              <a:gd name="connsiteY1" fmla="*/ 653144 h 1483770"/>
              <a:gd name="connsiteX2" fmla="*/ 2813686 w 2813686"/>
              <a:gd name="connsiteY2" fmla="*/ 1483770 h 1483770"/>
              <a:gd name="connsiteX3" fmla="*/ 0 w 2813686"/>
              <a:gd name="connsiteY3" fmla="*/ 543245 h 1483770"/>
              <a:gd name="connsiteX4" fmla="*/ 13063 w 2813686"/>
              <a:gd name="connsiteY4" fmla="*/ 0 h 1483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3686" h="1483770">
                <a:moveTo>
                  <a:pt x="13063" y="0"/>
                </a:moveTo>
                <a:lnTo>
                  <a:pt x="2813382" y="653144"/>
                </a:lnTo>
                <a:cubicBezTo>
                  <a:pt x="2813483" y="930019"/>
                  <a:pt x="2813585" y="1206895"/>
                  <a:pt x="2813686" y="1483770"/>
                </a:cubicBezTo>
                <a:lnTo>
                  <a:pt x="0" y="543245"/>
                </a:lnTo>
                <a:lnTo>
                  <a:pt x="13063" y="0"/>
                </a:lnTo>
                <a:close/>
              </a:path>
            </a:pathLst>
          </a:cu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14 Rectángulo"/>
          <p:cNvSpPr/>
          <p:nvPr/>
        </p:nvSpPr>
        <p:spPr>
          <a:xfrm>
            <a:off x="2791030" y="3673847"/>
            <a:ext cx="2800320" cy="1196388"/>
          </a:xfrm>
          <a:custGeom>
            <a:avLst/>
            <a:gdLst>
              <a:gd name="connsiteX0" fmla="*/ 0 w 2160240"/>
              <a:gd name="connsiteY0" fmla="*/ 0 h 504056"/>
              <a:gd name="connsiteX1" fmla="*/ 2160240 w 2160240"/>
              <a:gd name="connsiteY1" fmla="*/ 0 h 504056"/>
              <a:gd name="connsiteX2" fmla="*/ 2160240 w 2160240"/>
              <a:gd name="connsiteY2" fmla="*/ 504056 h 504056"/>
              <a:gd name="connsiteX3" fmla="*/ 0 w 2160240"/>
              <a:gd name="connsiteY3" fmla="*/ 504056 h 504056"/>
              <a:gd name="connsiteX4" fmla="*/ 0 w 2160240"/>
              <a:gd name="connsiteY4" fmla="*/ 0 h 504056"/>
              <a:gd name="connsiteX0" fmla="*/ 0 w 2512937"/>
              <a:gd name="connsiteY0" fmla="*/ 91440 h 504056"/>
              <a:gd name="connsiteX1" fmla="*/ 2512937 w 2512937"/>
              <a:gd name="connsiteY1" fmla="*/ 0 h 504056"/>
              <a:gd name="connsiteX2" fmla="*/ 2512937 w 2512937"/>
              <a:gd name="connsiteY2" fmla="*/ 504056 h 504056"/>
              <a:gd name="connsiteX3" fmla="*/ 352697 w 2512937"/>
              <a:gd name="connsiteY3" fmla="*/ 504056 h 504056"/>
              <a:gd name="connsiteX4" fmla="*/ 0 w 2512937"/>
              <a:gd name="connsiteY4" fmla="*/ 91440 h 504056"/>
              <a:gd name="connsiteX0" fmla="*/ 26126 w 2539063"/>
              <a:gd name="connsiteY0" fmla="*/ 91440 h 569370"/>
              <a:gd name="connsiteX1" fmla="*/ 2539063 w 2539063"/>
              <a:gd name="connsiteY1" fmla="*/ 0 h 569370"/>
              <a:gd name="connsiteX2" fmla="*/ 2539063 w 2539063"/>
              <a:gd name="connsiteY2" fmla="*/ 504056 h 569370"/>
              <a:gd name="connsiteX3" fmla="*/ 0 w 2539063"/>
              <a:gd name="connsiteY3" fmla="*/ 569370 h 569370"/>
              <a:gd name="connsiteX4" fmla="*/ 26126 w 2539063"/>
              <a:gd name="connsiteY4" fmla="*/ 91440 h 569370"/>
              <a:gd name="connsiteX0" fmla="*/ 26126 w 2774194"/>
              <a:gd name="connsiteY0" fmla="*/ 91440 h 1340079"/>
              <a:gd name="connsiteX1" fmla="*/ 2539063 w 2774194"/>
              <a:gd name="connsiteY1" fmla="*/ 0 h 1340079"/>
              <a:gd name="connsiteX2" fmla="*/ 2774194 w 2774194"/>
              <a:gd name="connsiteY2" fmla="*/ 1340079 h 1340079"/>
              <a:gd name="connsiteX3" fmla="*/ 0 w 2774194"/>
              <a:gd name="connsiteY3" fmla="*/ 569370 h 1340079"/>
              <a:gd name="connsiteX4" fmla="*/ 26126 w 2774194"/>
              <a:gd name="connsiteY4" fmla="*/ 91440 h 1340079"/>
              <a:gd name="connsiteX0" fmla="*/ 26126 w 2800320"/>
              <a:gd name="connsiteY0" fmla="*/ 0 h 1248639"/>
              <a:gd name="connsiteX1" fmla="*/ 2800320 w 2800320"/>
              <a:gd name="connsiteY1" fmla="*/ 444137 h 1248639"/>
              <a:gd name="connsiteX2" fmla="*/ 2774194 w 2800320"/>
              <a:gd name="connsiteY2" fmla="*/ 1248639 h 1248639"/>
              <a:gd name="connsiteX3" fmla="*/ 0 w 2800320"/>
              <a:gd name="connsiteY3" fmla="*/ 477930 h 1248639"/>
              <a:gd name="connsiteX4" fmla="*/ 26126 w 2800320"/>
              <a:gd name="connsiteY4" fmla="*/ 0 h 1248639"/>
              <a:gd name="connsiteX0" fmla="*/ 26126 w 2800320"/>
              <a:gd name="connsiteY0" fmla="*/ 0 h 1248639"/>
              <a:gd name="connsiteX1" fmla="*/ 2800320 w 2800320"/>
              <a:gd name="connsiteY1" fmla="*/ 444137 h 1248639"/>
              <a:gd name="connsiteX2" fmla="*/ 2774194 w 2800320"/>
              <a:gd name="connsiteY2" fmla="*/ 1248639 h 1248639"/>
              <a:gd name="connsiteX3" fmla="*/ 0 w 2800320"/>
              <a:gd name="connsiteY3" fmla="*/ 530181 h 1248639"/>
              <a:gd name="connsiteX4" fmla="*/ 26126 w 2800320"/>
              <a:gd name="connsiteY4" fmla="*/ 0 h 1248639"/>
              <a:gd name="connsiteX0" fmla="*/ 26126 w 2800320"/>
              <a:gd name="connsiteY0" fmla="*/ 0 h 1209450"/>
              <a:gd name="connsiteX1" fmla="*/ 2800320 w 2800320"/>
              <a:gd name="connsiteY1" fmla="*/ 444137 h 1209450"/>
              <a:gd name="connsiteX2" fmla="*/ 2761131 w 2800320"/>
              <a:gd name="connsiteY2" fmla="*/ 1209450 h 1209450"/>
              <a:gd name="connsiteX3" fmla="*/ 0 w 2800320"/>
              <a:gd name="connsiteY3" fmla="*/ 530181 h 1209450"/>
              <a:gd name="connsiteX4" fmla="*/ 26126 w 2800320"/>
              <a:gd name="connsiteY4" fmla="*/ 0 h 1209450"/>
              <a:gd name="connsiteX0" fmla="*/ 1 w 2800320"/>
              <a:gd name="connsiteY0" fmla="*/ 0 h 1196388"/>
              <a:gd name="connsiteX1" fmla="*/ 2800320 w 2800320"/>
              <a:gd name="connsiteY1" fmla="*/ 431075 h 1196388"/>
              <a:gd name="connsiteX2" fmla="*/ 2761131 w 2800320"/>
              <a:gd name="connsiteY2" fmla="*/ 1196388 h 1196388"/>
              <a:gd name="connsiteX3" fmla="*/ 0 w 2800320"/>
              <a:gd name="connsiteY3" fmla="*/ 517119 h 1196388"/>
              <a:gd name="connsiteX4" fmla="*/ 1 w 2800320"/>
              <a:gd name="connsiteY4" fmla="*/ 0 h 119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0320" h="1196388">
                <a:moveTo>
                  <a:pt x="1" y="0"/>
                </a:moveTo>
                <a:lnTo>
                  <a:pt x="2800320" y="431075"/>
                </a:lnTo>
                <a:lnTo>
                  <a:pt x="2761131" y="1196388"/>
                </a:lnTo>
                <a:lnTo>
                  <a:pt x="0" y="517119"/>
                </a:lnTo>
                <a:cubicBezTo>
                  <a:pt x="0" y="344746"/>
                  <a:pt x="1" y="172373"/>
                  <a:pt x="1" y="0"/>
                </a:cubicBezTo>
                <a:close/>
              </a:path>
            </a:pathLst>
          </a:cu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 name="15 Rectángulo"/>
          <p:cNvSpPr/>
          <p:nvPr/>
        </p:nvSpPr>
        <p:spPr>
          <a:xfrm>
            <a:off x="2777967" y="2924944"/>
            <a:ext cx="2826445" cy="1000444"/>
          </a:xfrm>
          <a:custGeom>
            <a:avLst/>
            <a:gdLst>
              <a:gd name="connsiteX0" fmla="*/ 0 w 2160240"/>
              <a:gd name="connsiteY0" fmla="*/ 0 h 504056"/>
              <a:gd name="connsiteX1" fmla="*/ 2160240 w 2160240"/>
              <a:gd name="connsiteY1" fmla="*/ 0 h 504056"/>
              <a:gd name="connsiteX2" fmla="*/ 2160240 w 2160240"/>
              <a:gd name="connsiteY2" fmla="*/ 504056 h 504056"/>
              <a:gd name="connsiteX3" fmla="*/ 0 w 2160240"/>
              <a:gd name="connsiteY3" fmla="*/ 504056 h 504056"/>
              <a:gd name="connsiteX4" fmla="*/ 0 w 2160240"/>
              <a:gd name="connsiteY4" fmla="*/ 0 h 504056"/>
              <a:gd name="connsiteX0" fmla="*/ 391885 w 2552125"/>
              <a:gd name="connsiteY0" fmla="*/ 0 h 530182"/>
              <a:gd name="connsiteX1" fmla="*/ 2552125 w 2552125"/>
              <a:gd name="connsiteY1" fmla="*/ 0 h 530182"/>
              <a:gd name="connsiteX2" fmla="*/ 2552125 w 2552125"/>
              <a:gd name="connsiteY2" fmla="*/ 504056 h 530182"/>
              <a:gd name="connsiteX3" fmla="*/ 0 w 2552125"/>
              <a:gd name="connsiteY3" fmla="*/ 530182 h 530182"/>
              <a:gd name="connsiteX4" fmla="*/ 391885 w 2552125"/>
              <a:gd name="connsiteY4" fmla="*/ 0 h 530182"/>
              <a:gd name="connsiteX0" fmla="*/ 0 w 2552125"/>
              <a:gd name="connsiteY0" fmla="*/ 13063 h 530182"/>
              <a:gd name="connsiteX1" fmla="*/ 2552125 w 2552125"/>
              <a:gd name="connsiteY1" fmla="*/ 0 h 530182"/>
              <a:gd name="connsiteX2" fmla="*/ 2552125 w 2552125"/>
              <a:gd name="connsiteY2" fmla="*/ 504056 h 530182"/>
              <a:gd name="connsiteX3" fmla="*/ 0 w 2552125"/>
              <a:gd name="connsiteY3" fmla="*/ 530182 h 530182"/>
              <a:gd name="connsiteX4" fmla="*/ 0 w 2552125"/>
              <a:gd name="connsiteY4" fmla="*/ 13063 h 530182"/>
              <a:gd name="connsiteX0" fmla="*/ 0 w 2826445"/>
              <a:gd name="connsiteY0" fmla="*/ 13063 h 1013507"/>
              <a:gd name="connsiteX1" fmla="*/ 2552125 w 2826445"/>
              <a:gd name="connsiteY1" fmla="*/ 0 h 1013507"/>
              <a:gd name="connsiteX2" fmla="*/ 2826445 w 2826445"/>
              <a:gd name="connsiteY2" fmla="*/ 1013507 h 1013507"/>
              <a:gd name="connsiteX3" fmla="*/ 0 w 2826445"/>
              <a:gd name="connsiteY3" fmla="*/ 530182 h 1013507"/>
              <a:gd name="connsiteX4" fmla="*/ 0 w 2826445"/>
              <a:gd name="connsiteY4" fmla="*/ 13063 h 1013507"/>
              <a:gd name="connsiteX0" fmla="*/ 0 w 2826445"/>
              <a:gd name="connsiteY0" fmla="*/ 0 h 1000444"/>
              <a:gd name="connsiteX1" fmla="*/ 2800319 w 2826445"/>
              <a:gd name="connsiteY1" fmla="*/ 235131 h 1000444"/>
              <a:gd name="connsiteX2" fmla="*/ 2826445 w 2826445"/>
              <a:gd name="connsiteY2" fmla="*/ 1000444 h 1000444"/>
              <a:gd name="connsiteX3" fmla="*/ 0 w 2826445"/>
              <a:gd name="connsiteY3" fmla="*/ 517119 h 1000444"/>
              <a:gd name="connsiteX4" fmla="*/ 0 w 2826445"/>
              <a:gd name="connsiteY4" fmla="*/ 0 h 1000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6445" h="1000444">
                <a:moveTo>
                  <a:pt x="0" y="0"/>
                </a:moveTo>
                <a:lnTo>
                  <a:pt x="2800319" y="235131"/>
                </a:lnTo>
                <a:lnTo>
                  <a:pt x="2826445" y="1000444"/>
                </a:lnTo>
                <a:lnTo>
                  <a:pt x="0" y="517119"/>
                </a:lnTo>
                <a:lnTo>
                  <a:pt x="0" y="0"/>
                </a:lnTo>
                <a:close/>
              </a:path>
            </a:pathLst>
          </a:cu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7" name="16 Rectángulo"/>
          <p:cNvSpPr/>
          <p:nvPr/>
        </p:nvSpPr>
        <p:spPr>
          <a:xfrm>
            <a:off x="2776248" y="2149681"/>
            <a:ext cx="2803863" cy="733153"/>
          </a:xfrm>
          <a:custGeom>
            <a:avLst/>
            <a:gdLst>
              <a:gd name="connsiteX0" fmla="*/ 0 w 2160240"/>
              <a:gd name="connsiteY0" fmla="*/ 0 h 504056"/>
              <a:gd name="connsiteX1" fmla="*/ 2160240 w 2160240"/>
              <a:gd name="connsiteY1" fmla="*/ 0 h 504056"/>
              <a:gd name="connsiteX2" fmla="*/ 2160240 w 2160240"/>
              <a:gd name="connsiteY2" fmla="*/ 504056 h 504056"/>
              <a:gd name="connsiteX3" fmla="*/ 0 w 2160240"/>
              <a:gd name="connsiteY3" fmla="*/ 504056 h 504056"/>
              <a:gd name="connsiteX4" fmla="*/ 0 w 2160240"/>
              <a:gd name="connsiteY4" fmla="*/ 0 h 504056"/>
              <a:gd name="connsiteX0" fmla="*/ 0 w 2526000"/>
              <a:gd name="connsiteY0" fmla="*/ 0 h 543244"/>
              <a:gd name="connsiteX1" fmla="*/ 2526000 w 2526000"/>
              <a:gd name="connsiteY1" fmla="*/ 39188 h 543244"/>
              <a:gd name="connsiteX2" fmla="*/ 2526000 w 2526000"/>
              <a:gd name="connsiteY2" fmla="*/ 543244 h 543244"/>
              <a:gd name="connsiteX3" fmla="*/ 365760 w 2526000"/>
              <a:gd name="connsiteY3" fmla="*/ 543244 h 543244"/>
              <a:gd name="connsiteX4" fmla="*/ 0 w 2526000"/>
              <a:gd name="connsiteY4" fmla="*/ 0 h 543244"/>
              <a:gd name="connsiteX0" fmla="*/ 13063 w 2539063"/>
              <a:gd name="connsiteY0" fmla="*/ 0 h 543244"/>
              <a:gd name="connsiteX1" fmla="*/ 2539063 w 2539063"/>
              <a:gd name="connsiteY1" fmla="*/ 39188 h 543244"/>
              <a:gd name="connsiteX2" fmla="*/ 2539063 w 2539063"/>
              <a:gd name="connsiteY2" fmla="*/ 543244 h 543244"/>
              <a:gd name="connsiteX3" fmla="*/ 0 w 2539063"/>
              <a:gd name="connsiteY3" fmla="*/ 517118 h 543244"/>
              <a:gd name="connsiteX4" fmla="*/ 13063 w 2539063"/>
              <a:gd name="connsiteY4" fmla="*/ 0 h 543244"/>
              <a:gd name="connsiteX0" fmla="*/ 13063 w 2774194"/>
              <a:gd name="connsiteY0" fmla="*/ 91441 h 634685"/>
              <a:gd name="connsiteX1" fmla="*/ 2774194 w 2774194"/>
              <a:gd name="connsiteY1" fmla="*/ 0 h 634685"/>
              <a:gd name="connsiteX2" fmla="*/ 2539063 w 2774194"/>
              <a:gd name="connsiteY2" fmla="*/ 634685 h 634685"/>
              <a:gd name="connsiteX3" fmla="*/ 0 w 2774194"/>
              <a:gd name="connsiteY3" fmla="*/ 608559 h 634685"/>
              <a:gd name="connsiteX4" fmla="*/ 13063 w 2774194"/>
              <a:gd name="connsiteY4" fmla="*/ 91441 h 634685"/>
              <a:gd name="connsiteX0" fmla="*/ 13063 w 2774194"/>
              <a:gd name="connsiteY0" fmla="*/ 91441 h 804502"/>
              <a:gd name="connsiteX1" fmla="*/ 2774194 w 2774194"/>
              <a:gd name="connsiteY1" fmla="*/ 0 h 804502"/>
              <a:gd name="connsiteX2" fmla="*/ 2761132 w 2774194"/>
              <a:gd name="connsiteY2" fmla="*/ 804502 h 804502"/>
              <a:gd name="connsiteX3" fmla="*/ 0 w 2774194"/>
              <a:gd name="connsiteY3" fmla="*/ 608559 h 804502"/>
              <a:gd name="connsiteX4" fmla="*/ 13063 w 2774194"/>
              <a:gd name="connsiteY4" fmla="*/ 91441 h 804502"/>
              <a:gd name="connsiteX0" fmla="*/ 0 w 2774217"/>
              <a:gd name="connsiteY0" fmla="*/ 163380 h 804502"/>
              <a:gd name="connsiteX1" fmla="*/ 2774217 w 2774217"/>
              <a:gd name="connsiteY1" fmla="*/ 0 h 804502"/>
              <a:gd name="connsiteX2" fmla="*/ 2761155 w 2774217"/>
              <a:gd name="connsiteY2" fmla="*/ 804502 h 804502"/>
              <a:gd name="connsiteX3" fmla="*/ 23 w 2774217"/>
              <a:gd name="connsiteY3" fmla="*/ 608559 h 804502"/>
              <a:gd name="connsiteX4" fmla="*/ 0 w 2774217"/>
              <a:gd name="connsiteY4" fmla="*/ 163380 h 804502"/>
              <a:gd name="connsiteX0" fmla="*/ 0 w 2787303"/>
              <a:gd name="connsiteY0" fmla="*/ 127412 h 804502"/>
              <a:gd name="connsiteX1" fmla="*/ 2787303 w 2787303"/>
              <a:gd name="connsiteY1" fmla="*/ 0 h 804502"/>
              <a:gd name="connsiteX2" fmla="*/ 2774241 w 2787303"/>
              <a:gd name="connsiteY2" fmla="*/ 804502 h 804502"/>
              <a:gd name="connsiteX3" fmla="*/ 13109 w 2787303"/>
              <a:gd name="connsiteY3" fmla="*/ 608559 h 804502"/>
              <a:gd name="connsiteX4" fmla="*/ 0 w 2787303"/>
              <a:gd name="connsiteY4" fmla="*/ 127412 h 804502"/>
              <a:gd name="connsiteX0" fmla="*/ 0 w 2826752"/>
              <a:gd name="connsiteY0" fmla="*/ 60509 h 804502"/>
              <a:gd name="connsiteX1" fmla="*/ 2826752 w 2826752"/>
              <a:gd name="connsiteY1" fmla="*/ 0 h 804502"/>
              <a:gd name="connsiteX2" fmla="*/ 2813690 w 2826752"/>
              <a:gd name="connsiteY2" fmla="*/ 804502 h 804502"/>
              <a:gd name="connsiteX3" fmla="*/ 52558 w 2826752"/>
              <a:gd name="connsiteY3" fmla="*/ 608559 h 804502"/>
              <a:gd name="connsiteX4" fmla="*/ 0 w 2826752"/>
              <a:gd name="connsiteY4" fmla="*/ 60509 h 804502"/>
              <a:gd name="connsiteX0" fmla="*/ 41 w 2774195"/>
              <a:gd name="connsiteY0" fmla="*/ 100651 h 804502"/>
              <a:gd name="connsiteX1" fmla="*/ 2774195 w 2774195"/>
              <a:gd name="connsiteY1" fmla="*/ 0 h 804502"/>
              <a:gd name="connsiteX2" fmla="*/ 2761133 w 2774195"/>
              <a:gd name="connsiteY2" fmla="*/ 804502 h 804502"/>
              <a:gd name="connsiteX3" fmla="*/ 1 w 2774195"/>
              <a:gd name="connsiteY3" fmla="*/ 608559 h 804502"/>
              <a:gd name="connsiteX4" fmla="*/ 41 w 2774195"/>
              <a:gd name="connsiteY4" fmla="*/ 100651 h 804502"/>
              <a:gd name="connsiteX0" fmla="*/ 41 w 2800495"/>
              <a:gd name="connsiteY0" fmla="*/ 47129 h 750980"/>
              <a:gd name="connsiteX1" fmla="*/ 2800495 w 2800495"/>
              <a:gd name="connsiteY1" fmla="*/ 0 h 750980"/>
              <a:gd name="connsiteX2" fmla="*/ 2761133 w 2800495"/>
              <a:gd name="connsiteY2" fmla="*/ 750980 h 750980"/>
              <a:gd name="connsiteX3" fmla="*/ 1 w 2800495"/>
              <a:gd name="connsiteY3" fmla="*/ 555037 h 750980"/>
              <a:gd name="connsiteX4" fmla="*/ 41 w 2800495"/>
              <a:gd name="connsiteY4" fmla="*/ 47129 h 750980"/>
              <a:gd name="connsiteX0" fmla="*/ 41 w 2761133"/>
              <a:gd name="connsiteY0" fmla="*/ 47129 h 750980"/>
              <a:gd name="connsiteX1" fmla="*/ 2761046 w 2761133"/>
              <a:gd name="connsiteY1" fmla="*/ 0 h 750980"/>
              <a:gd name="connsiteX2" fmla="*/ 2761133 w 2761133"/>
              <a:gd name="connsiteY2" fmla="*/ 750980 h 750980"/>
              <a:gd name="connsiteX3" fmla="*/ 1 w 2761133"/>
              <a:gd name="connsiteY3" fmla="*/ 555037 h 750980"/>
              <a:gd name="connsiteX4" fmla="*/ 41 w 2761133"/>
              <a:gd name="connsiteY4" fmla="*/ 47129 h 750980"/>
              <a:gd name="connsiteX0" fmla="*/ 49132 w 2810224"/>
              <a:gd name="connsiteY0" fmla="*/ 47129 h 750980"/>
              <a:gd name="connsiteX1" fmla="*/ 2810137 w 2810224"/>
              <a:gd name="connsiteY1" fmla="*/ 0 h 750980"/>
              <a:gd name="connsiteX2" fmla="*/ 2810224 w 2810224"/>
              <a:gd name="connsiteY2" fmla="*/ 750980 h 750980"/>
              <a:gd name="connsiteX3" fmla="*/ 0 w 2810224"/>
              <a:gd name="connsiteY3" fmla="*/ 580014 h 750980"/>
              <a:gd name="connsiteX4" fmla="*/ 49132 w 2810224"/>
              <a:gd name="connsiteY4" fmla="*/ 47129 h 750980"/>
              <a:gd name="connsiteX0" fmla="*/ 0 w 2822457"/>
              <a:gd name="connsiteY0" fmla="*/ 47129 h 750980"/>
              <a:gd name="connsiteX1" fmla="*/ 2822370 w 2822457"/>
              <a:gd name="connsiteY1" fmla="*/ 0 h 750980"/>
              <a:gd name="connsiteX2" fmla="*/ 2822457 w 2822457"/>
              <a:gd name="connsiteY2" fmla="*/ 750980 h 750980"/>
              <a:gd name="connsiteX3" fmla="*/ 12233 w 2822457"/>
              <a:gd name="connsiteY3" fmla="*/ 580014 h 750980"/>
              <a:gd name="connsiteX4" fmla="*/ 0 w 2822457"/>
              <a:gd name="connsiteY4" fmla="*/ 47129 h 750980"/>
              <a:gd name="connsiteX0" fmla="*/ 24587 w 2810225"/>
              <a:gd name="connsiteY0" fmla="*/ 34640 h 750980"/>
              <a:gd name="connsiteX1" fmla="*/ 2810138 w 2810225"/>
              <a:gd name="connsiteY1" fmla="*/ 0 h 750980"/>
              <a:gd name="connsiteX2" fmla="*/ 2810225 w 2810225"/>
              <a:gd name="connsiteY2" fmla="*/ 750980 h 750980"/>
              <a:gd name="connsiteX3" fmla="*/ 1 w 2810225"/>
              <a:gd name="connsiteY3" fmla="*/ 580014 h 750980"/>
              <a:gd name="connsiteX4" fmla="*/ 24587 w 2810225"/>
              <a:gd name="connsiteY4" fmla="*/ 34640 h 750980"/>
              <a:gd name="connsiteX0" fmla="*/ 0 w 2822457"/>
              <a:gd name="connsiteY0" fmla="*/ 34640 h 750980"/>
              <a:gd name="connsiteX1" fmla="*/ 2822370 w 2822457"/>
              <a:gd name="connsiteY1" fmla="*/ 0 h 750980"/>
              <a:gd name="connsiteX2" fmla="*/ 2822457 w 2822457"/>
              <a:gd name="connsiteY2" fmla="*/ 750980 h 750980"/>
              <a:gd name="connsiteX3" fmla="*/ 12233 w 2822457"/>
              <a:gd name="connsiteY3" fmla="*/ 580014 h 750980"/>
              <a:gd name="connsiteX4" fmla="*/ 0 w 2822457"/>
              <a:gd name="connsiteY4" fmla="*/ 34640 h 750980"/>
              <a:gd name="connsiteX0" fmla="*/ 40 w 2822497"/>
              <a:gd name="connsiteY0" fmla="*/ 34640 h 750980"/>
              <a:gd name="connsiteX1" fmla="*/ 2822410 w 2822497"/>
              <a:gd name="connsiteY1" fmla="*/ 0 h 750980"/>
              <a:gd name="connsiteX2" fmla="*/ 2822497 w 2822497"/>
              <a:gd name="connsiteY2" fmla="*/ 750980 h 750980"/>
              <a:gd name="connsiteX3" fmla="*/ 0 w 2822497"/>
              <a:gd name="connsiteY3" fmla="*/ 580014 h 750980"/>
              <a:gd name="connsiteX4" fmla="*/ 40 w 2822497"/>
              <a:gd name="connsiteY4" fmla="*/ 34640 h 750980"/>
              <a:gd name="connsiteX0" fmla="*/ 40 w 2822497"/>
              <a:gd name="connsiteY0" fmla="*/ 47129 h 750980"/>
              <a:gd name="connsiteX1" fmla="*/ 2822410 w 2822497"/>
              <a:gd name="connsiteY1" fmla="*/ 0 h 750980"/>
              <a:gd name="connsiteX2" fmla="*/ 2822497 w 2822497"/>
              <a:gd name="connsiteY2" fmla="*/ 750980 h 750980"/>
              <a:gd name="connsiteX3" fmla="*/ 0 w 2822497"/>
              <a:gd name="connsiteY3" fmla="*/ 580014 h 750980"/>
              <a:gd name="connsiteX4" fmla="*/ 40 w 2822497"/>
              <a:gd name="connsiteY4" fmla="*/ 47129 h 750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497" h="750980">
                <a:moveTo>
                  <a:pt x="40" y="47129"/>
                </a:moveTo>
                <a:lnTo>
                  <a:pt x="2822410" y="0"/>
                </a:lnTo>
                <a:cubicBezTo>
                  <a:pt x="2822439" y="250327"/>
                  <a:pt x="2822468" y="500653"/>
                  <a:pt x="2822497" y="750980"/>
                </a:cubicBezTo>
                <a:lnTo>
                  <a:pt x="0" y="580014"/>
                </a:lnTo>
                <a:cubicBezTo>
                  <a:pt x="-8" y="431621"/>
                  <a:pt x="48" y="195522"/>
                  <a:pt x="40" y="47129"/>
                </a:cubicBezTo>
                <a:close/>
              </a:path>
            </a:pathLst>
          </a:custGeom>
          <a:solidFill>
            <a:srgbClr val="F7AA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 name="17 Rectángulo"/>
          <p:cNvSpPr/>
          <p:nvPr/>
        </p:nvSpPr>
        <p:spPr>
          <a:xfrm>
            <a:off x="2764663" y="1109288"/>
            <a:ext cx="2861522" cy="897837"/>
          </a:xfrm>
          <a:custGeom>
            <a:avLst/>
            <a:gdLst>
              <a:gd name="connsiteX0" fmla="*/ 0 w 2160240"/>
              <a:gd name="connsiteY0" fmla="*/ 0 h 504056"/>
              <a:gd name="connsiteX1" fmla="*/ 2160240 w 2160240"/>
              <a:gd name="connsiteY1" fmla="*/ 0 h 504056"/>
              <a:gd name="connsiteX2" fmla="*/ 2160240 w 2160240"/>
              <a:gd name="connsiteY2" fmla="*/ 504056 h 504056"/>
              <a:gd name="connsiteX3" fmla="*/ 0 w 2160240"/>
              <a:gd name="connsiteY3" fmla="*/ 504056 h 504056"/>
              <a:gd name="connsiteX4" fmla="*/ 0 w 2160240"/>
              <a:gd name="connsiteY4" fmla="*/ 0 h 504056"/>
              <a:gd name="connsiteX0" fmla="*/ 0 w 2552125"/>
              <a:gd name="connsiteY0" fmla="*/ 0 h 582433"/>
              <a:gd name="connsiteX1" fmla="*/ 2552125 w 2552125"/>
              <a:gd name="connsiteY1" fmla="*/ 78377 h 582433"/>
              <a:gd name="connsiteX2" fmla="*/ 2552125 w 2552125"/>
              <a:gd name="connsiteY2" fmla="*/ 582433 h 582433"/>
              <a:gd name="connsiteX3" fmla="*/ 391885 w 2552125"/>
              <a:gd name="connsiteY3" fmla="*/ 582433 h 582433"/>
              <a:gd name="connsiteX4" fmla="*/ 0 w 2552125"/>
              <a:gd name="connsiteY4" fmla="*/ 0 h 582433"/>
              <a:gd name="connsiteX0" fmla="*/ 0 w 2552125"/>
              <a:gd name="connsiteY0" fmla="*/ 0 h 582433"/>
              <a:gd name="connsiteX1" fmla="*/ 2552125 w 2552125"/>
              <a:gd name="connsiteY1" fmla="*/ 78377 h 582433"/>
              <a:gd name="connsiteX2" fmla="*/ 2552125 w 2552125"/>
              <a:gd name="connsiteY2" fmla="*/ 582433 h 582433"/>
              <a:gd name="connsiteX3" fmla="*/ 26125 w 2552125"/>
              <a:gd name="connsiteY3" fmla="*/ 530181 h 582433"/>
              <a:gd name="connsiteX4" fmla="*/ 0 w 2552125"/>
              <a:gd name="connsiteY4" fmla="*/ 0 h 582433"/>
              <a:gd name="connsiteX0" fmla="*/ 0 w 2813382"/>
              <a:gd name="connsiteY0" fmla="*/ 418012 h 1000445"/>
              <a:gd name="connsiteX1" fmla="*/ 2813382 w 2813382"/>
              <a:gd name="connsiteY1" fmla="*/ 0 h 1000445"/>
              <a:gd name="connsiteX2" fmla="*/ 2552125 w 2813382"/>
              <a:gd name="connsiteY2" fmla="*/ 1000445 h 1000445"/>
              <a:gd name="connsiteX3" fmla="*/ 26125 w 2813382"/>
              <a:gd name="connsiteY3" fmla="*/ 948193 h 1000445"/>
              <a:gd name="connsiteX4" fmla="*/ 0 w 2813382"/>
              <a:gd name="connsiteY4" fmla="*/ 418012 h 1000445"/>
              <a:gd name="connsiteX0" fmla="*/ 0 w 2813382"/>
              <a:gd name="connsiteY0" fmla="*/ 418012 h 948193"/>
              <a:gd name="connsiteX1" fmla="*/ 2813382 w 2813382"/>
              <a:gd name="connsiteY1" fmla="*/ 0 h 948193"/>
              <a:gd name="connsiteX2" fmla="*/ 2800319 w 2813382"/>
              <a:gd name="connsiteY2" fmla="*/ 922068 h 948193"/>
              <a:gd name="connsiteX3" fmla="*/ 26125 w 2813382"/>
              <a:gd name="connsiteY3" fmla="*/ 948193 h 948193"/>
              <a:gd name="connsiteX4" fmla="*/ 0 w 2813382"/>
              <a:gd name="connsiteY4" fmla="*/ 418012 h 948193"/>
              <a:gd name="connsiteX0" fmla="*/ 13431 w 2826813"/>
              <a:gd name="connsiteY0" fmla="*/ 418012 h 934595"/>
              <a:gd name="connsiteX1" fmla="*/ 2826813 w 2826813"/>
              <a:gd name="connsiteY1" fmla="*/ 0 h 934595"/>
              <a:gd name="connsiteX2" fmla="*/ 2813750 w 2826813"/>
              <a:gd name="connsiteY2" fmla="*/ 922068 h 934595"/>
              <a:gd name="connsiteX3" fmla="*/ 0 w 2826813"/>
              <a:gd name="connsiteY3" fmla="*/ 934595 h 934595"/>
              <a:gd name="connsiteX4" fmla="*/ 13431 w 2826813"/>
              <a:gd name="connsiteY4" fmla="*/ 418012 h 934595"/>
              <a:gd name="connsiteX0" fmla="*/ 245 w 2826813"/>
              <a:gd name="connsiteY0" fmla="*/ 363621 h 934595"/>
              <a:gd name="connsiteX1" fmla="*/ 2826813 w 2826813"/>
              <a:gd name="connsiteY1" fmla="*/ 0 h 934595"/>
              <a:gd name="connsiteX2" fmla="*/ 2813750 w 2826813"/>
              <a:gd name="connsiteY2" fmla="*/ 922068 h 934595"/>
              <a:gd name="connsiteX3" fmla="*/ 0 w 2826813"/>
              <a:gd name="connsiteY3" fmla="*/ 934595 h 934595"/>
              <a:gd name="connsiteX4" fmla="*/ 245 w 2826813"/>
              <a:gd name="connsiteY4" fmla="*/ 363621 h 934595"/>
              <a:gd name="connsiteX0" fmla="*/ 245 w 2826813"/>
              <a:gd name="connsiteY0" fmla="*/ 390817 h 934595"/>
              <a:gd name="connsiteX1" fmla="*/ 2826813 w 2826813"/>
              <a:gd name="connsiteY1" fmla="*/ 0 h 934595"/>
              <a:gd name="connsiteX2" fmla="*/ 2813750 w 2826813"/>
              <a:gd name="connsiteY2" fmla="*/ 922068 h 934595"/>
              <a:gd name="connsiteX3" fmla="*/ 0 w 2826813"/>
              <a:gd name="connsiteY3" fmla="*/ 934595 h 934595"/>
              <a:gd name="connsiteX4" fmla="*/ 245 w 2826813"/>
              <a:gd name="connsiteY4" fmla="*/ 390817 h 934595"/>
              <a:gd name="connsiteX0" fmla="*/ 245 w 2875282"/>
              <a:gd name="connsiteY0" fmla="*/ 390817 h 934595"/>
              <a:gd name="connsiteX1" fmla="*/ 2826813 w 2875282"/>
              <a:gd name="connsiteY1" fmla="*/ 0 h 934595"/>
              <a:gd name="connsiteX2" fmla="*/ 2875282 w 2875282"/>
              <a:gd name="connsiteY2" fmla="*/ 922068 h 934595"/>
              <a:gd name="connsiteX3" fmla="*/ 0 w 2875282"/>
              <a:gd name="connsiteY3" fmla="*/ 934595 h 934595"/>
              <a:gd name="connsiteX4" fmla="*/ 245 w 2875282"/>
              <a:gd name="connsiteY4" fmla="*/ 390817 h 934595"/>
              <a:gd name="connsiteX0" fmla="*/ 245 w 2888344"/>
              <a:gd name="connsiteY0" fmla="*/ 390817 h 934595"/>
              <a:gd name="connsiteX1" fmla="*/ 2888344 w 2888344"/>
              <a:gd name="connsiteY1" fmla="*/ 0 h 934595"/>
              <a:gd name="connsiteX2" fmla="*/ 2875282 w 2888344"/>
              <a:gd name="connsiteY2" fmla="*/ 922068 h 934595"/>
              <a:gd name="connsiteX3" fmla="*/ 0 w 2888344"/>
              <a:gd name="connsiteY3" fmla="*/ 934595 h 934595"/>
              <a:gd name="connsiteX4" fmla="*/ 245 w 2888344"/>
              <a:gd name="connsiteY4" fmla="*/ 390817 h 934595"/>
              <a:gd name="connsiteX0" fmla="*/ 245 w 2888344"/>
              <a:gd name="connsiteY0" fmla="*/ 390817 h 934595"/>
              <a:gd name="connsiteX1" fmla="*/ 2888344 w 2888344"/>
              <a:gd name="connsiteY1" fmla="*/ 0 h 934595"/>
              <a:gd name="connsiteX2" fmla="*/ 2875282 w 2888344"/>
              <a:gd name="connsiteY2" fmla="*/ 896686 h 934595"/>
              <a:gd name="connsiteX3" fmla="*/ 0 w 2888344"/>
              <a:gd name="connsiteY3" fmla="*/ 934595 h 934595"/>
              <a:gd name="connsiteX4" fmla="*/ 245 w 2888344"/>
              <a:gd name="connsiteY4" fmla="*/ 390817 h 934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8344" h="934595">
                <a:moveTo>
                  <a:pt x="245" y="390817"/>
                </a:moveTo>
                <a:lnTo>
                  <a:pt x="2888344" y="0"/>
                </a:lnTo>
                <a:lnTo>
                  <a:pt x="2875282" y="896686"/>
                </a:lnTo>
                <a:lnTo>
                  <a:pt x="0" y="934595"/>
                </a:lnTo>
                <a:cubicBezTo>
                  <a:pt x="82" y="744270"/>
                  <a:pt x="163" y="581142"/>
                  <a:pt x="245" y="390817"/>
                </a:cubicBezTo>
                <a:close/>
              </a:path>
            </a:pathLst>
          </a:cu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 name="18 Rectángulo"/>
          <p:cNvSpPr/>
          <p:nvPr/>
        </p:nvSpPr>
        <p:spPr>
          <a:xfrm>
            <a:off x="5581288" y="1109289"/>
            <a:ext cx="3455208" cy="879551"/>
          </a:xfrm>
          <a:prstGeom prst="rect">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500" dirty="0">
                <a:solidFill>
                  <a:schemeClr val="tx1"/>
                </a:solidFill>
              </a:rPr>
              <a:t>V</a:t>
            </a:r>
            <a:r>
              <a:rPr lang="es-AR" sz="1500" dirty="0" smtClean="0">
                <a:solidFill>
                  <a:schemeClr val="tx1"/>
                </a:solidFill>
              </a:rPr>
              <a:t>alorizando </a:t>
            </a:r>
            <a:r>
              <a:rPr lang="es-AR" sz="1500" dirty="0">
                <a:solidFill>
                  <a:schemeClr val="tx1"/>
                </a:solidFill>
              </a:rPr>
              <a:t>el «don» que ellos </a:t>
            </a:r>
            <a:r>
              <a:rPr lang="es-AR" sz="1500" dirty="0" smtClean="0">
                <a:solidFill>
                  <a:schemeClr val="tx1"/>
                </a:solidFill>
              </a:rPr>
              <a:t>representan, </a:t>
            </a:r>
            <a:r>
              <a:rPr lang="es-AR" sz="1500" dirty="0">
                <a:solidFill>
                  <a:schemeClr val="tx1"/>
                </a:solidFill>
              </a:rPr>
              <a:t>como testigos de la tradición de </a:t>
            </a:r>
            <a:r>
              <a:rPr lang="es-AR" sz="1500" dirty="0" smtClean="0">
                <a:solidFill>
                  <a:schemeClr val="tx1"/>
                </a:solidFill>
              </a:rPr>
              <a:t>fe, maestro s de vida y agentes de caridad  </a:t>
            </a:r>
          </a:p>
        </p:txBody>
      </p:sp>
      <p:sp>
        <p:nvSpPr>
          <p:cNvPr id="20" name="19 Rectángulo"/>
          <p:cNvSpPr/>
          <p:nvPr/>
        </p:nvSpPr>
        <p:spPr>
          <a:xfrm>
            <a:off x="5547379" y="2144450"/>
            <a:ext cx="3489117" cy="780494"/>
          </a:xfrm>
          <a:custGeom>
            <a:avLst/>
            <a:gdLst>
              <a:gd name="connsiteX0" fmla="*/ 0 w 3445146"/>
              <a:gd name="connsiteY0" fmla="*/ 0 h 780494"/>
              <a:gd name="connsiteX1" fmla="*/ 3445146 w 3445146"/>
              <a:gd name="connsiteY1" fmla="*/ 0 h 780494"/>
              <a:gd name="connsiteX2" fmla="*/ 3445146 w 3445146"/>
              <a:gd name="connsiteY2" fmla="*/ 780494 h 780494"/>
              <a:gd name="connsiteX3" fmla="*/ 0 w 3445146"/>
              <a:gd name="connsiteY3" fmla="*/ 780494 h 780494"/>
              <a:gd name="connsiteX4" fmla="*/ 0 w 3445146"/>
              <a:gd name="connsiteY4" fmla="*/ 0 h 780494"/>
              <a:gd name="connsiteX0" fmla="*/ 0 w 3445146"/>
              <a:gd name="connsiteY0" fmla="*/ 0 h 780494"/>
              <a:gd name="connsiteX1" fmla="*/ 3445146 w 3445146"/>
              <a:gd name="connsiteY1" fmla="*/ 0 h 780494"/>
              <a:gd name="connsiteX2" fmla="*/ 3445146 w 3445146"/>
              <a:gd name="connsiteY2" fmla="*/ 780494 h 780494"/>
              <a:gd name="connsiteX3" fmla="*/ 0 w 3445146"/>
              <a:gd name="connsiteY3" fmla="*/ 767432 h 780494"/>
              <a:gd name="connsiteX4" fmla="*/ 0 w 3445146"/>
              <a:gd name="connsiteY4" fmla="*/ 0 h 780494"/>
              <a:gd name="connsiteX0" fmla="*/ 0 w 3445146"/>
              <a:gd name="connsiteY0" fmla="*/ 0 h 780494"/>
              <a:gd name="connsiteX1" fmla="*/ 3445146 w 3445146"/>
              <a:gd name="connsiteY1" fmla="*/ 0 h 780494"/>
              <a:gd name="connsiteX2" fmla="*/ 3445146 w 3445146"/>
              <a:gd name="connsiteY2" fmla="*/ 780494 h 780494"/>
              <a:gd name="connsiteX3" fmla="*/ 0 w 3445146"/>
              <a:gd name="connsiteY3" fmla="*/ 741307 h 780494"/>
              <a:gd name="connsiteX4" fmla="*/ 0 w 3445146"/>
              <a:gd name="connsiteY4" fmla="*/ 0 h 7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5146" h="780494">
                <a:moveTo>
                  <a:pt x="0" y="0"/>
                </a:moveTo>
                <a:lnTo>
                  <a:pt x="3445146" y="0"/>
                </a:lnTo>
                <a:lnTo>
                  <a:pt x="3445146" y="780494"/>
                </a:lnTo>
                <a:lnTo>
                  <a:pt x="0" y="741307"/>
                </a:lnTo>
                <a:lnTo>
                  <a:pt x="0" y="0"/>
                </a:lnTo>
                <a:close/>
              </a:path>
            </a:pathLst>
          </a:custGeom>
          <a:solidFill>
            <a:srgbClr val="F67322"/>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dirty="0" smtClean="0">
                <a:solidFill>
                  <a:schemeClr val="tx1"/>
                </a:solidFill>
              </a:rPr>
              <a:t>Los ancianos son apóstoles insustituibles, agentes activos, apóstol de los mismos ancianos, de los hijos y nietos </a:t>
            </a:r>
            <a:endParaRPr lang="es-AR" sz="1400" dirty="0">
              <a:solidFill>
                <a:schemeClr val="tx1"/>
              </a:solidFill>
            </a:endParaRPr>
          </a:p>
        </p:txBody>
      </p:sp>
      <p:sp>
        <p:nvSpPr>
          <p:cNvPr id="21" name="20 Rectángulo"/>
          <p:cNvSpPr/>
          <p:nvPr/>
        </p:nvSpPr>
        <p:spPr>
          <a:xfrm>
            <a:off x="5581288" y="3140968"/>
            <a:ext cx="3455208" cy="792088"/>
          </a:xfrm>
          <a:custGeom>
            <a:avLst/>
            <a:gdLst>
              <a:gd name="connsiteX0" fmla="*/ 0 w 3455208"/>
              <a:gd name="connsiteY0" fmla="*/ 0 h 792088"/>
              <a:gd name="connsiteX1" fmla="*/ 3455208 w 3455208"/>
              <a:gd name="connsiteY1" fmla="*/ 0 h 792088"/>
              <a:gd name="connsiteX2" fmla="*/ 3455208 w 3455208"/>
              <a:gd name="connsiteY2" fmla="*/ 792088 h 792088"/>
              <a:gd name="connsiteX3" fmla="*/ 0 w 3455208"/>
              <a:gd name="connsiteY3" fmla="*/ 792088 h 792088"/>
              <a:gd name="connsiteX4" fmla="*/ 0 w 3455208"/>
              <a:gd name="connsiteY4" fmla="*/ 0 h 792088"/>
              <a:gd name="connsiteX0" fmla="*/ 13063 w 3455208"/>
              <a:gd name="connsiteY0" fmla="*/ 52251 h 792088"/>
              <a:gd name="connsiteX1" fmla="*/ 3455208 w 3455208"/>
              <a:gd name="connsiteY1" fmla="*/ 0 h 792088"/>
              <a:gd name="connsiteX2" fmla="*/ 3455208 w 3455208"/>
              <a:gd name="connsiteY2" fmla="*/ 792088 h 792088"/>
              <a:gd name="connsiteX3" fmla="*/ 0 w 3455208"/>
              <a:gd name="connsiteY3" fmla="*/ 792088 h 792088"/>
              <a:gd name="connsiteX4" fmla="*/ 13063 w 3455208"/>
              <a:gd name="connsiteY4" fmla="*/ 52251 h 792088"/>
              <a:gd name="connsiteX0" fmla="*/ 0 w 3455208"/>
              <a:gd name="connsiteY0" fmla="*/ 13062 h 792088"/>
              <a:gd name="connsiteX1" fmla="*/ 3455208 w 3455208"/>
              <a:gd name="connsiteY1" fmla="*/ 0 h 792088"/>
              <a:gd name="connsiteX2" fmla="*/ 3455208 w 3455208"/>
              <a:gd name="connsiteY2" fmla="*/ 792088 h 792088"/>
              <a:gd name="connsiteX3" fmla="*/ 0 w 3455208"/>
              <a:gd name="connsiteY3" fmla="*/ 792088 h 792088"/>
              <a:gd name="connsiteX4" fmla="*/ 0 w 3455208"/>
              <a:gd name="connsiteY4" fmla="*/ 13062 h 792088"/>
              <a:gd name="connsiteX0" fmla="*/ 24384 w 3479592"/>
              <a:gd name="connsiteY0" fmla="*/ 13062 h 792088"/>
              <a:gd name="connsiteX1" fmla="*/ 3479592 w 3479592"/>
              <a:gd name="connsiteY1" fmla="*/ 0 h 792088"/>
              <a:gd name="connsiteX2" fmla="*/ 3479592 w 3479592"/>
              <a:gd name="connsiteY2" fmla="*/ 792088 h 792088"/>
              <a:gd name="connsiteX3" fmla="*/ 0 w 3479592"/>
              <a:gd name="connsiteY3" fmla="*/ 767704 h 792088"/>
              <a:gd name="connsiteX4" fmla="*/ 24384 w 3479592"/>
              <a:gd name="connsiteY4" fmla="*/ 13062 h 792088"/>
              <a:gd name="connsiteX0" fmla="*/ 0 w 3455208"/>
              <a:gd name="connsiteY0" fmla="*/ 13062 h 792088"/>
              <a:gd name="connsiteX1" fmla="*/ 3455208 w 3455208"/>
              <a:gd name="connsiteY1" fmla="*/ 0 h 792088"/>
              <a:gd name="connsiteX2" fmla="*/ 3455208 w 3455208"/>
              <a:gd name="connsiteY2" fmla="*/ 792088 h 792088"/>
              <a:gd name="connsiteX3" fmla="*/ 12192 w 3455208"/>
              <a:gd name="connsiteY3" fmla="*/ 767704 h 792088"/>
              <a:gd name="connsiteX4" fmla="*/ 0 w 3455208"/>
              <a:gd name="connsiteY4" fmla="*/ 13062 h 792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5208" h="792088">
                <a:moveTo>
                  <a:pt x="0" y="13062"/>
                </a:moveTo>
                <a:lnTo>
                  <a:pt x="3455208" y="0"/>
                </a:lnTo>
                <a:lnTo>
                  <a:pt x="3455208" y="792088"/>
                </a:lnTo>
                <a:lnTo>
                  <a:pt x="12192" y="767704"/>
                </a:lnTo>
                <a:lnTo>
                  <a:pt x="0" y="13062"/>
                </a:lnTo>
                <a:close/>
              </a:path>
            </a:pathLst>
          </a:custGeom>
          <a:solidFill>
            <a:srgbClr val="FFCC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200" dirty="0" smtClean="0">
                <a:solidFill>
                  <a:schemeClr val="tx1"/>
                </a:solidFill>
              </a:rPr>
              <a:t>Las culturas en armonía con los ancianos </a:t>
            </a:r>
          </a:p>
          <a:p>
            <a:pPr algn="ctr"/>
            <a:r>
              <a:rPr lang="es-ES_tradnl" sz="1200" dirty="0" smtClean="0">
                <a:solidFill>
                  <a:schemeClr val="tx1"/>
                </a:solidFill>
              </a:rPr>
              <a:t>Las culturas  que marginan a los ancianos.</a:t>
            </a:r>
          </a:p>
          <a:p>
            <a:pPr algn="ctr"/>
            <a:r>
              <a:rPr lang="es-ES_tradnl" sz="1000" dirty="0" smtClean="0">
                <a:solidFill>
                  <a:schemeClr val="tx1"/>
                </a:solidFill>
              </a:rPr>
              <a:t>En necesario </a:t>
            </a:r>
            <a:r>
              <a:rPr lang="es-AR" sz="1000" dirty="0">
                <a:solidFill>
                  <a:schemeClr val="tx1"/>
                </a:solidFill>
              </a:rPr>
              <a:t>descubrir y a valorar los cometidos de los ancianos en la comunidad civil y eclesial, </a:t>
            </a:r>
            <a:r>
              <a:rPr lang="es-AR" sz="1000" dirty="0" smtClean="0">
                <a:solidFill>
                  <a:schemeClr val="tx1"/>
                </a:solidFill>
              </a:rPr>
              <a:t>y </a:t>
            </a:r>
            <a:r>
              <a:rPr lang="es-AR" sz="1000" dirty="0">
                <a:solidFill>
                  <a:schemeClr val="tx1"/>
                </a:solidFill>
              </a:rPr>
              <a:t>en la familia</a:t>
            </a:r>
            <a:r>
              <a:rPr lang="es-AR" sz="1000" dirty="0"/>
              <a:t>.</a:t>
            </a:r>
            <a:endParaRPr lang="es-AR" sz="1000" dirty="0">
              <a:solidFill>
                <a:schemeClr val="tx1"/>
              </a:solidFill>
            </a:endParaRPr>
          </a:p>
        </p:txBody>
      </p:sp>
      <p:sp>
        <p:nvSpPr>
          <p:cNvPr id="22" name="21 Rectángulo"/>
          <p:cNvSpPr/>
          <p:nvPr/>
        </p:nvSpPr>
        <p:spPr>
          <a:xfrm>
            <a:off x="5581288" y="4109405"/>
            <a:ext cx="3455208" cy="759755"/>
          </a:xfrm>
          <a:prstGeom prst="rect">
            <a:avLst/>
          </a:prstGeom>
          <a:solidFill>
            <a:srgbClr val="FFCCCC"/>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400" dirty="0" smtClean="0">
                <a:solidFill>
                  <a:schemeClr val="tx1"/>
                </a:solidFill>
              </a:rPr>
              <a:t>La </a:t>
            </a:r>
            <a:r>
              <a:rPr lang="es-AR" sz="1400" dirty="0">
                <a:solidFill>
                  <a:schemeClr val="tx1"/>
                </a:solidFill>
              </a:rPr>
              <a:t>familia </a:t>
            </a:r>
            <a:r>
              <a:rPr lang="es-AR" sz="1400" dirty="0" smtClean="0">
                <a:solidFill>
                  <a:schemeClr val="tx1"/>
                </a:solidFill>
              </a:rPr>
              <a:t>y </a:t>
            </a:r>
            <a:r>
              <a:rPr lang="es-AR" sz="1400" dirty="0">
                <a:solidFill>
                  <a:schemeClr val="tx1"/>
                </a:solidFill>
              </a:rPr>
              <a:t>toda la sociedad recibirán un gran beneficio con la revaloración del papel educativo del anciano</a:t>
            </a:r>
            <a:r>
              <a:rPr lang="es-AR" sz="1400" dirty="0" smtClean="0"/>
              <a:t>.</a:t>
            </a:r>
            <a:endParaRPr lang="es-AR" sz="1400" dirty="0"/>
          </a:p>
        </p:txBody>
      </p:sp>
      <p:sp>
        <p:nvSpPr>
          <p:cNvPr id="23" name="22 Rectángulo"/>
          <p:cNvSpPr/>
          <p:nvPr/>
        </p:nvSpPr>
        <p:spPr>
          <a:xfrm>
            <a:off x="5581288" y="5013176"/>
            <a:ext cx="3455208" cy="792088"/>
          </a:xfrm>
          <a:prstGeom prst="rect">
            <a:avLst/>
          </a:prstGeom>
          <a:solidFill>
            <a:srgbClr val="00808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400" dirty="0" smtClean="0"/>
              <a:t>El agente de pastoral tiene que conocer con claridad su naturaleza y su misión par una mejor eficacia en su acción</a:t>
            </a:r>
            <a:endParaRPr lang="es-AR" sz="1400" dirty="0"/>
          </a:p>
        </p:txBody>
      </p:sp>
      <p:sp>
        <p:nvSpPr>
          <p:cNvPr id="24" name="23 Rectángulo"/>
          <p:cNvSpPr/>
          <p:nvPr/>
        </p:nvSpPr>
        <p:spPr>
          <a:xfrm>
            <a:off x="5576333" y="5949280"/>
            <a:ext cx="3455208" cy="780040"/>
          </a:xfrm>
          <a:custGeom>
            <a:avLst/>
            <a:gdLst>
              <a:gd name="connsiteX0" fmla="*/ 0 w 3455208"/>
              <a:gd name="connsiteY0" fmla="*/ 0 h 780040"/>
              <a:gd name="connsiteX1" fmla="*/ 3455208 w 3455208"/>
              <a:gd name="connsiteY1" fmla="*/ 0 h 780040"/>
              <a:gd name="connsiteX2" fmla="*/ 3455208 w 3455208"/>
              <a:gd name="connsiteY2" fmla="*/ 780040 h 780040"/>
              <a:gd name="connsiteX3" fmla="*/ 0 w 3455208"/>
              <a:gd name="connsiteY3" fmla="*/ 780040 h 780040"/>
              <a:gd name="connsiteX4" fmla="*/ 0 w 3455208"/>
              <a:gd name="connsiteY4" fmla="*/ 0 h 780040"/>
              <a:gd name="connsiteX0" fmla="*/ 0 w 3455208"/>
              <a:gd name="connsiteY0" fmla="*/ 0 h 780040"/>
              <a:gd name="connsiteX1" fmla="*/ 3455208 w 3455208"/>
              <a:gd name="connsiteY1" fmla="*/ 0 h 780040"/>
              <a:gd name="connsiteX2" fmla="*/ 3455208 w 3455208"/>
              <a:gd name="connsiteY2" fmla="*/ 780040 h 780040"/>
              <a:gd name="connsiteX3" fmla="*/ 0 w 3455208"/>
              <a:gd name="connsiteY3" fmla="*/ 740851 h 780040"/>
              <a:gd name="connsiteX4" fmla="*/ 0 w 3455208"/>
              <a:gd name="connsiteY4" fmla="*/ 0 h 78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5208" h="780040">
                <a:moveTo>
                  <a:pt x="0" y="0"/>
                </a:moveTo>
                <a:lnTo>
                  <a:pt x="3455208" y="0"/>
                </a:lnTo>
                <a:lnTo>
                  <a:pt x="3455208" y="780040"/>
                </a:lnTo>
                <a:lnTo>
                  <a:pt x="0" y="740851"/>
                </a:lnTo>
                <a:lnTo>
                  <a:pt x="0" y="0"/>
                </a:lnTo>
                <a:close/>
              </a:path>
            </a:pathLst>
          </a:custGeom>
          <a:solidFill>
            <a:srgbClr val="99000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600" dirty="0"/>
              <a:t>El agente hace operativo lo que antes ha sido reflexivo, transmite la planificación a la acción</a:t>
            </a:r>
            <a:r>
              <a:rPr lang="es-AR" dirty="0"/>
              <a:t>.</a:t>
            </a:r>
          </a:p>
        </p:txBody>
      </p:sp>
      <p:sp>
        <p:nvSpPr>
          <p:cNvPr id="25" name="24 Elipse"/>
          <p:cNvSpPr/>
          <p:nvPr/>
        </p:nvSpPr>
        <p:spPr>
          <a:xfrm>
            <a:off x="258911" y="861232"/>
            <a:ext cx="527723" cy="478088"/>
          </a:xfrm>
          <a:prstGeom prst="ellipse">
            <a:avLst/>
          </a:prstGeom>
          <a:solidFill>
            <a:srgbClr val="FFC0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26" name="25 Elipse"/>
          <p:cNvSpPr/>
          <p:nvPr/>
        </p:nvSpPr>
        <p:spPr>
          <a:xfrm>
            <a:off x="260048" y="1508796"/>
            <a:ext cx="526586" cy="504056"/>
          </a:xfrm>
          <a:prstGeom prst="ellipse">
            <a:avLst/>
          </a:prstGeom>
          <a:solidFill>
            <a:srgbClr val="92D05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28" name="27 Elipse"/>
          <p:cNvSpPr/>
          <p:nvPr/>
        </p:nvSpPr>
        <p:spPr>
          <a:xfrm>
            <a:off x="226358" y="2905944"/>
            <a:ext cx="593966" cy="513170"/>
          </a:xfrm>
          <a:prstGeom prst="ellipse">
            <a:avLst/>
          </a:prstGeom>
          <a:solidFill>
            <a:schemeClr val="accent2">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30" name="29 Elipse"/>
          <p:cNvSpPr/>
          <p:nvPr/>
        </p:nvSpPr>
        <p:spPr>
          <a:xfrm>
            <a:off x="226528" y="4342496"/>
            <a:ext cx="520942" cy="504056"/>
          </a:xfrm>
          <a:prstGeom prst="ellipse">
            <a:avLst/>
          </a:prstGeom>
          <a:solidFill>
            <a:srgbClr val="00808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34" name="33 Elipse"/>
          <p:cNvSpPr/>
          <p:nvPr/>
        </p:nvSpPr>
        <p:spPr>
          <a:xfrm>
            <a:off x="336484" y="1568496"/>
            <a:ext cx="373714" cy="39378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_tradnl" dirty="0"/>
              <a:t>1</a:t>
            </a:r>
            <a:endParaRPr lang="es-AR" dirty="0"/>
          </a:p>
        </p:txBody>
      </p:sp>
      <p:sp>
        <p:nvSpPr>
          <p:cNvPr id="36" name="35 Elipse"/>
          <p:cNvSpPr/>
          <p:nvPr/>
        </p:nvSpPr>
        <p:spPr>
          <a:xfrm>
            <a:off x="330818" y="2960948"/>
            <a:ext cx="373714" cy="39378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_tradnl" dirty="0"/>
              <a:t>2</a:t>
            </a:r>
            <a:endParaRPr lang="es-AR" dirty="0"/>
          </a:p>
        </p:txBody>
      </p:sp>
      <p:sp>
        <p:nvSpPr>
          <p:cNvPr id="38" name="37 Elipse"/>
          <p:cNvSpPr/>
          <p:nvPr/>
        </p:nvSpPr>
        <p:spPr>
          <a:xfrm>
            <a:off x="300142" y="4408586"/>
            <a:ext cx="373714" cy="393783"/>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_tradnl" dirty="0"/>
              <a:t>3</a:t>
            </a:r>
            <a:endParaRPr lang="es-AR" dirty="0"/>
          </a:p>
        </p:txBody>
      </p:sp>
      <p:sp>
        <p:nvSpPr>
          <p:cNvPr id="41" name="40 Flecha derecha"/>
          <p:cNvSpPr/>
          <p:nvPr/>
        </p:nvSpPr>
        <p:spPr>
          <a:xfrm rot="20854190">
            <a:off x="2810422" y="379266"/>
            <a:ext cx="2746686" cy="825942"/>
          </a:xfrm>
          <a:prstGeom prst="rightArrow">
            <a:avLst/>
          </a:prstGeom>
          <a:solidFill>
            <a:srgbClr val="FFFF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s-ES_tradnl" sz="1300" dirty="0" smtClean="0"/>
              <a:t>La pastoral de adultos mayores tiene tres interlocutores: adultos, agentes y la familia. </a:t>
            </a:r>
            <a:endParaRPr lang="es-AR" sz="1300" dirty="0"/>
          </a:p>
        </p:txBody>
      </p:sp>
      <p:sp>
        <p:nvSpPr>
          <p:cNvPr id="48" name="47 Flecha derecha"/>
          <p:cNvSpPr/>
          <p:nvPr/>
        </p:nvSpPr>
        <p:spPr>
          <a:xfrm rot="21328499">
            <a:off x="2789776" y="1213395"/>
            <a:ext cx="2798233" cy="921348"/>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a:solidFill>
                  <a:schemeClr val="tx1"/>
                </a:solidFill>
              </a:rPr>
              <a:t>La comunidad eclesial, </a:t>
            </a:r>
            <a:r>
              <a:rPr lang="es-AR" sz="1200" dirty="0" smtClean="0">
                <a:solidFill>
                  <a:schemeClr val="tx1"/>
                </a:solidFill>
              </a:rPr>
              <a:t>está </a:t>
            </a:r>
            <a:r>
              <a:rPr lang="es-AR" sz="1200" dirty="0">
                <a:solidFill>
                  <a:schemeClr val="tx1"/>
                </a:solidFill>
              </a:rPr>
              <a:t>llamada a responder a las expectativas de participación de los </a:t>
            </a:r>
            <a:r>
              <a:rPr lang="es-AR" sz="1200" dirty="0" smtClean="0">
                <a:solidFill>
                  <a:schemeClr val="tx1"/>
                </a:solidFill>
              </a:rPr>
              <a:t>ancianos</a:t>
            </a:r>
            <a:r>
              <a:rPr lang="es-AR" sz="1200" dirty="0">
                <a:solidFill>
                  <a:schemeClr val="tx1"/>
                </a:solidFill>
              </a:rPr>
              <a:t>.</a:t>
            </a:r>
          </a:p>
        </p:txBody>
      </p:sp>
      <p:sp>
        <p:nvSpPr>
          <p:cNvPr id="49" name="48 CuadroTexto"/>
          <p:cNvSpPr txBox="1"/>
          <p:nvPr/>
        </p:nvSpPr>
        <p:spPr>
          <a:xfrm>
            <a:off x="0" y="44844"/>
            <a:ext cx="3816424" cy="707886"/>
          </a:xfrm>
          <a:prstGeom prst="rect">
            <a:avLst/>
          </a:prstGeom>
          <a:noFill/>
        </p:spPr>
        <p:txBody>
          <a:bodyPr wrap="square" rtlCol="0">
            <a:spAutoFit/>
          </a:bodyPr>
          <a:lstStyle/>
          <a:p>
            <a:pPr lvl="0" algn="ctr"/>
            <a:r>
              <a:rPr lang="es-ES_tradnl" sz="2000" b="1" i="1" dirty="0"/>
              <a:t>Los interlocutores en la pastoral del </a:t>
            </a:r>
            <a:r>
              <a:rPr lang="es-ES_tradnl" sz="2000" b="1" i="1" dirty="0" smtClean="0"/>
              <a:t>adulto mayor </a:t>
            </a:r>
          </a:p>
        </p:txBody>
      </p:sp>
      <p:sp>
        <p:nvSpPr>
          <p:cNvPr id="50" name="49 Flecha derecha"/>
          <p:cNvSpPr/>
          <p:nvPr/>
        </p:nvSpPr>
        <p:spPr>
          <a:xfrm>
            <a:off x="2784160" y="2060848"/>
            <a:ext cx="2763220" cy="738384"/>
          </a:xfrm>
          <a:prstGeom prst="rightArrow">
            <a:avLst/>
          </a:prstGeom>
          <a:solidFill>
            <a:srgbClr val="F7AA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300" dirty="0" smtClean="0">
                <a:solidFill>
                  <a:schemeClr val="tx1"/>
                </a:solidFill>
              </a:rPr>
              <a:t>La misión </a:t>
            </a:r>
            <a:r>
              <a:rPr lang="es-AR" sz="1300" dirty="0">
                <a:solidFill>
                  <a:schemeClr val="tx1"/>
                </a:solidFill>
              </a:rPr>
              <a:t>apostólica y misionera</a:t>
            </a:r>
            <a:r>
              <a:rPr lang="es-AR" sz="1300" dirty="0" smtClean="0">
                <a:solidFill>
                  <a:schemeClr val="tx1"/>
                </a:solidFill>
              </a:rPr>
              <a:t>, en esta edad se convierte, en específica y original.</a:t>
            </a:r>
            <a:r>
              <a:rPr lang="es-ES_tradnl" sz="1300" dirty="0" smtClean="0">
                <a:solidFill>
                  <a:schemeClr val="tx1"/>
                </a:solidFill>
              </a:rPr>
              <a:t> </a:t>
            </a:r>
            <a:endParaRPr lang="es-AR" sz="1300" dirty="0">
              <a:solidFill>
                <a:schemeClr val="tx1"/>
              </a:solidFill>
            </a:endParaRPr>
          </a:p>
        </p:txBody>
      </p:sp>
      <p:sp>
        <p:nvSpPr>
          <p:cNvPr id="52" name="51 Flecha derecha"/>
          <p:cNvSpPr/>
          <p:nvPr/>
        </p:nvSpPr>
        <p:spPr>
          <a:xfrm rot="381804">
            <a:off x="2791029" y="2898366"/>
            <a:ext cx="2740891" cy="88552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a:solidFill>
                  <a:schemeClr val="tx1"/>
                </a:solidFill>
              </a:rPr>
              <a:t>E</a:t>
            </a:r>
            <a:r>
              <a:rPr lang="es-AR" sz="1100" dirty="0" smtClean="0">
                <a:solidFill>
                  <a:schemeClr val="tx1"/>
                </a:solidFill>
              </a:rPr>
              <a:t>s componente  fundamental. promotora, fuente : de satisfacciones, de </a:t>
            </a:r>
            <a:r>
              <a:rPr lang="es-AR" sz="1100" dirty="0">
                <a:solidFill>
                  <a:schemeClr val="tx1"/>
                </a:solidFill>
              </a:rPr>
              <a:t>seguridad, </a:t>
            </a:r>
            <a:r>
              <a:rPr lang="es-AR" sz="1100" dirty="0" smtClean="0">
                <a:solidFill>
                  <a:schemeClr val="tx1"/>
                </a:solidFill>
              </a:rPr>
              <a:t>de soporte y </a:t>
            </a:r>
            <a:r>
              <a:rPr lang="es-AR" sz="1100" dirty="0">
                <a:solidFill>
                  <a:schemeClr val="tx1"/>
                </a:solidFill>
              </a:rPr>
              <a:t>cariño</a:t>
            </a:r>
            <a:r>
              <a:rPr lang="es-AR" sz="1100" dirty="0" smtClean="0">
                <a:solidFill>
                  <a:schemeClr val="tx1"/>
                </a:solidFill>
              </a:rPr>
              <a:t>.</a:t>
            </a:r>
            <a:r>
              <a:rPr lang="es-ES_tradnl" sz="1100" dirty="0" smtClean="0">
                <a:solidFill>
                  <a:schemeClr val="tx1"/>
                </a:solidFill>
              </a:rPr>
              <a:t> </a:t>
            </a:r>
            <a:endParaRPr lang="es-AR" sz="1100" dirty="0">
              <a:solidFill>
                <a:schemeClr val="tx1"/>
              </a:solidFill>
            </a:endParaRPr>
          </a:p>
        </p:txBody>
      </p:sp>
      <p:sp>
        <p:nvSpPr>
          <p:cNvPr id="53" name="52 Flecha derecha"/>
          <p:cNvSpPr/>
          <p:nvPr/>
        </p:nvSpPr>
        <p:spPr>
          <a:xfrm rot="607714">
            <a:off x="2815374" y="3791371"/>
            <a:ext cx="2766235" cy="886465"/>
          </a:xfrm>
          <a:prstGeom prst="rightArrow">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tx1"/>
                </a:solidFill>
              </a:rPr>
              <a:t>Muchas veces son los abuelos quienes aseguran la transmisión de los grandes valores a sus nietos</a:t>
            </a:r>
            <a:endParaRPr lang="es-AR" sz="1200" dirty="0">
              <a:solidFill>
                <a:schemeClr val="tx1"/>
              </a:solidFill>
            </a:endParaRPr>
          </a:p>
        </p:txBody>
      </p:sp>
      <p:sp>
        <p:nvSpPr>
          <p:cNvPr id="55" name="54 Flecha derecha"/>
          <p:cNvSpPr/>
          <p:nvPr/>
        </p:nvSpPr>
        <p:spPr>
          <a:xfrm rot="808298">
            <a:off x="2836736" y="4626193"/>
            <a:ext cx="2708909" cy="712322"/>
          </a:xfrm>
          <a:prstGeom prst="rightArrow">
            <a:avLst/>
          </a:prstGeom>
          <a:solidFill>
            <a:srgbClr val="009999"/>
          </a:solid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AR" sz="1050" dirty="0"/>
              <a:t>La palabra «pastoral» tiene una primera connotación que es la de la práctica y la acción en la vida de la Iglesia (Julio Ramos).</a:t>
            </a:r>
          </a:p>
        </p:txBody>
      </p:sp>
      <p:sp>
        <p:nvSpPr>
          <p:cNvPr id="56" name="55 Flecha derecha"/>
          <p:cNvSpPr/>
          <p:nvPr/>
        </p:nvSpPr>
        <p:spPr>
          <a:xfrm rot="1063919">
            <a:off x="2796855" y="5422822"/>
            <a:ext cx="2822236" cy="847501"/>
          </a:xfrm>
          <a:prstGeom prst="rightArrow">
            <a:avLst/>
          </a:prstGeom>
          <a:solidFill>
            <a:srgbClr val="99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a:t>El Agente de pastoral ha de ser ante todo un discípulo, un seguidor de Cristo, un testigo fiel. </a:t>
            </a:r>
          </a:p>
        </p:txBody>
      </p:sp>
      <p:pic>
        <p:nvPicPr>
          <p:cNvPr id="58" name="Picture 4" descr="C:\Users\Administrador\Documents\PROYECTO DE ADULTOS MAYORES\6. AREA DE MATERIALES\BANCO DE IMAGENES\LOGO\Logo Adulto Mayor Colores S-fond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575" y="6021289"/>
            <a:ext cx="810917" cy="54061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Dimensión Familia CEM"/>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29" t="13216" r="28282" b="14491"/>
          <a:stretch/>
        </p:blipFill>
        <p:spPr bwMode="auto">
          <a:xfrm>
            <a:off x="1779258" y="5884121"/>
            <a:ext cx="377419" cy="648870"/>
          </a:xfrm>
          <a:prstGeom prst="rect">
            <a:avLst/>
          </a:prstGeom>
          <a:noFill/>
          <a:extLst>
            <a:ext uri="{909E8E84-426E-40DD-AFC4-6F175D3DCCD1}">
              <a14:hiddenFill xmlns:a14="http://schemas.microsoft.com/office/drawing/2010/main">
                <a:solidFill>
                  <a:srgbClr val="FFFFFF"/>
                </a:solidFill>
              </a14:hiddenFill>
            </a:ext>
          </a:extLst>
        </p:spPr>
      </p:pic>
      <p:sp>
        <p:nvSpPr>
          <p:cNvPr id="45" name="24 Elipse"/>
          <p:cNvSpPr/>
          <p:nvPr/>
        </p:nvSpPr>
        <p:spPr>
          <a:xfrm>
            <a:off x="188040" y="2165732"/>
            <a:ext cx="517730" cy="508579"/>
          </a:xfrm>
          <a:prstGeom prst="ellipse">
            <a:avLst/>
          </a:prstGeom>
          <a:solidFill>
            <a:srgbClr val="FFCC99"/>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60" name="24 Elipse"/>
          <p:cNvSpPr/>
          <p:nvPr/>
        </p:nvSpPr>
        <p:spPr>
          <a:xfrm>
            <a:off x="188040" y="3671098"/>
            <a:ext cx="517730" cy="508579"/>
          </a:xfrm>
          <a:prstGeom prst="ellipse">
            <a:avLst/>
          </a:prstGeom>
          <a:solidFill>
            <a:srgbClr val="FFCCC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61" name="24 Elipse"/>
          <p:cNvSpPr/>
          <p:nvPr/>
        </p:nvSpPr>
        <p:spPr>
          <a:xfrm>
            <a:off x="212000" y="5154930"/>
            <a:ext cx="517730" cy="508579"/>
          </a:xfrm>
          <a:prstGeom prst="ellipse">
            <a:avLst/>
          </a:prstGeom>
          <a:solidFill>
            <a:srgbClr val="CC330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586723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anim calcmode="lin" valueType="num">
                                      <p:cBhvr>
                                        <p:cTn id="8" dur="2000" fill="hold"/>
                                        <p:tgtEl>
                                          <p:spTgt spid="25"/>
                                        </p:tgtEl>
                                        <p:attrNameLst>
                                          <p:attrName>ppt_w</p:attrName>
                                        </p:attrNameLst>
                                      </p:cBhvr>
                                      <p:tavLst>
                                        <p:tav tm="0" fmla="#ppt_w*sin(2.5*pi*$)">
                                          <p:val>
                                            <p:fltVal val="0"/>
                                          </p:val>
                                        </p:tav>
                                        <p:tav tm="100000">
                                          <p:val>
                                            <p:fltVal val="1"/>
                                          </p:val>
                                        </p:tav>
                                      </p:tavLst>
                                    </p:anim>
                                    <p:anim calcmode="lin" valueType="num">
                                      <p:cBhvr>
                                        <p:cTn id="9" dur="20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2000"/>
                                        <p:tgtEl>
                                          <p:spTgt spid="26"/>
                                        </p:tgtEl>
                                      </p:cBhvr>
                                    </p:animEffect>
                                    <p:anim calcmode="lin" valueType="num">
                                      <p:cBhvr>
                                        <p:cTn id="29" dur="2000" fill="hold"/>
                                        <p:tgtEl>
                                          <p:spTgt spid="26"/>
                                        </p:tgtEl>
                                        <p:attrNameLst>
                                          <p:attrName>ppt_w</p:attrName>
                                        </p:attrNameLst>
                                      </p:cBhvr>
                                      <p:tavLst>
                                        <p:tav tm="0" fmla="#ppt_w*sin(2.5*pi*$)">
                                          <p:val>
                                            <p:fltVal val="0"/>
                                          </p:val>
                                        </p:tav>
                                        <p:tav tm="100000">
                                          <p:val>
                                            <p:fltVal val="1"/>
                                          </p:val>
                                        </p:tav>
                                      </p:tavLst>
                                    </p:anim>
                                    <p:anim calcmode="lin" valueType="num">
                                      <p:cBhvr>
                                        <p:cTn id="30" dur="20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 calcmode="lin" valueType="num">
                                      <p:cBhvr>
                                        <p:cTn id="3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5">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 calcmode="lin" valueType="num">
                                      <p:cBhvr>
                                        <p:cTn id="42"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3"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44"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45" dur="1000"/>
                                        <p:tgtEl>
                                          <p:spTgt spid="6">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45"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000"/>
                                        <p:tgtEl>
                                          <p:spTgt spid="28"/>
                                        </p:tgtEl>
                                      </p:cBhvr>
                                    </p:animEffect>
                                    <p:anim calcmode="lin" valueType="num">
                                      <p:cBhvr>
                                        <p:cTn id="58" dur="2000" fill="hold"/>
                                        <p:tgtEl>
                                          <p:spTgt spid="28"/>
                                        </p:tgtEl>
                                        <p:attrNameLst>
                                          <p:attrName>ppt_w</p:attrName>
                                        </p:attrNameLst>
                                      </p:cBhvr>
                                      <p:tavLst>
                                        <p:tav tm="0" fmla="#ppt_w*sin(2.5*pi*$)">
                                          <p:val>
                                            <p:fltVal val="0"/>
                                          </p:val>
                                        </p:tav>
                                        <p:tav tm="100000">
                                          <p:val>
                                            <p:fltVal val="1"/>
                                          </p:val>
                                        </p:tav>
                                      </p:tavLst>
                                    </p:anim>
                                    <p:anim calcmode="lin" valueType="num">
                                      <p:cBhvr>
                                        <p:cTn id="59"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7">
                                            <p:txEl>
                                              <p:pRg st="0" end="0"/>
                                            </p:txEl>
                                          </p:spTgt>
                                        </p:tgtEl>
                                        <p:attrNameLst>
                                          <p:attrName>style.visibility</p:attrName>
                                        </p:attrNameLst>
                                      </p:cBhvr>
                                      <p:to>
                                        <p:strVal val="visible"/>
                                      </p:to>
                                    </p:set>
                                    <p:anim calcmode="lin" valueType="num">
                                      <p:cBhvr>
                                        <p:cTn id="6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7">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8">
                                            <p:txEl>
                                              <p:pRg st="0" end="0"/>
                                            </p:txEl>
                                          </p:spTgt>
                                        </p:tgtEl>
                                        <p:attrNameLst>
                                          <p:attrName>style.visibility</p:attrName>
                                        </p:attrNameLst>
                                      </p:cBhvr>
                                      <p:to>
                                        <p:strVal val="visible"/>
                                      </p:to>
                                    </p:set>
                                    <p:anim calcmode="lin" valueType="num">
                                      <p:cBhvr>
                                        <p:cTn id="7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8">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p:cTn id="78" dur="500" fill="hold"/>
                                        <p:tgtEl>
                                          <p:spTgt spid="38"/>
                                        </p:tgtEl>
                                        <p:attrNameLst>
                                          <p:attrName>ppt_w</p:attrName>
                                        </p:attrNameLst>
                                      </p:cBhvr>
                                      <p:tavLst>
                                        <p:tav tm="0">
                                          <p:val>
                                            <p:fltVal val="0"/>
                                          </p:val>
                                        </p:tav>
                                        <p:tav tm="100000">
                                          <p:val>
                                            <p:strVal val="#ppt_w"/>
                                          </p:val>
                                        </p:tav>
                                      </p:tavLst>
                                    </p:anim>
                                    <p:anim calcmode="lin" valueType="num">
                                      <p:cBhvr>
                                        <p:cTn id="79" dur="500" fill="hold"/>
                                        <p:tgtEl>
                                          <p:spTgt spid="38"/>
                                        </p:tgtEl>
                                        <p:attrNameLst>
                                          <p:attrName>ppt_h</p:attrName>
                                        </p:attrNameLst>
                                      </p:cBhvr>
                                      <p:tavLst>
                                        <p:tav tm="0">
                                          <p:val>
                                            <p:fltVal val="0"/>
                                          </p:val>
                                        </p:tav>
                                        <p:tav tm="100000">
                                          <p:val>
                                            <p:strVal val="#ppt_h"/>
                                          </p:val>
                                        </p:tav>
                                      </p:tavLst>
                                    </p:anim>
                                    <p:animEffect transition="in" filter="fade">
                                      <p:cBhvr>
                                        <p:cTn id="80" dur="500"/>
                                        <p:tgtEl>
                                          <p:spTgt spid="38"/>
                                        </p:tgtEl>
                                      </p:cBhvr>
                                    </p:animEffect>
                                  </p:childTnLst>
                                </p:cTn>
                              </p:par>
                            </p:childTnLst>
                          </p:cTn>
                        </p:par>
                      </p:childTnLst>
                    </p:cTn>
                  </p:par>
                  <p:par>
                    <p:cTn id="81" fill="hold">
                      <p:stCondLst>
                        <p:cond delay="indefinite"/>
                      </p:stCondLst>
                      <p:childTnLst>
                        <p:par>
                          <p:cTn id="82" fill="hold">
                            <p:stCondLst>
                              <p:cond delay="0"/>
                            </p:stCondLst>
                            <p:childTnLst>
                              <p:par>
                                <p:cTn id="83" presetID="45"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2000"/>
                                        <p:tgtEl>
                                          <p:spTgt spid="30"/>
                                        </p:tgtEl>
                                      </p:cBhvr>
                                    </p:animEffect>
                                    <p:anim calcmode="lin" valueType="num">
                                      <p:cBhvr>
                                        <p:cTn id="86" dur="2000" fill="hold"/>
                                        <p:tgtEl>
                                          <p:spTgt spid="30"/>
                                        </p:tgtEl>
                                        <p:attrNameLst>
                                          <p:attrName>ppt_w</p:attrName>
                                        </p:attrNameLst>
                                      </p:cBhvr>
                                      <p:tavLst>
                                        <p:tav tm="0" fmla="#ppt_w*sin(2.5*pi*$)">
                                          <p:val>
                                            <p:fltVal val="0"/>
                                          </p:val>
                                        </p:tav>
                                        <p:tav tm="100000">
                                          <p:val>
                                            <p:fltVal val="1"/>
                                          </p:val>
                                        </p:tav>
                                      </p:tavLst>
                                    </p:anim>
                                    <p:anim calcmode="lin" valueType="num">
                                      <p:cBhvr>
                                        <p:cTn id="87" dur="20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9">
                                            <p:txEl>
                                              <p:pRg st="0" end="0"/>
                                            </p:txEl>
                                          </p:spTgt>
                                        </p:tgtEl>
                                        <p:attrNameLst>
                                          <p:attrName>style.visibility</p:attrName>
                                        </p:attrNameLst>
                                      </p:cBhvr>
                                      <p:to>
                                        <p:strVal val="visible"/>
                                      </p:to>
                                    </p:set>
                                    <p:animEffect transition="in" filter="wipe(down)">
                                      <p:cBhvr>
                                        <p:cTn id="92" dur="500"/>
                                        <p:tgtEl>
                                          <p:spTgt spid="9">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10">
                                            <p:txEl>
                                              <p:pRg st="0" end="0"/>
                                            </p:txEl>
                                          </p:spTgt>
                                        </p:tgtEl>
                                        <p:attrNameLst>
                                          <p:attrName>style.visibility</p:attrName>
                                        </p:attrNameLst>
                                      </p:cBhvr>
                                      <p:to>
                                        <p:strVal val="visible"/>
                                      </p:to>
                                    </p:set>
                                    <p:animEffect transition="in" filter="fade">
                                      <p:cBhvr>
                                        <p:cTn id="97" dur="1000"/>
                                        <p:tgtEl>
                                          <p:spTgt spid="10">
                                            <p:txEl>
                                              <p:pRg st="0" end="0"/>
                                            </p:txEl>
                                          </p:spTgt>
                                        </p:tgtEl>
                                      </p:cBhvr>
                                    </p:animEffect>
                                    <p:anim calcmode="lin" valueType="num">
                                      <p:cBhvr>
                                        <p:cTn id="9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fade">
                                      <p:cBhvr>
                                        <p:cTn id="104" dur="500"/>
                                        <p:tgtEl>
                                          <p:spTgt spid="41"/>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fade">
                                      <p:cBhvr>
                                        <p:cTn id="109" dur="500"/>
                                        <p:tgtEl>
                                          <p:spTgt spid="11"/>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12"/>
                                        </p:tgtEl>
                                        <p:attrNameLst>
                                          <p:attrName>style.visibility</p:attrName>
                                        </p:attrNameLst>
                                      </p:cBhvr>
                                      <p:to>
                                        <p:strVal val="visible"/>
                                      </p:to>
                                    </p:set>
                                    <p:animEffect transition="in" filter="fade">
                                      <p:cBhvr>
                                        <p:cTn id="114" dur="500"/>
                                        <p:tgtEl>
                                          <p:spTgt spid="12"/>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fade">
                                      <p:cBhvr>
                                        <p:cTn id="119" dur="500"/>
                                        <p:tgtEl>
                                          <p:spTgt spid="48"/>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18"/>
                                        </p:tgtEl>
                                        <p:attrNameLst>
                                          <p:attrName>style.visibility</p:attrName>
                                        </p:attrNameLst>
                                      </p:cBhvr>
                                      <p:to>
                                        <p:strVal val="visible"/>
                                      </p:to>
                                    </p:set>
                                    <p:animEffect transition="in" filter="fade">
                                      <p:cBhvr>
                                        <p:cTn id="124" dur="500"/>
                                        <p:tgtEl>
                                          <p:spTgt spid="18"/>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19"/>
                                        </p:tgtEl>
                                        <p:attrNameLst>
                                          <p:attrName>style.visibility</p:attrName>
                                        </p:attrNameLst>
                                      </p:cBhvr>
                                      <p:to>
                                        <p:strVal val="visible"/>
                                      </p:to>
                                    </p:set>
                                    <p:animEffect transition="in" filter="fade">
                                      <p:cBhvr>
                                        <p:cTn id="129" dur="500"/>
                                        <p:tgtEl>
                                          <p:spTgt spid="19"/>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50"/>
                                        </p:tgtEl>
                                        <p:attrNameLst>
                                          <p:attrName>style.visibility</p:attrName>
                                        </p:attrNameLst>
                                      </p:cBhvr>
                                      <p:to>
                                        <p:strVal val="visible"/>
                                      </p:to>
                                    </p:set>
                                    <p:animEffect transition="in" filter="fade">
                                      <p:cBhvr>
                                        <p:cTn id="134" dur="500"/>
                                        <p:tgtEl>
                                          <p:spTgt spid="50"/>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17"/>
                                        </p:tgtEl>
                                        <p:attrNameLst>
                                          <p:attrName>style.visibility</p:attrName>
                                        </p:attrNameLst>
                                      </p:cBhvr>
                                      <p:to>
                                        <p:strVal val="visible"/>
                                      </p:to>
                                    </p:set>
                                    <p:animEffect transition="in" filter="fade">
                                      <p:cBhvr>
                                        <p:cTn id="139" dur="500"/>
                                        <p:tgtEl>
                                          <p:spTgt spid="17"/>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grpId="0" nodeType="click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fade">
                                      <p:cBhvr>
                                        <p:cTn id="144" dur="500"/>
                                        <p:tgtEl>
                                          <p:spTgt spid="20"/>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16"/>
                                        </p:tgtEl>
                                        <p:attrNameLst>
                                          <p:attrName>style.visibility</p:attrName>
                                        </p:attrNameLst>
                                      </p:cBhvr>
                                      <p:to>
                                        <p:strVal val="visible"/>
                                      </p:to>
                                    </p:set>
                                    <p:animEffect transition="in" filter="fade">
                                      <p:cBhvr>
                                        <p:cTn id="149" dur="500"/>
                                        <p:tgtEl>
                                          <p:spTgt spid="16"/>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grpId="0" nodeType="clickEffect">
                                  <p:stCondLst>
                                    <p:cond delay="0"/>
                                  </p:stCondLst>
                                  <p:childTnLst>
                                    <p:set>
                                      <p:cBhvr>
                                        <p:cTn id="153" dur="1" fill="hold">
                                          <p:stCondLst>
                                            <p:cond delay="0"/>
                                          </p:stCondLst>
                                        </p:cTn>
                                        <p:tgtEl>
                                          <p:spTgt spid="52"/>
                                        </p:tgtEl>
                                        <p:attrNameLst>
                                          <p:attrName>style.visibility</p:attrName>
                                        </p:attrNameLst>
                                      </p:cBhvr>
                                      <p:to>
                                        <p:strVal val="visible"/>
                                      </p:to>
                                    </p:set>
                                    <p:animEffect transition="in" filter="fade">
                                      <p:cBhvr>
                                        <p:cTn id="154" dur="500"/>
                                        <p:tgtEl>
                                          <p:spTgt spid="52"/>
                                        </p:tgtEl>
                                      </p:cBhvr>
                                    </p:animEffec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21"/>
                                        </p:tgtEl>
                                        <p:attrNameLst>
                                          <p:attrName>style.visibility</p:attrName>
                                        </p:attrNameLst>
                                      </p:cBhvr>
                                      <p:to>
                                        <p:strVal val="visible"/>
                                      </p:to>
                                    </p:set>
                                    <p:animEffect transition="in" filter="fade">
                                      <p:cBhvr>
                                        <p:cTn id="159" dur="500"/>
                                        <p:tgtEl>
                                          <p:spTgt spid="21"/>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grpId="0" nodeType="clickEffect">
                                  <p:stCondLst>
                                    <p:cond delay="0"/>
                                  </p:stCondLst>
                                  <p:childTnLst>
                                    <p:set>
                                      <p:cBhvr>
                                        <p:cTn id="163" dur="1" fill="hold">
                                          <p:stCondLst>
                                            <p:cond delay="0"/>
                                          </p:stCondLst>
                                        </p:cTn>
                                        <p:tgtEl>
                                          <p:spTgt spid="53"/>
                                        </p:tgtEl>
                                        <p:attrNameLst>
                                          <p:attrName>style.visibility</p:attrName>
                                        </p:attrNameLst>
                                      </p:cBhvr>
                                      <p:to>
                                        <p:strVal val="visible"/>
                                      </p:to>
                                    </p:set>
                                    <p:animEffect transition="in" filter="fade">
                                      <p:cBhvr>
                                        <p:cTn id="164" dur="500"/>
                                        <p:tgtEl>
                                          <p:spTgt spid="53"/>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grpId="0" nodeType="clickEffect">
                                  <p:stCondLst>
                                    <p:cond delay="0"/>
                                  </p:stCondLst>
                                  <p:childTnLst>
                                    <p:set>
                                      <p:cBhvr>
                                        <p:cTn id="168" dur="1" fill="hold">
                                          <p:stCondLst>
                                            <p:cond delay="0"/>
                                          </p:stCondLst>
                                        </p:cTn>
                                        <p:tgtEl>
                                          <p:spTgt spid="15"/>
                                        </p:tgtEl>
                                        <p:attrNameLst>
                                          <p:attrName>style.visibility</p:attrName>
                                        </p:attrNameLst>
                                      </p:cBhvr>
                                      <p:to>
                                        <p:strVal val="visible"/>
                                      </p:to>
                                    </p:set>
                                    <p:animEffect transition="in" filter="fade">
                                      <p:cBhvr>
                                        <p:cTn id="169" dur="500"/>
                                        <p:tgtEl>
                                          <p:spTgt spid="15"/>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grpId="0" nodeType="clickEffect">
                                  <p:stCondLst>
                                    <p:cond delay="0"/>
                                  </p:stCondLst>
                                  <p:childTnLst>
                                    <p:set>
                                      <p:cBhvr>
                                        <p:cTn id="173" dur="1" fill="hold">
                                          <p:stCondLst>
                                            <p:cond delay="0"/>
                                          </p:stCondLst>
                                        </p:cTn>
                                        <p:tgtEl>
                                          <p:spTgt spid="22"/>
                                        </p:tgtEl>
                                        <p:attrNameLst>
                                          <p:attrName>style.visibility</p:attrName>
                                        </p:attrNameLst>
                                      </p:cBhvr>
                                      <p:to>
                                        <p:strVal val="visible"/>
                                      </p:to>
                                    </p:set>
                                    <p:animEffect transition="in" filter="fade">
                                      <p:cBhvr>
                                        <p:cTn id="174" dur="500"/>
                                        <p:tgtEl>
                                          <p:spTgt spid="22"/>
                                        </p:tgtEl>
                                      </p:cBhvr>
                                    </p:animEffect>
                                  </p:childTnLst>
                                </p:cTn>
                              </p:par>
                            </p:childTnLst>
                          </p:cTn>
                        </p:par>
                      </p:childTnLst>
                    </p:cTn>
                  </p:par>
                  <p:par>
                    <p:cTn id="175" fill="hold">
                      <p:stCondLst>
                        <p:cond delay="indefinite"/>
                      </p:stCondLst>
                      <p:childTnLst>
                        <p:par>
                          <p:cTn id="176" fill="hold">
                            <p:stCondLst>
                              <p:cond delay="0"/>
                            </p:stCondLst>
                            <p:childTnLst>
                              <p:par>
                                <p:cTn id="177" presetID="10" presetClass="entr" presetSubtype="0" fill="hold" grpId="0" nodeType="clickEffect">
                                  <p:stCondLst>
                                    <p:cond delay="0"/>
                                  </p:stCondLst>
                                  <p:childTnLst>
                                    <p:set>
                                      <p:cBhvr>
                                        <p:cTn id="178" dur="1" fill="hold">
                                          <p:stCondLst>
                                            <p:cond delay="0"/>
                                          </p:stCondLst>
                                        </p:cTn>
                                        <p:tgtEl>
                                          <p:spTgt spid="55"/>
                                        </p:tgtEl>
                                        <p:attrNameLst>
                                          <p:attrName>style.visibility</p:attrName>
                                        </p:attrNameLst>
                                      </p:cBhvr>
                                      <p:to>
                                        <p:strVal val="visible"/>
                                      </p:to>
                                    </p:set>
                                    <p:animEffect transition="in" filter="fade">
                                      <p:cBhvr>
                                        <p:cTn id="179" dur="500"/>
                                        <p:tgtEl>
                                          <p:spTgt spid="55"/>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ntr" presetSubtype="0" fill="hold" grpId="0" nodeType="clickEffect">
                                  <p:stCondLst>
                                    <p:cond delay="0"/>
                                  </p:stCondLst>
                                  <p:childTnLst>
                                    <p:set>
                                      <p:cBhvr>
                                        <p:cTn id="183" dur="1" fill="hold">
                                          <p:stCondLst>
                                            <p:cond delay="0"/>
                                          </p:stCondLst>
                                        </p:cTn>
                                        <p:tgtEl>
                                          <p:spTgt spid="14"/>
                                        </p:tgtEl>
                                        <p:attrNameLst>
                                          <p:attrName>style.visibility</p:attrName>
                                        </p:attrNameLst>
                                      </p:cBhvr>
                                      <p:to>
                                        <p:strVal val="visible"/>
                                      </p:to>
                                    </p:set>
                                    <p:animEffect transition="in" filter="fade">
                                      <p:cBhvr>
                                        <p:cTn id="184" dur="500"/>
                                        <p:tgtEl>
                                          <p:spTgt spid="14"/>
                                        </p:tgtEl>
                                      </p:cBhvr>
                                    </p:animEffect>
                                  </p:childTnLst>
                                </p:cTn>
                              </p:par>
                            </p:childTnLst>
                          </p:cTn>
                        </p:par>
                      </p:childTnLst>
                    </p:cTn>
                  </p:par>
                  <p:par>
                    <p:cTn id="185" fill="hold">
                      <p:stCondLst>
                        <p:cond delay="indefinite"/>
                      </p:stCondLst>
                      <p:childTnLst>
                        <p:par>
                          <p:cTn id="186" fill="hold">
                            <p:stCondLst>
                              <p:cond delay="0"/>
                            </p:stCondLst>
                            <p:childTnLst>
                              <p:par>
                                <p:cTn id="187" presetID="10" presetClass="entr" presetSubtype="0" fill="hold" grpId="0" nodeType="clickEffect">
                                  <p:stCondLst>
                                    <p:cond delay="0"/>
                                  </p:stCondLst>
                                  <p:childTnLst>
                                    <p:set>
                                      <p:cBhvr>
                                        <p:cTn id="188" dur="1" fill="hold">
                                          <p:stCondLst>
                                            <p:cond delay="0"/>
                                          </p:stCondLst>
                                        </p:cTn>
                                        <p:tgtEl>
                                          <p:spTgt spid="23"/>
                                        </p:tgtEl>
                                        <p:attrNameLst>
                                          <p:attrName>style.visibility</p:attrName>
                                        </p:attrNameLst>
                                      </p:cBhvr>
                                      <p:to>
                                        <p:strVal val="visible"/>
                                      </p:to>
                                    </p:set>
                                    <p:animEffect transition="in" filter="fade">
                                      <p:cBhvr>
                                        <p:cTn id="189" dur="500"/>
                                        <p:tgtEl>
                                          <p:spTgt spid="23"/>
                                        </p:tgtEl>
                                      </p:cBhvr>
                                    </p:animEffect>
                                  </p:childTnLst>
                                </p:cTn>
                              </p:par>
                            </p:childTnLst>
                          </p:cTn>
                        </p:par>
                      </p:childTnLst>
                    </p:cTn>
                  </p:par>
                  <p:par>
                    <p:cTn id="190" fill="hold">
                      <p:stCondLst>
                        <p:cond delay="indefinite"/>
                      </p:stCondLst>
                      <p:childTnLst>
                        <p:par>
                          <p:cTn id="191" fill="hold">
                            <p:stCondLst>
                              <p:cond delay="0"/>
                            </p:stCondLst>
                            <p:childTnLst>
                              <p:par>
                                <p:cTn id="192" presetID="10" presetClass="entr" presetSubtype="0" fill="hold" grpId="0" nodeType="clickEffect">
                                  <p:stCondLst>
                                    <p:cond delay="0"/>
                                  </p:stCondLst>
                                  <p:childTnLst>
                                    <p:set>
                                      <p:cBhvr>
                                        <p:cTn id="193" dur="1" fill="hold">
                                          <p:stCondLst>
                                            <p:cond delay="0"/>
                                          </p:stCondLst>
                                        </p:cTn>
                                        <p:tgtEl>
                                          <p:spTgt spid="56"/>
                                        </p:tgtEl>
                                        <p:attrNameLst>
                                          <p:attrName>style.visibility</p:attrName>
                                        </p:attrNameLst>
                                      </p:cBhvr>
                                      <p:to>
                                        <p:strVal val="visible"/>
                                      </p:to>
                                    </p:set>
                                    <p:animEffect transition="in" filter="fade">
                                      <p:cBhvr>
                                        <p:cTn id="194" dur="500"/>
                                        <p:tgtEl>
                                          <p:spTgt spid="56"/>
                                        </p:tgtEl>
                                      </p:cBhvr>
                                    </p:animEffect>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grpId="0" nodeType="clickEffect">
                                  <p:stCondLst>
                                    <p:cond delay="0"/>
                                  </p:stCondLst>
                                  <p:childTnLst>
                                    <p:set>
                                      <p:cBhvr>
                                        <p:cTn id="198" dur="1" fill="hold">
                                          <p:stCondLst>
                                            <p:cond delay="0"/>
                                          </p:stCondLst>
                                        </p:cTn>
                                        <p:tgtEl>
                                          <p:spTgt spid="13"/>
                                        </p:tgtEl>
                                        <p:attrNameLst>
                                          <p:attrName>style.visibility</p:attrName>
                                        </p:attrNameLst>
                                      </p:cBhvr>
                                      <p:to>
                                        <p:strVal val="visible"/>
                                      </p:to>
                                    </p:set>
                                    <p:animEffect transition="in" filter="fade">
                                      <p:cBhvr>
                                        <p:cTn id="199" dur="500"/>
                                        <p:tgtEl>
                                          <p:spTgt spid="13"/>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ntr" presetSubtype="0" fill="hold" grpId="0" nodeType="clickEffect">
                                  <p:stCondLst>
                                    <p:cond delay="0"/>
                                  </p:stCondLst>
                                  <p:childTnLst>
                                    <p:set>
                                      <p:cBhvr>
                                        <p:cTn id="203" dur="1" fill="hold">
                                          <p:stCondLst>
                                            <p:cond delay="0"/>
                                          </p:stCondLst>
                                        </p:cTn>
                                        <p:tgtEl>
                                          <p:spTgt spid="24"/>
                                        </p:tgtEl>
                                        <p:attrNameLst>
                                          <p:attrName>style.visibility</p:attrName>
                                        </p:attrNameLst>
                                      </p:cBhvr>
                                      <p:to>
                                        <p:strVal val="visible"/>
                                      </p:to>
                                    </p:set>
                                    <p:animEffect transition="in" filter="fade">
                                      <p:cBhvr>
                                        <p:cTn id="204" dur="500"/>
                                        <p:tgtEl>
                                          <p:spTgt spid="24"/>
                                        </p:tgtEl>
                                      </p:cBhvr>
                                    </p:animEffect>
                                  </p:childTnLst>
                                </p:cTn>
                              </p:par>
                            </p:childTnLst>
                          </p:cTn>
                        </p:par>
                      </p:childTnLst>
                    </p:cTn>
                  </p:par>
                  <p:par>
                    <p:cTn id="205" fill="hold">
                      <p:stCondLst>
                        <p:cond delay="indefinite"/>
                      </p:stCondLst>
                      <p:childTnLst>
                        <p:par>
                          <p:cTn id="206" fill="hold">
                            <p:stCondLst>
                              <p:cond delay="0"/>
                            </p:stCondLst>
                            <p:childTnLst>
                              <p:par>
                                <p:cTn id="207" presetID="45" presetClass="entr" presetSubtype="0" fill="hold" grpId="0" nodeType="clickEffect">
                                  <p:stCondLst>
                                    <p:cond delay="0"/>
                                  </p:stCondLst>
                                  <p:childTnLst>
                                    <p:set>
                                      <p:cBhvr>
                                        <p:cTn id="208" dur="1" fill="hold">
                                          <p:stCondLst>
                                            <p:cond delay="0"/>
                                          </p:stCondLst>
                                        </p:cTn>
                                        <p:tgtEl>
                                          <p:spTgt spid="45"/>
                                        </p:tgtEl>
                                        <p:attrNameLst>
                                          <p:attrName>style.visibility</p:attrName>
                                        </p:attrNameLst>
                                      </p:cBhvr>
                                      <p:to>
                                        <p:strVal val="visible"/>
                                      </p:to>
                                    </p:set>
                                    <p:animEffect transition="in" filter="fade">
                                      <p:cBhvr>
                                        <p:cTn id="209" dur="2000"/>
                                        <p:tgtEl>
                                          <p:spTgt spid="45"/>
                                        </p:tgtEl>
                                      </p:cBhvr>
                                    </p:animEffect>
                                    <p:anim calcmode="lin" valueType="num">
                                      <p:cBhvr>
                                        <p:cTn id="210" dur="2000" fill="hold"/>
                                        <p:tgtEl>
                                          <p:spTgt spid="45"/>
                                        </p:tgtEl>
                                        <p:attrNameLst>
                                          <p:attrName>ppt_w</p:attrName>
                                        </p:attrNameLst>
                                      </p:cBhvr>
                                      <p:tavLst>
                                        <p:tav tm="0" fmla="#ppt_w*sin(2.5*pi*$)">
                                          <p:val>
                                            <p:fltVal val="0"/>
                                          </p:val>
                                        </p:tav>
                                        <p:tav tm="100000">
                                          <p:val>
                                            <p:fltVal val="1"/>
                                          </p:val>
                                        </p:tav>
                                      </p:tavLst>
                                    </p:anim>
                                    <p:anim calcmode="lin" valueType="num">
                                      <p:cBhvr>
                                        <p:cTn id="211" dur="2000" fill="hold"/>
                                        <p:tgtEl>
                                          <p:spTgt spid="45"/>
                                        </p:tgtEl>
                                        <p:attrNameLst>
                                          <p:attrName>ppt_h</p:attrName>
                                        </p:attrNameLst>
                                      </p:cBhvr>
                                      <p:tavLst>
                                        <p:tav tm="0">
                                          <p:val>
                                            <p:strVal val="#ppt_h"/>
                                          </p:val>
                                        </p:tav>
                                        <p:tav tm="100000">
                                          <p:val>
                                            <p:strVal val="#ppt_h"/>
                                          </p:val>
                                        </p:tav>
                                      </p:tavLst>
                                    </p:anim>
                                  </p:childTnLst>
                                </p:cTn>
                              </p:par>
                            </p:childTnLst>
                          </p:cTn>
                        </p:par>
                      </p:childTnLst>
                    </p:cTn>
                  </p:par>
                  <p:par>
                    <p:cTn id="212" fill="hold">
                      <p:stCondLst>
                        <p:cond delay="indefinite"/>
                      </p:stCondLst>
                      <p:childTnLst>
                        <p:par>
                          <p:cTn id="213" fill="hold">
                            <p:stCondLst>
                              <p:cond delay="0"/>
                            </p:stCondLst>
                            <p:childTnLst>
                              <p:par>
                                <p:cTn id="214" presetID="45" presetClass="entr" presetSubtype="0" fill="hold" grpId="0" nodeType="clickEffect">
                                  <p:stCondLst>
                                    <p:cond delay="0"/>
                                  </p:stCondLst>
                                  <p:childTnLst>
                                    <p:set>
                                      <p:cBhvr>
                                        <p:cTn id="215" dur="1" fill="hold">
                                          <p:stCondLst>
                                            <p:cond delay="0"/>
                                          </p:stCondLst>
                                        </p:cTn>
                                        <p:tgtEl>
                                          <p:spTgt spid="60"/>
                                        </p:tgtEl>
                                        <p:attrNameLst>
                                          <p:attrName>style.visibility</p:attrName>
                                        </p:attrNameLst>
                                      </p:cBhvr>
                                      <p:to>
                                        <p:strVal val="visible"/>
                                      </p:to>
                                    </p:set>
                                    <p:animEffect transition="in" filter="fade">
                                      <p:cBhvr>
                                        <p:cTn id="216" dur="2000"/>
                                        <p:tgtEl>
                                          <p:spTgt spid="60"/>
                                        </p:tgtEl>
                                      </p:cBhvr>
                                    </p:animEffect>
                                    <p:anim calcmode="lin" valueType="num">
                                      <p:cBhvr>
                                        <p:cTn id="217" dur="2000" fill="hold"/>
                                        <p:tgtEl>
                                          <p:spTgt spid="60"/>
                                        </p:tgtEl>
                                        <p:attrNameLst>
                                          <p:attrName>ppt_w</p:attrName>
                                        </p:attrNameLst>
                                      </p:cBhvr>
                                      <p:tavLst>
                                        <p:tav tm="0" fmla="#ppt_w*sin(2.5*pi*$)">
                                          <p:val>
                                            <p:fltVal val="0"/>
                                          </p:val>
                                        </p:tav>
                                        <p:tav tm="100000">
                                          <p:val>
                                            <p:fltVal val="1"/>
                                          </p:val>
                                        </p:tav>
                                      </p:tavLst>
                                    </p:anim>
                                    <p:anim calcmode="lin" valueType="num">
                                      <p:cBhvr>
                                        <p:cTn id="218" dur="2000" fill="hold"/>
                                        <p:tgtEl>
                                          <p:spTgt spid="60"/>
                                        </p:tgtEl>
                                        <p:attrNameLst>
                                          <p:attrName>ppt_h</p:attrName>
                                        </p:attrNameLst>
                                      </p:cBhvr>
                                      <p:tavLst>
                                        <p:tav tm="0">
                                          <p:val>
                                            <p:strVal val="#ppt_h"/>
                                          </p:val>
                                        </p:tav>
                                        <p:tav tm="100000">
                                          <p:val>
                                            <p:strVal val="#ppt_h"/>
                                          </p:val>
                                        </p:tav>
                                      </p:tavLst>
                                    </p:anim>
                                  </p:childTnLst>
                                </p:cTn>
                              </p:par>
                            </p:childTnLst>
                          </p:cTn>
                        </p:par>
                      </p:childTnLst>
                    </p:cTn>
                  </p:par>
                  <p:par>
                    <p:cTn id="219" fill="hold">
                      <p:stCondLst>
                        <p:cond delay="indefinite"/>
                      </p:stCondLst>
                      <p:childTnLst>
                        <p:par>
                          <p:cTn id="220" fill="hold">
                            <p:stCondLst>
                              <p:cond delay="0"/>
                            </p:stCondLst>
                            <p:childTnLst>
                              <p:par>
                                <p:cTn id="221" presetID="45" presetClass="entr" presetSubtype="0" fill="hold" grpId="0" nodeType="clickEffect">
                                  <p:stCondLst>
                                    <p:cond delay="0"/>
                                  </p:stCondLst>
                                  <p:childTnLst>
                                    <p:set>
                                      <p:cBhvr>
                                        <p:cTn id="222" dur="1" fill="hold">
                                          <p:stCondLst>
                                            <p:cond delay="0"/>
                                          </p:stCondLst>
                                        </p:cTn>
                                        <p:tgtEl>
                                          <p:spTgt spid="61"/>
                                        </p:tgtEl>
                                        <p:attrNameLst>
                                          <p:attrName>style.visibility</p:attrName>
                                        </p:attrNameLst>
                                      </p:cBhvr>
                                      <p:to>
                                        <p:strVal val="visible"/>
                                      </p:to>
                                    </p:set>
                                    <p:animEffect transition="in" filter="fade">
                                      <p:cBhvr>
                                        <p:cTn id="223" dur="2000"/>
                                        <p:tgtEl>
                                          <p:spTgt spid="61"/>
                                        </p:tgtEl>
                                      </p:cBhvr>
                                    </p:animEffect>
                                    <p:anim calcmode="lin" valueType="num">
                                      <p:cBhvr>
                                        <p:cTn id="224" dur="2000" fill="hold"/>
                                        <p:tgtEl>
                                          <p:spTgt spid="61"/>
                                        </p:tgtEl>
                                        <p:attrNameLst>
                                          <p:attrName>ppt_w</p:attrName>
                                        </p:attrNameLst>
                                      </p:cBhvr>
                                      <p:tavLst>
                                        <p:tav tm="0" fmla="#ppt_w*sin(2.5*pi*$)">
                                          <p:val>
                                            <p:fltVal val="0"/>
                                          </p:val>
                                        </p:tav>
                                        <p:tav tm="100000">
                                          <p:val>
                                            <p:fltVal val="1"/>
                                          </p:val>
                                        </p:tav>
                                      </p:tavLst>
                                    </p:anim>
                                    <p:anim calcmode="lin" valueType="num">
                                      <p:cBhvr>
                                        <p:cTn id="225" dur="2000" fill="hold"/>
                                        <p:tgtEl>
                                          <p:spTgt spid="6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8" grpId="0" animBg="1"/>
      <p:bldP spid="30" grpId="0" animBg="1"/>
      <p:bldP spid="34" grpId="0" animBg="1"/>
      <p:bldP spid="36" grpId="0" animBg="1"/>
      <p:bldP spid="38" grpId="0" animBg="1"/>
      <p:bldP spid="41" grpId="0" animBg="1"/>
      <p:bldP spid="48" grpId="0" animBg="1"/>
      <p:bldP spid="50" grpId="0" animBg="1"/>
      <p:bldP spid="52" grpId="0" animBg="1"/>
      <p:bldP spid="53" grpId="0" animBg="1"/>
      <p:bldP spid="55" grpId="0" animBg="1"/>
      <p:bldP spid="56" grpId="0" animBg="1"/>
      <p:bldP spid="45" grpId="0" animBg="1"/>
      <p:bldP spid="60" grpId="0" animBg="1"/>
      <p:bldP spid="6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p:cNvGrpSpPr/>
          <p:nvPr/>
        </p:nvGrpSpPr>
        <p:grpSpPr>
          <a:xfrm>
            <a:off x="112570" y="1506448"/>
            <a:ext cx="3312368" cy="920290"/>
            <a:chOff x="611560" y="1556792"/>
            <a:chExt cx="2664296" cy="504056"/>
          </a:xfrm>
        </p:grpSpPr>
        <p:sp>
          <p:nvSpPr>
            <p:cNvPr id="3" name="Pentágono 2"/>
            <p:cNvSpPr/>
            <p:nvPr/>
          </p:nvSpPr>
          <p:spPr>
            <a:xfrm>
              <a:off x="1006271" y="1556792"/>
              <a:ext cx="2269585" cy="504056"/>
            </a:xfrm>
            <a:prstGeom prst="homePlat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r>
                <a:rPr lang="es-MX" dirty="0" smtClean="0">
                  <a:solidFill>
                    <a:schemeClr val="tx1"/>
                  </a:solidFill>
                </a:rPr>
                <a:t>Semanas Del Adulto Mayor</a:t>
              </a:r>
              <a:endParaRPr lang="es-MX" dirty="0">
                <a:solidFill>
                  <a:schemeClr val="tx1"/>
                </a:solidFill>
              </a:endParaRPr>
            </a:p>
          </p:txBody>
        </p:sp>
        <p:sp>
          <p:nvSpPr>
            <p:cNvPr id="4" name="Cheurón 3"/>
            <p:cNvSpPr/>
            <p:nvPr/>
          </p:nvSpPr>
          <p:spPr>
            <a:xfrm>
              <a:off x="611560" y="1556792"/>
              <a:ext cx="789421" cy="504056"/>
            </a:xfrm>
            <a:prstGeom prst="chevr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grpSp>
        <p:nvGrpSpPr>
          <p:cNvPr id="7" name="Grupo 6"/>
          <p:cNvGrpSpPr/>
          <p:nvPr/>
        </p:nvGrpSpPr>
        <p:grpSpPr>
          <a:xfrm>
            <a:off x="90558" y="3330987"/>
            <a:ext cx="3312368" cy="906775"/>
            <a:chOff x="611560" y="1556792"/>
            <a:chExt cx="2664296" cy="504056"/>
          </a:xfrm>
          <a:solidFill>
            <a:srgbClr val="CC9900"/>
          </a:solidFill>
        </p:grpSpPr>
        <p:sp>
          <p:nvSpPr>
            <p:cNvPr id="8" name="Pentágono 7"/>
            <p:cNvSpPr/>
            <p:nvPr/>
          </p:nvSpPr>
          <p:spPr>
            <a:xfrm>
              <a:off x="1006271" y="1556792"/>
              <a:ext cx="2269585" cy="504056"/>
            </a:xfrm>
            <a:prstGeom prst="homePlat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Ejercicios </a:t>
              </a:r>
            </a:p>
            <a:p>
              <a:pPr algn="ctr"/>
              <a:r>
                <a:rPr lang="es-MX" dirty="0" smtClean="0">
                  <a:solidFill>
                    <a:schemeClr val="tx1"/>
                  </a:solidFill>
                </a:rPr>
                <a:t>De Cuaresma</a:t>
              </a:r>
              <a:endParaRPr lang="es-MX" dirty="0">
                <a:solidFill>
                  <a:schemeClr val="tx1"/>
                </a:solidFill>
              </a:endParaRPr>
            </a:p>
          </p:txBody>
        </p:sp>
        <p:sp>
          <p:nvSpPr>
            <p:cNvPr id="9" name="Cheurón 8"/>
            <p:cNvSpPr/>
            <p:nvPr/>
          </p:nvSpPr>
          <p:spPr>
            <a:xfrm>
              <a:off x="611560" y="1556792"/>
              <a:ext cx="789421" cy="504056"/>
            </a:xfrm>
            <a:prstGeom prst="chevron">
              <a:avLst/>
            </a:prstGeom>
            <a:grpFill/>
            <a:ln>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grpSp>
        <p:nvGrpSpPr>
          <p:cNvPr id="10" name="Grupo 9"/>
          <p:cNvGrpSpPr/>
          <p:nvPr/>
        </p:nvGrpSpPr>
        <p:grpSpPr>
          <a:xfrm>
            <a:off x="90558" y="5400743"/>
            <a:ext cx="3312368" cy="911004"/>
            <a:chOff x="611560" y="1556792"/>
            <a:chExt cx="2664296" cy="504056"/>
          </a:xfrm>
          <a:solidFill>
            <a:schemeClr val="accent2">
              <a:lumMod val="60000"/>
              <a:lumOff val="40000"/>
            </a:schemeClr>
          </a:solidFill>
        </p:grpSpPr>
        <p:sp>
          <p:nvSpPr>
            <p:cNvPr id="11" name="Pentágono 10"/>
            <p:cNvSpPr/>
            <p:nvPr/>
          </p:nvSpPr>
          <p:spPr>
            <a:xfrm>
              <a:off x="1006271" y="1556792"/>
              <a:ext cx="2269585" cy="504056"/>
            </a:xfrm>
            <a:prstGeom prst="homePlate">
              <a:avLst/>
            </a:prstGeom>
            <a:gr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Itinerario </a:t>
              </a:r>
            </a:p>
            <a:p>
              <a:pPr algn="ctr"/>
              <a:r>
                <a:rPr lang="es-MX" dirty="0" smtClean="0">
                  <a:solidFill>
                    <a:schemeClr val="tx1"/>
                  </a:solidFill>
                </a:rPr>
                <a:t>Formativo</a:t>
              </a:r>
            </a:p>
          </p:txBody>
        </p:sp>
        <p:sp>
          <p:nvSpPr>
            <p:cNvPr id="12" name="Cheurón 11"/>
            <p:cNvSpPr/>
            <p:nvPr/>
          </p:nvSpPr>
          <p:spPr>
            <a:xfrm>
              <a:off x="611560" y="1556792"/>
              <a:ext cx="789421" cy="504056"/>
            </a:xfrm>
            <a:prstGeom prst="chevron">
              <a:avLst/>
            </a:prstGeom>
            <a:gr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sp>
        <p:nvSpPr>
          <p:cNvPr id="13" name="5 CuadroTexto"/>
          <p:cNvSpPr txBox="1"/>
          <p:nvPr/>
        </p:nvSpPr>
        <p:spPr>
          <a:xfrm>
            <a:off x="0" y="0"/>
            <a:ext cx="9144000" cy="523220"/>
          </a:xfrm>
          <a:prstGeom prst="rect">
            <a:avLst/>
          </a:prstGeom>
          <a:solidFill>
            <a:schemeClr val="accent4">
              <a:lumMod val="40000"/>
              <a:lumOff val="60000"/>
            </a:schemeClr>
          </a:solidFill>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_tradnl" sz="2800" dirty="0" smtClean="0"/>
              <a:t>Líneas de atención y acompañamiento de  la DDPAM </a:t>
            </a:r>
            <a:endParaRPr lang="es-AR" sz="2800" dirty="0"/>
          </a:p>
        </p:txBody>
      </p:sp>
      <p:sp>
        <p:nvSpPr>
          <p:cNvPr id="14" name="Cheurón 13"/>
          <p:cNvSpPr/>
          <p:nvPr/>
        </p:nvSpPr>
        <p:spPr>
          <a:xfrm>
            <a:off x="3055675" y="1498428"/>
            <a:ext cx="957062" cy="920290"/>
          </a:xfrm>
          <a:prstGeom prst="chevron">
            <a:avLst/>
          </a:prstGeom>
          <a:solidFill>
            <a:srgbClr val="FFCC66"/>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a:solidFill>
                  <a:schemeClr val="tx1"/>
                </a:solidFill>
              </a:rPr>
              <a:t>6</a:t>
            </a:r>
          </a:p>
        </p:txBody>
      </p:sp>
      <p:sp>
        <p:nvSpPr>
          <p:cNvPr id="16" name="Abrir llave 15"/>
          <p:cNvSpPr/>
          <p:nvPr/>
        </p:nvSpPr>
        <p:spPr>
          <a:xfrm>
            <a:off x="5616498" y="1362505"/>
            <a:ext cx="61899" cy="1093722"/>
          </a:xfrm>
          <a:prstGeom prst="leftBrace">
            <a:avLst/>
          </a:prstGeom>
          <a:ln w="28575">
            <a:solidFill>
              <a:srgbClr val="FF9999"/>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22" name="Abrir llave 21"/>
          <p:cNvSpPr/>
          <p:nvPr/>
        </p:nvSpPr>
        <p:spPr>
          <a:xfrm>
            <a:off x="5694303" y="3172313"/>
            <a:ext cx="160986" cy="1209939"/>
          </a:xfrm>
          <a:prstGeom prst="leftBrace">
            <a:avLst/>
          </a:prstGeom>
          <a:ln w="28575">
            <a:solidFill>
              <a:srgbClr val="FF9999"/>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sp>
        <p:nvSpPr>
          <p:cNvPr id="24" name="Cheurón 23"/>
          <p:cNvSpPr/>
          <p:nvPr/>
        </p:nvSpPr>
        <p:spPr>
          <a:xfrm>
            <a:off x="3059832" y="3327767"/>
            <a:ext cx="977207" cy="909995"/>
          </a:xfrm>
          <a:prstGeom prst="chevron">
            <a:avLst/>
          </a:prstGeom>
          <a:solidFill>
            <a:srgbClr val="FF9900"/>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smtClean="0">
                <a:solidFill>
                  <a:schemeClr val="tx1"/>
                </a:solidFill>
              </a:rPr>
              <a:t>5</a:t>
            </a:r>
            <a:endParaRPr lang="es-MX" b="1" dirty="0">
              <a:solidFill>
                <a:schemeClr val="tx1"/>
              </a:solidFill>
            </a:endParaRPr>
          </a:p>
        </p:txBody>
      </p:sp>
      <p:grpSp>
        <p:nvGrpSpPr>
          <p:cNvPr id="40" name="Grupo 39"/>
          <p:cNvGrpSpPr/>
          <p:nvPr/>
        </p:nvGrpSpPr>
        <p:grpSpPr>
          <a:xfrm>
            <a:off x="5879765" y="3077151"/>
            <a:ext cx="3163477" cy="1992891"/>
            <a:chOff x="5879765" y="3077151"/>
            <a:chExt cx="3163477" cy="1992891"/>
          </a:xfrm>
        </p:grpSpPr>
        <p:pic>
          <p:nvPicPr>
            <p:cNvPr id="25" name="Imagen 24"/>
            <p:cNvPicPr>
              <a:picLocks noChangeAspect="1"/>
            </p:cNvPicPr>
            <p:nvPr/>
          </p:nvPicPr>
          <p:blipFill>
            <a:blip r:embed="rId2"/>
            <a:stretch>
              <a:fillRect/>
            </a:stretch>
          </p:blipFill>
          <p:spPr>
            <a:xfrm>
              <a:off x="5879765" y="3077151"/>
              <a:ext cx="943386" cy="864679"/>
            </a:xfrm>
            <a:prstGeom prst="rect">
              <a:avLst/>
            </a:prstGeom>
          </p:spPr>
        </p:pic>
        <p:pic>
          <p:nvPicPr>
            <p:cNvPr id="27" name="Imagen 26"/>
            <p:cNvPicPr>
              <a:picLocks noChangeAspect="1"/>
            </p:cNvPicPr>
            <p:nvPr/>
          </p:nvPicPr>
          <p:blipFill>
            <a:blip r:embed="rId3"/>
            <a:stretch>
              <a:fillRect/>
            </a:stretch>
          </p:blipFill>
          <p:spPr>
            <a:xfrm>
              <a:off x="6893684" y="3077151"/>
              <a:ext cx="933265" cy="854785"/>
            </a:xfrm>
            <a:prstGeom prst="rect">
              <a:avLst/>
            </a:prstGeom>
          </p:spPr>
        </p:pic>
        <p:pic>
          <p:nvPicPr>
            <p:cNvPr id="28" name="Imagen 27"/>
            <p:cNvPicPr>
              <a:picLocks noChangeAspect="1"/>
            </p:cNvPicPr>
            <p:nvPr/>
          </p:nvPicPr>
          <p:blipFill rotWithShape="1">
            <a:blip r:embed="rId4"/>
            <a:srcRect l="7936"/>
            <a:stretch/>
          </p:blipFill>
          <p:spPr>
            <a:xfrm>
              <a:off x="7861546" y="3077167"/>
              <a:ext cx="1181696" cy="857830"/>
            </a:xfrm>
            <a:prstGeom prst="rect">
              <a:avLst/>
            </a:prstGeom>
          </p:spPr>
        </p:pic>
        <p:pic>
          <p:nvPicPr>
            <p:cNvPr id="29" name="Imagen 28"/>
            <p:cNvPicPr>
              <a:picLocks noChangeAspect="1"/>
            </p:cNvPicPr>
            <p:nvPr/>
          </p:nvPicPr>
          <p:blipFill>
            <a:blip r:embed="rId5"/>
            <a:stretch>
              <a:fillRect/>
            </a:stretch>
          </p:blipFill>
          <p:spPr>
            <a:xfrm>
              <a:off x="5920838" y="4261136"/>
              <a:ext cx="1127968" cy="744129"/>
            </a:xfrm>
            <a:prstGeom prst="rect">
              <a:avLst/>
            </a:prstGeom>
          </p:spPr>
        </p:pic>
        <p:pic>
          <p:nvPicPr>
            <p:cNvPr id="30" name="Imagen 29"/>
            <p:cNvPicPr>
              <a:picLocks noChangeAspect="1"/>
            </p:cNvPicPr>
            <p:nvPr/>
          </p:nvPicPr>
          <p:blipFill>
            <a:blip r:embed="rId6"/>
            <a:stretch>
              <a:fillRect/>
            </a:stretch>
          </p:blipFill>
          <p:spPr>
            <a:xfrm>
              <a:off x="7255904" y="4162383"/>
              <a:ext cx="694359" cy="907659"/>
            </a:xfrm>
            <a:prstGeom prst="rect">
              <a:avLst/>
            </a:prstGeom>
          </p:spPr>
        </p:pic>
      </p:grpSp>
      <p:pic>
        <p:nvPicPr>
          <p:cNvPr id="31" name="Imagen 30"/>
          <p:cNvPicPr>
            <a:picLocks noChangeAspect="1"/>
          </p:cNvPicPr>
          <p:nvPr/>
        </p:nvPicPr>
        <p:blipFill>
          <a:blip r:embed="rId7"/>
          <a:stretch>
            <a:fillRect/>
          </a:stretch>
        </p:blipFill>
        <p:spPr>
          <a:xfrm>
            <a:off x="3023903" y="5410731"/>
            <a:ext cx="941167" cy="890292"/>
          </a:xfrm>
          <a:prstGeom prst="rect">
            <a:avLst/>
          </a:prstGeom>
        </p:spPr>
      </p:pic>
      <p:sp>
        <p:nvSpPr>
          <p:cNvPr id="33" name="Abrir llave 32"/>
          <p:cNvSpPr/>
          <p:nvPr/>
        </p:nvSpPr>
        <p:spPr>
          <a:xfrm>
            <a:off x="5647654" y="5250907"/>
            <a:ext cx="123797" cy="1209939"/>
          </a:xfrm>
          <a:prstGeom prst="leftBrace">
            <a:avLst/>
          </a:prstGeom>
          <a:ln w="28575">
            <a:solidFill>
              <a:srgbClr val="FF9999"/>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s-MX"/>
          </a:p>
        </p:txBody>
      </p:sp>
      <p:grpSp>
        <p:nvGrpSpPr>
          <p:cNvPr id="41" name="Grupo 40"/>
          <p:cNvGrpSpPr/>
          <p:nvPr/>
        </p:nvGrpSpPr>
        <p:grpSpPr>
          <a:xfrm>
            <a:off x="5822517" y="5400743"/>
            <a:ext cx="3054125" cy="960857"/>
            <a:chOff x="5822517" y="5400743"/>
            <a:chExt cx="3054125" cy="960857"/>
          </a:xfrm>
        </p:grpSpPr>
        <p:pic>
          <p:nvPicPr>
            <p:cNvPr id="34" name="Imagen 33"/>
            <p:cNvPicPr>
              <a:picLocks noChangeAspect="1"/>
            </p:cNvPicPr>
            <p:nvPr/>
          </p:nvPicPr>
          <p:blipFill>
            <a:blip r:embed="rId8"/>
            <a:stretch>
              <a:fillRect/>
            </a:stretch>
          </p:blipFill>
          <p:spPr>
            <a:xfrm>
              <a:off x="5822517" y="5410731"/>
              <a:ext cx="1486849" cy="923226"/>
            </a:xfrm>
            <a:prstGeom prst="rect">
              <a:avLst/>
            </a:prstGeom>
          </p:spPr>
        </p:pic>
        <p:pic>
          <p:nvPicPr>
            <p:cNvPr id="35" name="Imagen 34"/>
            <p:cNvPicPr>
              <a:picLocks noChangeAspect="1"/>
            </p:cNvPicPr>
            <p:nvPr/>
          </p:nvPicPr>
          <p:blipFill>
            <a:blip r:embed="rId9"/>
            <a:stretch>
              <a:fillRect/>
            </a:stretch>
          </p:blipFill>
          <p:spPr>
            <a:xfrm>
              <a:off x="7387060" y="5400743"/>
              <a:ext cx="1489582" cy="960857"/>
            </a:xfrm>
            <a:prstGeom prst="rect">
              <a:avLst/>
            </a:prstGeom>
          </p:spPr>
        </p:pic>
      </p:grpSp>
      <p:pic>
        <p:nvPicPr>
          <p:cNvPr id="36" name="Imagen 35"/>
          <p:cNvPicPr>
            <a:picLocks noChangeAspect="1"/>
          </p:cNvPicPr>
          <p:nvPr/>
        </p:nvPicPr>
        <p:blipFill>
          <a:blip r:embed="rId10"/>
          <a:stretch>
            <a:fillRect/>
          </a:stretch>
        </p:blipFill>
        <p:spPr>
          <a:xfrm>
            <a:off x="3681814" y="3343130"/>
            <a:ext cx="1888355" cy="868306"/>
          </a:xfrm>
          <a:prstGeom prst="rect">
            <a:avLst/>
          </a:prstGeom>
        </p:spPr>
      </p:pic>
      <p:pic>
        <p:nvPicPr>
          <p:cNvPr id="37" name="Imagen 36"/>
          <p:cNvPicPr>
            <a:picLocks noChangeAspect="1"/>
          </p:cNvPicPr>
          <p:nvPr/>
        </p:nvPicPr>
        <p:blipFill>
          <a:blip r:embed="rId10"/>
          <a:stretch>
            <a:fillRect/>
          </a:stretch>
        </p:blipFill>
        <p:spPr>
          <a:xfrm>
            <a:off x="3627822" y="1506448"/>
            <a:ext cx="1888355" cy="894298"/>
          </a:xfrm>
          <a:prstGeom prst="rect">
            <a:avLst/>
          </a:prstGeom>
        </p:spPr>
      </p:pic>
      <p:sp>
        <p:nvSpPr>
          <p:cNvPr id="42" name="Cheurón 41"/>
          <p:cNvSpPr/>
          <p:nvPr/>
        </p:nvSpPr>
        <p:spPr>
          <a:xfrm>
            <a:off x="3627821" y="5410731"/>
            <a:ext cx="1888355" cy="900280"/>
          </a:xfrm>
          <a:prstGeom prst="chevron">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Libros</a:t>
            </a:r>
            <a:endParaRPr lang="es-MX" dirty="0">
              <a:solidFill>
                <a:schemeClr val="tx1"/>
              </a:solidFill>
            </a:endParaRPr>
          </a:p>
        </p:txBody>
      </p:sp>
      <p:sp>
        <p:nvSpPr>
          <p:cNvPr id="43" name="6 CuadroTexto"/>
          <p:cNvSpPr txBox="1"/>
          <p:nvPr/>
        </p:nvSpPr>
        <p:spPr>
          <a:xfrm>
            <a:off x="179512" y="728820"/>
            <a:ext cx="4968552" cy="584775"/>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s-ES_tradnl" sz="1600" dirty="0" smtClean="0">
                <a:solidFill>
                  <a:schemeClr val="tx1"/>
                </a:solidFill>
              </a:rPr>
              <a:t> </a:t>
            </a:r>
            <a:r>
              <a:rPr lang="es-ES_tradnl" sz="1600" dirty="0">
                <a:solidFill>
                  <a:schemeClr val="tx1"/>
                </a:solidFill>
              </a:rPr>
              <a:t>L</a:t>
            </a:r>
            <a:r>
              <a:rPr lang="es-ES_tradnl" sz="1600" dirty="0" smtClean="0">
                <a:solidFill>
                  <a:schemeClr val="tx1"/>
                </a:solidFill>
              </a:rPr>
              <a:t>os materiales son procesuales, favorecen un camino de atención y acompañamiento </a:t>
            </a:r>
            <a:endParaRPr lang="es-AR" sz="1600" dirty="0">
              <a:solidFill>
                <a:schemeClr val="tx1"/>
              </a:solidFill>
            </a:endParaRPr>
          </a:p>
        </p:txBody>
      </p:sp>
      <p:grpSp>
        <p:nvGrpSpPr>
          <p:cNvPr id="5" name="Grupo 4"/>
          <p:cNvGrpSpPr/>
          <p:nvPr/>
        </p:nvGrpSpPr>
        <p:grpSpPr>
          <a:xfrm>
            <a:off x="5773136" y="914916"/>
            <a:ext cx="3259050" cy="1932943"/>
            <a:chOff x="5773136" y="914916"/>
            <a:chExt cx="3259050" cy="1932943"/>
          </a:xfrm>
        </p:grpSpPr>
        <p:pic>
          <p:nvPicPr>
            <p:cNvPr id="17" name="Imagen 16"/>
            <p:cNvPicPr>
              <a:picLocks noChangeAspect="1"/>
            </p:cNvPicPr>
            <p:nvPr/>
          </p:nvPicPr>
          <p:blipFill>
            <a:blip r:embed="rId11"/>
            <a:stretch>
              <a:fillRect/>
            </a:stretch>
          </p:blipFill>
          <p:spPr>
            <a:xfrm>
              <a:off x="6598909" y="914916"/>
              <a:ext cx="1092975" cy="801988"/>
            </a:xfrm>
            <a:prstGeom prst="rect">
              <a:avLst/>
            </a:prstGeom>
          </p:spPr>
        </p:pic>
        <p:pic>
          <p:nvPicPr>
            <p:cNvPr id="18" name="Imagen 17"/>
            <p:cNvPicPr>
              <a:picLocks noChangeAspect="1"/>
            </p:cNvPicPr>
            <p:nvPr/>
          </p:nvPicPr>
          <p:blipFill>
            <a:blip r:embed="rId12"/>
            <a:stretch>
              <a:fillRect/>
            </a:stretch>
          </p:blipFill>
          <p:spPr>
            <a:xfrm>
              <a:off x="7826949" y="914916"/>
              <a:ext cx="1103570" cy="809763"/>
            </a:xfrm>
            <a:prstGeom prst="rect">
              <a:avLst/>
            </a:prstGeom>
          </p:spPr>
        </p:pic>
        <p:pic>
          <p:nvPicPr>
            <p:cNvPr id="19" name="Imagen 18"/>
            <p:cNvPicPr>
              <a:picLocks noChangeAspect="1"/>
            </p:cNvPicPr>
            <p:nvPr/>
          </p:nvPicPr>
          <p:blipFill>
            <a:blip r:embed="rId13"/>
            <a:stretch>
              <a:fillRect/>
            </a:stretch>
          </p:blipFill>
          <p:spPr>
            <a:xfrm>
              <a:off x="5773136" y="1983312"/>
              <a:ext cx="1271502" cy="825746"/>
            </a:xfrm>
            <a:prstGeom prst="rect">
              <a:avLst/>
            </a:prstGeom>
          </p:spPr>
        </p:pic>
        <p:pic>
          <p:nvPicPr>
            <p:cNvPr id="20" name="Imagen 19"/>
            <p:cNvPicPr>
              <a:picLocks noChangeAspect="1"/>
            </p:cNvPicPr>
            <p:nvPr/>
          </p:nvPicPr>
          <p:blipFill>
            <a:blip r:embed="rId14"/>
            <a:stretch>
              <a:fillRect/>
            </a:stretch>
          </p:blipFill>
          <p:spPr>
            <a:xfrm>
              <a:off x="7107823" y="1983312"/>
              <a:ext cx="666127" cy="864547"/>
            </a:xfrm>
            <a:prstGeom prst="rect">
              <a:avLst/>
            </a:prstGeom>
          </p:spPr>
        </p:pic>
        <p:pic>
          <p:nvPicPr>
            <p:cNvPr id="21" name="Imagen 20"/>
            <p:cNvPicPr>
              <a:picLocks noChangeAspect="1"/>
            </p:cNvPicPr>
            <p:nvPr/>
          </p:nvPicPr>
          <p:blipFill>
            <a:blip r:embed="rId15"/>
            <a:stretch>
              <a:fillRect/>
            </a:stretch>
          </p:blipFill>
          <p:spPr>
            <a:xfrm>
              <a:off x="7816244" y="1970847"/>
              <a:ext cx="1215942" cy="790803"/>
            </a:xfrm>
            <a:prstGeom prst="rect">
              <a:avLst/>
            </a:prstGeom>
          </p:spPr>
        </p:pic>
        <p:pic>
          <p:nvPicPr>
            <p:cNvPr id="2" name="Imagen 1"/>
            <p:cNvPicPr>
              <a:picLocks noChangeAspect="1"/>
            </p:cNvPicPr>
            <p:nvPr/>
          </p:nvPicPr>
          <p:blipFill rotWithShape="1">
            <a:blip r:embed="rId16">
              <a:extLst>
                <a:ext uri="{BEBA8EAE-BF5A-486C-A8C5-ECC9F3942E4B}">
                  <a14:imgProps xmlns:a14="http://schemas.microsoft.com/office/drawing/2010/main">
                    <a14:imgLayer r:embed="rId17">
                      <a14:imgEffect>
                        <a14:sharpenSoften amount="50000"/>
                      </a14:imgEffect>
                    </a14:imgLayer>
                  </a14:imgProps>
                </a:ext>
              </a:extLst>
            </a:blip>
            <a:srcRect l="4995" t="16711" r="6435" b="16471"/>
            <a:stretch/>
          </p:blipFill>
          <p:spPr>
            <a:xfrm>
              <a:off x="5812186" y="924488"/>
              <a:ext cx="652934" cy="875697"/>
            </a:xfrm>
            <a:prstGeom prst="rect">
              <a:avLst/>
            </a:prstGeom>
          </p:spPr>
        </p:pic>
      </p:grpSp>
    </p:spTree>
    <p:extLst>
      <p:ext uri="{BB962C8B-B14F-4D97-AF65-F5344CB8AC3E}">
        <p14:creationId xmlns:p14="http://schemas.microsoft.com/office/powerpoint/2010/main" val="164608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80">
                                          <p:stCondLst>
                                            <p:cond delay="0"/>
                                          </p:stCondLst>
                                        </p:cTn>
                                        <p:tgtEl>
                                          <p:spTgt spid="41"/>
                                        </p:tgtEl>
                                      </p:cBhvr>
                                    </p:animEffect>
                                    <p:anim calcmode="lin" valueType="num">
                                      <p:cBhvr>
                                        <p:cTn id="18"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 dur="26">
                                          <p:stCondLst>
                                            <p:cond delay="650"/>
                                          </p:stCondLst>
                                        </p:cTn>
                                        <p:tgtEl>
                                          <p:spTgt spid="41"/>
                                        </p:tgtEl>
                                      </p:cBhvr>
                                      <p:to x="100000" y="60000"/>
                                    </p:animScale>
                                    <p:animScale>
                                      <p:cBhvr>
                                        <p:cTn id="24" dur="166" decel="50000">
                                          <p:stCondLst>
                                            <p:cond delay="676"/>
                                          </p:stCondLst>
                                        </p:cTn>
                                        <p:tgtEl>
                                          <p:spTgt spid="41"/>
                                        </p:tgtEl>
                                      </p:cBhvr>
                                      <p:to x="100000" y="100000"/>
                                    </p:animScale>
                                    <p:animScale>
                                      <p:cBhvr>
                                        <p:cTn id="25" dur="26">
                                          <p:stCondLst>
                                            <p:cond delay="1312"/>
                                          </p:stCondLst>
                                        </p:cTn>
                                        <p:tgtEl>
                                          <p:spTgt spid="41"/>
                                        </p:tgtEl>
                                      </p:cBhvr>
                                      <p:to x="100000" y="80000"/>
                                    </p:animScale>
                                    <p:animScale>
                                      <p:cBhvr>
                                        <p:cTn id="26" dur="166" decel="50000">
                                          <p:stCondLst>
                                            <p:cond delay="1338"/>
                                          </p:stCondLst>
                                        </p:cTn>
                                        <p:tgtEl>
                                          <p:spTgt spid="41"/>
                                        </p:tgtEl>
                                      </p:cBhvr>
                                      <p:to x="100000" y="100000"/>
                                    </p:animScale>
                                    <p:animScale>
                                      <p:cBhvr>
                                        <p:cTn id="27" dur="26">
                                          <p:stCondLst>
                                            <p:cond delay="1642"/>
                                          </p:stCondLst>
                                        </p:cTn>
                                        <p:tgtEl>
                                          <p:spTgt spid="41"/>
                                        </p:tgtEl>
                                      </p:cBhvr>
                                      <p:to x="100000" y="90000"/>
                                    </p:animScale>
                                    <p:animScale>
                                      <p:cBhvr>
                                        <p:cTn id="28" dur="166" decel="50000">
                                          <p:stCondLst>
                                            <p:cond delay="1668"/>
                                          </p:stCondLst>
                                        </p:cTn>
                                        <p:tgtEl>
                                          <p:spTgt spid="41"/>
                                        </p:tgtEl>
                                      </p:cBhvr>
                                      <p:to x="100000" y="100000"/>
                                    </p:animScale>
                                    <p:animScale>
                                      <p:cBhvr>
                                        <p:cTn id="29" dur="26">
                                          <p:stCondLst>
                                            <p:cond delay="1808"/>
                                          </p:stCondLst>
                                        </p:cTn>
                                        <p:tgtEl>
                                          <p:spTgt spid="41"/>
                                        </p:tgtEl>
                                      </p:cBhvr>
                                      <p:to x="100000" y="95000"/>
                                    </p:animScale>
                                    <p:animScale>
                                      <p:cBhvr>
                                        <p:cTn id="30"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3"/>
          <p:cNvPicPr>
            <a:picLocks noChangeAspect="1"/>
          </p:cNvPicPr>
          <p:nvPr/>
        </p:nvPicPr>
        <p:blipFill>
          <a:blip r:embed="rId2"/>
          <a:stretch>
            <a:fillRect/>
          </a:stretch>
        </p:blipFill>
        <p:spPr>
          <a:xfrm>
            <a:off x="8607107" y="5926557"/>
            <a:ext cx="446225" cy="769538"/>
          </a:xfrm>
          <a:prstGeom prst="rect">
            <a:avLst/>
          </a:prstGeom>
        </p:spPr>
      </p:pic>
      <p:pic>
        <p:nvPicPr>
          <p:cNvPr id="5" name="Imagen 12"/>
          <p:cNvPicPr>
            <a:picLocks noChangeAspect="1"/>
          </p:cNvPicPr>
          <p:nvPr/>
        </p:nvPicPr>
        <p:blipFill>
          <a:blip r:embed="rId3"/>
          <a:stretch>
            <a:fillRect/>
          </a:stretch>
        </p:blipFill>
        <p:spPr>
          <a:xfrm>
            <a:off x="8202901" y="747395"/>
            <a:ext cx="719910" cy="656271"/>
          </a:xfrm>
          <a:prstGeom prst="rect">
            <a:avLst/>
          </a:prstGeom>
        </p:spPr>
      </p:pic>
      <p:sp>
        <p:nvSpPr>
          <p:cNvPr id="6" name="5 CuadroTexto"/>
          <p:cNvSpPr txBox="1"/>
          <p:nvPr/>
        </p:nvSpPr>
        <p:spPr>
          <a:xfrm>
            <a:off x="0" y="0"/>
            <a:ext cx="9144000" cy="523220"/>
          </a:xfrm>
          <a:prstGeom prst="rect">
            <a:avLst/>
          </a:prstGeom>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s-ES_tradnl" sz="2800" dirty="0" smtClean="0"/>
              <a:t>Líneas de atención y acompañamiento de  la DDPAM </a:t>
            </a:r>
            <a:endParaRPr lang="es-AR" sz="2800" dirty="0"/>
          </a:p>
        </p:txBody>
      </p:sp>
      <p:grpSp>
        <p:nvGrpSpPr>
          <p:cNvPr id="16" name="Grupo 15"/>
          <p:cNvGrpSpPr/>
          <p:nvPr/>
        </p:nvGrpSpPr>
        <p:grpSpPr>
          <a:xfrm>
            <a:off x="63721" y="959269"/>
            <a:ext cx="3595334" cy="669531"/>
            <a:chOff x="611560" y="1556792"/>
            <a:chExt cx="2664296" cy="504056"/>
          </a:xfrm>
          <a:solidFill>
            <a:schemeClr val="accent6">
              <a:lumMod val="40000"/>
              <a:lumOff val="60000"/>
            </a:schemeClr>
          </a:solidFill>
        </p:grpSpPr>
        <p:sp>
          <p:nvSpPr>
            <p:cNvPr id="17" name="Pentágono 16"/>
            <p:cNvSpPr/>
            <p:nvPr/>
          </p:nvSpPr>
          <p:spPr>
            <a:xfrm>
              <a:off x="1006271" y="1556792"/>
              <a:ext cx="2269585" cy="504056"/>
            </a:xfrm>
            <a:prstGeom prst="homePlate">
              <a:avLst/>
            </a:prstGeom>
            <a:grp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r>
                <a:rPr lang="es-MX" dirty="0" smtClean="0">
                  <a:solidFill>
                    <a:schemeClr val="tx1"/>
                  </a:solidFill>
                </a:rPr>
                <a:t>Talleres para establecer grupos parroquiales  </a:t>
              </a:r>
              <a:endParaRPr lang="es-MX" dirty="0">
                <a:solidFill>
                  <a:schemeClr val="tx1"/>
                </a:solidFill>
              </a:endParaRPr>
            </a:p>
          </p:txBody>
        </p:sp>
        <p:sp>
          <p:nvSpPr>
            <p:cNvPr id="18" name="Cheurón 17"/>
            <p:cNvSpPr/>
            <p:nvPr/>
          </p:nvSpPr>
          <p:spPr>
            <a:xfrm>
              <a:off x="611560" y="1556792"/>
              <a:ext cx="789421" cy="504056"/>
            </a:xfrm>
            <a:prstGeom prst="chevron">
              <a:avLst/>
            </a:prstGeom>
            <a:grp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sp>
        <p:nvSpPr>
          <p:cNvPr id="19" name="Cheurón 18"/>
          <p:cNvSpPr/>
          <p:nvPr/>
        </p:nvSpPr>
        <p:spPr>
          <a:xfrm>
            <a:off x="3401973" y="959269"/>
            <a:ext cx="743348" cy="651979"/>
          </a:xfrm>
          <a:prstGeom prst="chevron">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smtClean="0">
                <a:solidFill>
                  <a:schemeClr val="tx1"/>
                </a:solidFill>
              </a:rPr>
              <a:t>1</a:t>
            </a:r>
            <a:endParaRPr lang="es-MX" b="1" dirty="0">
              <a:solidFill>
                <a:schemeClr val="tx1"/>
              </a:solidFill>
            </a:endParaRPr>
          </a:p>
        </p:txBody>
      </p:sp>
      <p:sp>
        <p:nvSpPr>
          <p:cNvPr id="20" name="Cheurón 19"/>
          <p:cNvSpPr/>
          <p:nvPr/>
        </p:nvSpPr>
        <p:spPr>
          <a:xfrm>
            <a:off x="3955212" y="972436"/>
            <a:ext cx="1617018" cy="620162"/>
          </a:xfrm>
          <a:prstGeom prst="chevron">
            <a:avLst/>
          </a:prstGeom>
          <a:solidFill>
            <a:srgbClr val="339966"/>
          </a:solidFill>
          <a:ln>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Subsidio</a:t>
            </a:r>
            <a:endParaRPr lang="es-MX" dirty="0">
              <a:solidFill>
                <a:schemeClr val="tx1"/>
              </a:solidFill>
            </a:endParaRPr>
          </a:p>
        </p:txBody>
      </p:sp>
      <p:pic>
        <p:nvPicPr>
          <p:cNvPr id="21" name="Imagen 20"/>
          <p:cNvPicPr>
            <a:picLocks noChangeAspect="1"/>
          </p:cNvPicPr>
          <p:nvPr/>
        </p:nvPicPr>
        <p:blipFill>
          <a:blip r:embed="rId4"/>
          <a:stretch>
            <a:fillRect/>
          </a:stretch>
        </p:blipFill>
        <p:spPr>
          <a:xfrm>
            <a:off x="6047727" y="624515"/>
            <a:ext cx="1552856" cy="1022425"/>
          </a:xfrm>
          <a:prstGeom prst="rect">
            <a:avLst/>
          </a:prstGeom>
        </p:spPr>
      </p:pic>
      <p:sp>
        <p:nvSpPr>
          <p:cNvPr id="22" name="Abrir llave 21"/>
          <p:cNvSpPr/>
          <p:nvPr/>
        </p:nvSpPr>
        <p:spPr>
          <a:xfrm>
            <a:off x="5774634" y="713075"/>
            <a:ext cx="93754" cy="879523"/>
          </a:xfrm>
          <a:prstGeom prst="leftBrac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grpSp>
        <p:nvGrpSpPr>
          <p:cNvPr id="23" name="Grupo 22"/>
          <p:cNvGrpSpPr/>
          <p:nvPr/>
        </p:nvGrpSpPr>
        <p:grpSpPr>
          <a:xfrm>
            <a:off x="63721" y="1803049"/>
            <a:ext cx="3595334" cy="689847"/>
            <a:chOff x="611560" y="1556792"/>
            <a:chExt cx="2664296" cy="504056"/>
          </a:xfrm>
          <a:solidFill>
            <a:srgbClr val="669900"/>
          </a:solidFill>
        </p:grpSpPr>
        <p:sp>
          <p:nvSpPr>
            <p:cNvPr id="24" name="Pentágono 23"/>
            <p:cNvSpPr/>
            <p:nvPr/>
          </p:nvSpPr>
          <p:spPr>
            <a:xfrm>
              <a:off x="1006271" y="1556792"/>
              <a:ext cx="2269585" cy="504056"/>
            </a:xfrm>
            <a:prstGeom prst="homePlate">
              <a:avLst/>
            </a:prstGeom>
            <a:grpFill/>
            <a:ln>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r>
                <a:rPr lang="es-MX" dirty="0" smtClean="0">
                  <a:solidFill>
                    <a:schemeClr val="tx1"/>
                  </a:solidFill>
                </a:rPr>
                <a:t>Líneas de </a:t>
              </a:r>
            </a:p>
            <a:p>
              <a:pPr algn="ctr"/>
              <a:r>
                <a:rPr lang="es-MX" dirty="0" smtClean="0">
                  <a:solidFill>
                    <a:schemeClr val="tx1"/>
                  </a:solidFill>
                </a:rPr>
                <a:t>acción pastoral</a:t>
              </a:r>
              <a:endParaRPr lang="es-MX" dirty="0">
                <a:solidFill>
                  <a:schemeClr val="tx1"/>
                </a:solidFill>
              </a:endParaRPr>
            </a:p>
          </p:txBody>
        </p:sp>
        <p:sp>
          <p:nvSpPr>
            <p:cNvPr id="25" name="Cheurón 24"/>
            <p:cNvSpPr/>
            <p:nvPr/>
          </p:nvSpPr>
          <p:spPr>
            <a:xfrm>
              <a:off x="611560" y="1556792"/>
              <a:ext cx="789421" cy="504056"/>
            </a:xfrm>
            <a:prstGeom prst="chevron">
              <a:avLst/>
            </a:prstGeom>
            <a:solidFill>
              <a:srgbClr val="669900"/>
            </a:solidFill>
            <a:ln>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pic>
        <p:nvPicPr>
          <p:cNvPr id="30" name="Imagen 29"/>
          <p:cNvPicPr>
            <a:picLocks noChangeAspect="1"/>
          </p:cNvPicPr>
          <p:nvPr/>
        </p:nvPicPr>
        <p:blipFill>
          <a:blip r:embed="rId5"/>
          <a:stretch>
            <a:fillRect/>
          </a:stretch>
        </p:blipFill>
        <p:spPr>
          <a:xfrm>
            <a:off x="6073720" y="1701952"/>
            <a:ext cx="760443" cy="980847"/>
          </a:xfrm>
          <a:prstGeom prst="rect">
            <a:avLst/>
          </a:prstGeom>
        </p:spPr>
      </p:pic>
      <p:grpSp>
        <p:nvGrpSpPr>
          <p:cNvPr id="31" name="Grupo 30"/>
          <p:cNvGrpSpPr/>
          <p:nvPr/>
        </p:nvGrpSpPr>
        <p:grpSpPr>
          <a:xfrm>
            <a:off x="63721" y="2705313"/>
            <a:ext cx="3595334" cy="723687"/>
            <a:chOff x="611560" y="1556792"/>
            <a:chExt cx="2664296" cy="504056"/>
          </a:xfrm>
          <a:solidFill>
            <a:srgbClr val="FF9900"/>
          </a:solidFill>
        </p:grpSpPr>
        <p:sp>
          <p:nvSpPr>
            <p:cNvPr id="32" name="Pentágono 31"/>
            <p:cNvSpPr/>
            <p:nvPr/>
          </p:nvSpPr>
          <p:spPr>
            <a:xfrm>
              <a:off x="1006271" y="1556792"/>
              <a:ext cx="2269585" cy="504056"/>
            </a:xfrm>
            <a:prstGeom prst="homePlate">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r>
                <a:rPr lang="es-MX" dirty="0" smtClean="0">
                  <a:solidFill>
                    <a:schemeClr val="tx1"/>
                  </a:solidFill>
                </a:rPr>
                <a:t>Talleres de materiales</a:t>
              </a:r>
            </a:p>
            <a:p>
              <a:pPr algn="ctr"/>
              <a:r>
                <a:rPr lang="es-MX" dirty="0" smtClean="0">
                  <a:solidFill>
                    <a:schemeClr val="tx1"/>
                  </a:solidFill>
                </a:rPr>
                <a:t>Y retiros</a:t>
              </a:r>
            </a:p>
          </p:txBody>
        </p:sp>
        <p:sp>
          <p:nvSpPr>
            <p:cNvPr id="33" name="Cheurón 32"/>
            <p:cNvSpPr/>
            <p:nvPr/>
          </p:nvSpPr>
          <p:spPr>
            <a:xfrm>
              <a:off x="611560" y="1556792"/>
              <a:ext cx="789421" cy="504056"/>
            </a:xfrm>
            <a:prstGeom prst="chevron">
              <a:avLst/>
            </a:prstGeom>
            <a:grp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sp>
        <p:nvSpPr>
          <p:cNvPr id="35" name="Cheurón 34"/>
          <p:cNvSpPr/>
          <p:nvPr/>
        </p:nvSpPr>
        <p:spPr>
          <a:xfrm>
            <a:off x="3882123" y="2722006"/>
            <a:ext cx="1690107" cy="690300"/>
          </a:xfrm>
          <a:prstGeom prst="chevron">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500" dirty="0" smtClean="0">
                <a:solidFill>
                  <a:schemeClr val="tx1"/>
                </a:solidFill>
              </a:rPr>
              <a:t>formación</a:t>
            </a:r>
            <a:endParaRPr lang="es-MX" sz="1500" dirty="0">
              <a:solidFill>
                <a:schemeClr val="tx1"/>
              </a:solidFill>
            </a:endParaRPr>
          </a:p>
        </p:txBody>
      </p:sp>
      <p:grpSp>
        <p:nvGrpSpPr>
          <p:cNvPr id="36" name="Grupo 35"/>
          <p:cNvGrpSpPr/>
          <p:nvPr/>
        </p:nvGrpSpPr>
        <p:grpSpPr>
          <a:xfrm>
            <a:off x="63721" y="3641252"/>
            <a:ext cx="3595334" cy="723852"/>
            <a:chOff x="611560" y="1556792"/>
            <a:chExt cx="2664296" cy="504056"/>
          </a:xfrm>
          <a:solidFill>
            <a:srgbClr val="FFFF99"/>
          </a:solidFill>
        </p:grpSpPr>
        <p:sp>
          <p:nvSpPr>
            <p:cNvPr id="37" name="Pentágono 36"/>
            <p:cNvSpPr/>
            <p:nvPr/>
          </p:nvSpPr>
          <p:spPr>
            <a:xfrm>
              <a:off x="1006271" y="1556792"/>
              <a:ext cx="2269585" cy="504056"/>
            </a:xfrm>
            <a:prstGeom prst="homePlate">
              <a:avLst/>
            </a:prstGeom>
            <a:grp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r>
                <a:rPr lang="es-MX" sz="1600" dirty="0" smtClean="0">
                  <a:solidFill>
                    <a:schemeClr val="tx1"/>
                  </a:solidFill>
                </a:rPr>
                <a:t>Diplomado para la pastoral del adulto mayor</a:t>
              </a:r>
            </a:p>
          </p:txBody>
        </p:sp>
        <p:sp>
          <p:nvSpPr>
            <p:cNvPr id="38" name="Cheurón 37"/>
            <p:cNvSpPr/>
            <p:nvPr/>
          </p:nvSpPr>
          <p:spPr>
            <a:xfrm>
              <a:off x="611560" y="1556792"/>
              <a:ext cx="789421" cy="504056"/>
            </a:xfrm>
            <a:prstGeom prst="chevron">
              <a:avLst/>
            </a:prstGeom>
            <a:grp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sp>
        <p:nvSpPr>
          <p:cNvPr id="40" name="Cheurón 39"/>
          <p:cNvSpPr/>
          <p:nvPr/>
        </p:nvSpPr>
        <p:spPr>
          <a:xfrm>
            <a:off x="3919251" y="3659292"/>
            <a:ext cx="1652979" cy="705812"/>
          </a:xfrm>
          <a:prstGeom prst="chevron">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smtClean="0">
                <a:solidFill>
                  <a:schemeClr val="tx1"/>
                </a:solidFill>
              </a:rPr>
              <a:t>11- 01-25 </a:t>
            </a:r>
            <a:endParaRPr lang="es-MX" sz="1400" dirty="0">
              <a:solidFill>
                <a:schemeClr val="tx1"/>
              </a:solidFill>
            </a:endParaRPr>
          </a:p>
        </p:txBody>
      </p:sp>
      <p:sp>
        <p:nvSpPr>
          <p:cNvPr id="41" name="Cheurón 40"/>
          <p:cNvSpPr/>
          <p:nvPr/>
        </p:nvSpPr>
        <p:spPr>
          <a:xfrm>
            <a:off x="3405250" y="1823041"/>
            <a:ext cx="743348" cy="651979"/>
          </a:xfrm>
          <a:prstGeom prst="chevron">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smtClean="0">
                <a:solidFill>
                  <a:schemeClr val="tx1"/>
                </a:solidFill>
              </a:rPr>
              <a:t>1</a:t>
            </a:r>
            <a:endParaRPr lang="es-MX" b="1" dirty="0">
              <a:solidFill>
                <a:schemeClr val="tx1"/>
              </a:solidFill>
            </a:endParaRPr>
          </a:p>
        </p:txBody>
      </p:sp>
      <p:sp>
        <p:nvSpPr>
          <p:cNvPr id="42" name="Cheurón 41"/>
          <p:cNvSpPr/>
          <p:nvPr/>
        </p:nvSpPr>
        <p:spPr>
          <a:xfrm>
            <a:off x="3919250" y="1831738"/>
            <a:ext cx="1617018" cy="620162"/>
          </a:xfrm>
          <a:prstGeom prst="chevron">
            <a:avLst/>
          </a:prstGeom>
          <a:solidFill>
            <a:srgbClr val="009999"/>
          </a:solid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solidFill>
                  <a:schemeClr val="tx1"/>
                </a:solidFill>
              </a:rPr>
              <a:t>Subsidio</a:t>
            </a:r>
            <a:endParaRPr lang="es-MX" dirty="0">
              <a:solidFill>
                <a:schemeClr val="tx1"/>
              </a:solidFill>
            </a:endParaRPr>
          </a:p>
        </p:txBody>
      </p:sp>
      <p:sp>
        <p:nvSpPr>
          <p:cNvPr id="43" name="Abrir llave 42"/>
          <p:cNvSpPr/>
          <p:nvPr/>
        </p:nvSpPr>
        <p:spPr>
          <a:xfrm>
            <a:off x="5762142" y="1702057"/>
            <a:ext cx="93754" cy="879523"/>
          </a:xfrm>
          <a:prstGeom prst="leftBrac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44" name="Cheurón 43"/>
          <p:cNvSpPr/>
          <p:nvPr/>
        </p:nvSpPr>
        <p:spPr>
          <a:xfrm>
            <a:off x="3401973" y="2741753"/>
            <a:ext cx="743348" cy="651979"/>
          </a:xfrm>
          <a:prstGeom prst="chevron">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s-MX" b="1" dirty="0">
              <a:solidFill>
                <a:schemeClr val="tx1"/>
              </a:solidFill>
            </a:endParaRPr>
          </a:p>
        </p:txBody>
      </p:sp>
      <p:sp>
        <p:nvSpPr>
          <p:cNvPr id="45" name="Cheurón 44"/>
          <p:cNvSpPr/>
          <p:nvPr/>
        </p:nvSpPr>
        <p:spPr>
          <a:xfrm>
            <a:off x="3401973" y="3682412"/>
            <a:ext cx="743348" cy="651979"/>
          </a:xfrm>
          <a:prstGeom prst="chevron">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smtClean="0">
                <a:solidFill>
                  <a:schemeClr val="tx1"/>
                </a:solidFill>
              </a:rPr>
              <a:t>1</a:t>
            </a:r>
            <a:endParaRPr lang="es-MX" b="1" dirty="0">
              <a:solidFill>
                <a:schemeClr val="tx1"/>
              </a:solidFill>
            </a:endParaRPr>
          </a:p>
        </p:txBody>
      </p:sp>
      <p:grpSp>
        <p:nvGrpSpPr>
          <p:cNvPr id="46" name="Grupo 45"/>
          <p:cNvGrpSpPr/>
          <p:nvPr/>
        </p:nvGrpSpPr>
        <p:grpSpPr>
          <a:xfrm>
            <a:off x="63721" y="4577356"/>
            <a:ext cx="3595334" cy="723852"/>
            <a:chOff x="611560" y="1556792"/>
            <a:chExt cx="2664296" cy="504056"/>
          </a:xfrm>
          <a:solidFill>
            <a:schemeClr val="accent2">
              <a:lumMod val="40000"/>
              <a:lumOff val="60000"/>
            </a:schemeClr>
          </a:solidFill>
        </p:grpSpPr>
        <p:sp>
          <p:nvSpPr>
            <p:cNvPr id="47" name="Pentágono 46"/>
            <p:cNvSpPr/>
            <p:nvPr/>
          </p:nvSpPr>
          <p:spPr>
            <a:xfrm>
              <a:off x="1006271" y="1556792"/>
              <a:ext cx="2269585" cy="504056"/>
            </a:xfrm>
            <a:prstGeom prst="homePlate">
              <a:avLst/>
            </a:prstGeom>
            <a:solidFill>
              <a:srgbClr val="FF9966"/>
            </a:solid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a:t>
              </a:r>
              <a:r>
                <a:rPr lang="es-MX" dirty="0" smtClean="0">
                  <a:solidFill>
                    <a:schemeClr val="tx1"/>
                  </a:solidFill>
                </a:rPr>
                <a:t>Jornadas del Adulto Mayor</a:t>
              </a:r>
              <a:endParaRPr lang="es-MX" sz="1600" dirty="0" smtClean="0">
                <a:solidFill>
                  <a:schemeClr val="tx1"/>
                </a:solidFill>
              </a:endParaRPr>
            </a:p>
          </p:txBody>
        </p:sp>
        <p:sp>
          <p:nvSpPr>
            <p:cNvPr id="48" name="Cheurón 47"/>
            <p:cNvSpPr/>
            <p:nvPr/>
          </p:nvSpPr>
          <p:spPr>
            <a:xfrm>
              <a:off x="611560" y="1556792"/>
              <a:ext cx="789421" cy="504056"/>
            </a:xfrm>
            <a:prstGeom prst="chevron">
              <a:avLst/>
            </a:prstGeom>
            <a:solidFill>
              <a:srgbClr val="FF9966"/>
            </a:solid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sp>
        <p:nvSpPr>
          <p:cNvPr id="49" name="Cheurón 48"/>
          <p:cNvSpPr/>
          <p:nvPr/>
        </p:nvSpPr>
        <p:spPr>
          <a:xfrm>
            <a:off x="3446529" y="4618516"/>
            <a:ext cx="743348" cy="651979"/>
          </a:xfrm>
          <a:prstGeom prst="chevron">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b="1" dirty="0">
                <a:solidFill>
                  <a:schemeClr val="tx1"/>
                </a:solidFill>
              </a:rPr>
              <a:t>6</a:t>
            </a:r>
          </a:p>
        </p:txBody>
      </p:sp>
      <p:sp>
        <p:nvSpPr>
          <p:cNvPr id="50" name="Cheurón 49"/>
          <p:cNvSpPr/>
          <p:nvPr/>
        </p:nvSpPr>
        <p:spPr>
          <a:xfrm>
            <a:off x="3957478" y="4604497"/>
            <a:ext cx="1652979" cy="705812"/>
          </a:xfrm>
          <a:prstGeom prst="chevron">
            <a:avLst/>
          </a:prstGeom>
          <a:solidFill>
            <a:srgbClr val="FFCCCC"/>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smtClean="0">
                <a:solidFill>
                  <a:schemeClr val="tx1"/>
                </a:solidFill>
              </a:rPr>
              <a:t>Ediciones </a:t>
            </a:r>
            <a:endParaRPr lang="es-MX" sz="1400" dirty="0">
              <a:solidFill>
                <a:schemeClr val="tx1"/>
              </a:solidFill>
            </a:endParaRPr>
          </a:p>
        </p:txBody>
      </p:sp>
      <p:grpSp>
        <p:nvGrpSpPr>
          <p:cNvPr id="52" name="Grupo 51"/>
          <p:cNvGrpSpPr/>
          <p:nvPr/>
        </p:nvGrpSpPr>
        <p:grpSpPr>
          <a:xfrm>
            <a:off x="85393" y="5642114"/>
            <a:ext cx="3595334" cy="723852"/>
            <a:chOff x="611560" y="1556792"/>
            <a:chExt cx="2664296" cy="504056"/>
          </a:xfrm>
          <a:solidFill>
            <a:srgbClr val="993300"/>
          </a:solidFill>
        </p:grpSpPr>
        <p:sp>
          <p:nvSpPr>
            <p:cNvPr id="53" name="Pentágono 52"/>
            <p:cNvSpPr/>
            <p:nvPr/>
          </p:nvSpPr>
          <p:spPr>
            <a:xfrm>
              <a:off x="1006271" y="1556792"/>
              <a:ext cx="2269585" cy="504056"/>
            </a:xfrm>
            <a:prstGeom prst="homePlate">
              <a:avLst/>
            </a:prstGeom>
            <a:grp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   Programa de radio </a:t>
              </a:r>
              <a:endParaRPr lang="es-MX" sz="1600" dirty="0" smtClean="0"/>
            </a:p>
          </p:txBody>
        </p:sp>
        <p:sp>
          <p:nvSpPr>
            <p:cNvPr id="54" name="Cheurón 53"/>
            <p:cNvSpPr/>
            <p:nvPr/>
          </p:nvSpPr>
          <p:spPr>
            <a:xfrm>
              <a:off x="611560" y="1556792"/>
              <a:ext cx="789421" cy="504056"/>
            </a:xfrm>
            <a:prstGeom prst="chevron">
              <a:avLst/>
            </a:prstGeom>
            <a:grp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grpSp>
      <p:sp>
        <p:nvSpPr>
          <p:cNvPr id="55" name="Cheurón 54"/>
          <p:cNvSpPr/>
          <p:nvPr/>
        </p:nvSpPr>
        <p:spPr>
          <a:xfrm>
            <a:off x="3444708" y="5687623"/>
            <a:ext cx="743348" cy="651979"/>
          </a:xfrm>
          <a:prstGeom prst="chevron">
            <a:avLst/>
          </a:prstGeom>
          <a:solidFill>
            <a:srgbClr val="CC33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s-MX" b="1" dirty="0">
              <a:solidFill>
                <a:schemeClr val="tx1"/>
              </a:solidFill>
            </a:endParaRPr>
          </a:p>
        </p:txBody>
      </p:sp>
      <p:sp>
        <p:nvSpPr>
          <p:cNvPr id="56" name="Cheurón 55"/>
          <p:cNvSpPr/>
          <p:nvPr/>
        </p:nvSpPr>
        <p:spPr>
          <a:xfrm>
            <a:off x="3940847" y="5652982"/>
            <a:ext cx="1652979" cy="705812"/>
          </a:xfrm>
          <a:prstGeom prst="chevron">
            <a:avLst/>
          </a:prstGeom>
          <a:solidFill>
            <a:srgbClr val="FF5050"/>
          </a:solid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smtClean="0">
                <a:solidFill>
                  <a:schemeClr val="tx1"/>
                </a:solidFill>
              </a:rPr>
              <a:t>Tinajas de Vino </a:t>
            </a:r>
            <a:endParaRPr lang="es-MX" sz="1400" dirty="0">
              <a:solidFill>
                <a:schemeClr val="tx1"/>
              </a:solidFill>
            </a:endParaRPr>
          </a:p>
        </p:txBody>
      </p:sp>
      <p:sp>
        <p:nvSpPr>
          <p:cNvPr id="57" name="Abrir llave 56">
            <a:hlinkClick r:id="rId6" action="ppaction://hlinksldjump"/>
          </p:cNvPr>
          <p:cNvSpPr/>
          <p:nvPr/>
        </p:nvSpPr>
        <p:spPr>
          <a:xfrm>
            <a:off x="5773932" y="2741753"/>
            <a:ext cx="106134" cy="690300"/>
          </a:xfrm>
          <a:prstGeom prst="leftBrac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59" name="Abrir llave 58"/>
          <p:cNvSpPr/>
          <p:nvPr/>
        </p:nvSpPr>
        <p:spPr>
          <a:xfrm>
            <a:off x="5817319" y="3572436"/>
            <a:ext cx="93754" cy="879523"/>
          </a:xfrm>
          <a:prstGeom prst="leftBrac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60" name="Abrir llave 59"/>
          <p:cNvSpPr/>
          <p:nvPr/>
        </p:nvSpPr>
        <p:spPr>
          <a:xfrm>
            <a:off x="5858902" y="4499520"/>
            <a:ext cx="93754" cy="879523"/>
          </a:xfrm>
          <a:prstGeom prst="leftBrac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61" name="Abrir llave 60"/>
          <p:cNvSpPr/>
          <p:nvPr/>
        </p:nvSpPr>
        <p:spPr>
          <a:xfrm>
            <a:off x="5897643" y="5473459"/>
            <a:ext cx="93754" cy="879523"/>
          </a:xfrm>
          <a:prstGeom prst="leftBrace">
            <a:avLst/>
          </a:prstGeom>
          <a:ln w="28575">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pic>
        <p:nvPicPr>
          <p:cNvPr id="63" name="Imagen 62"/>
          <p:cNvPicPr>
            <a:picLocks noChangeAspect="1"/>
          </p:cNvPicPr>
          <p:nvPr/>
        </p:nvPicPr>
        <p:blipFill rotWithShape="1">
          <a:blip r:embed="rId7" cstate="print">
            <a:extLst>
              <a:ext uri="{28A0092B-C50C-407E-A947-70E740481C1C}">
                <a14:useLocalDpi xmlns:a14="http://schemas.microsoft.com/office/drawing/2010/main" val="0"/>
              </a:ext>
            </a:extLst>
          </a:blip>
          <a:srcRect l="15588"/>
          <a:stretch/>
        </p:blipFill>
        <p:spPr>
          <a:xfrm>
            <a:off x="6081769" y="3654747"/>
            <a:ext cx="1211017" cy="705669"/>
          </a:xfrm>
          <a:prstGeom prst="rect">
            <a:avLst/>
          </a:prstGeom>
          <a:ln>
            <a:noFill/>
          </a:ln>
          <a:effectLst>
            <a:softEdge rad="31750"/>
          </a:effectLst>
        </p:spPr>
      </p:pic>
      <p:grpSp>
        <p:nvGrpSpPr>
          <p:cNvPr id="72" name="Grupo 71"/>
          <p:cNvGrpSpPr/>
          <p:nvPr/>
        </p:nvGrpSpPr>
        <p:grpSpPr>
          <a:xfrm>
            <a:off x="6089496" y="4604497"/>
            <a:ext cx="2740724" cy="821111"/>
            <a:chOff x="6089496" y="4604497"/>
            <a:chExt cx="2740724" cy="821111"/>
          </a:xfrm>
        </p:grpSpPr>
        <p:pic>
          <p:nvPicPr>
            <p:cNvPr id="64" name="Imagen 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44408" y="4604497"/>
              <a:ext cx="585812" cy="781083"/>
            </a:xfrm>
            <a:prstGeom prst="rect">
              <a:avLst/>
            </a:prstGeom>
          </p:spPr>
        </p:pic>
        <p:pic>
          <p:nvPicPr>
            <p:cNvPr id="65" name="Imagen 6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55260" y="4618516"/>
              <a:ext cx="597243" cy="796323"/>
            </a:xfrm>
            <a:prstGeom prst="rect">
              <a:avLst/>
            </a:prstGeom>
          </p:spPr>
        </p:pic>
        <p:pic>
          <p:nvPicPr>
            <p:cNvPr id="66" name="Imagen 6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59800" y="4620868"/>
              <a:ext cx="603555" cy="804740"/>
            </a:xfrm>
            <a:prstGeom prst="rect">
              <a:avLst/>
            </a:prstGeom>
          </p:spPr>
        </p:pic>
        <p:pic>
          <p:nvPicPr>
            <p:cNvPr id="67" name="Imagen 6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089496" y="4666096"/>
              <a:ext cx="644213" cy="644213"/>
            </a:xfrm>
            <a:prstGeom prst="rect">
              <a:avLst/>
            </a:prstGeom>
          </p:spPr>
        </p:pic>
      </p:grpSp>
      <p:grpSp>
        <p:nvGrpSpPr>
          <p:cNvPr id="73" name="Grupo 72"/>
          <p:cNvGrpSpPr/>
          <p:nvPr/>
        </p:nvGrpSpPr>
        <p:grpSpPr>
          <a:xfrm>
            <a:off x="6073720" y="5642114"/>
            <a:ext cx="2403606" cy="669213"/>
            <a:chOff x="6073720" y="5642114"/>
            <a:chExt cx="2403606" cy="669213"/>
          </a:xfrm>
        </p:grpSpPr>
        <p:pic>
          <p:nvPicPr>
            <p:cNvPr id="68" name="Imagen 67"/>
            <p:cNvPicPr>
              <a:picLocks noChangeAspect="1"/>
            </p:cNvPicPr>
            <p:nvPr/>
          </p:nvPicPr>
          <p:blipFill>
            <a:blip r:embed="rId12"/>
            <a:stretch>
              <a:fillRect/>
            </a:stretch>
          </p:blipFill>
          <p:spPr>
            <a:xfrm>
              <a:off x="6073720" y="5642114"/>
              <a:ext cx="985345" cy="669213"/>
            </a:xfrm>
            <a:prstGeom prst="rect">
              <a:avLst/>
            </a:prstGeom>
          </p:spPr>
        </p:pic>
        <p:pic>
          <p:nvPicPr>
            <p:cNvPr id="69" name="Imagen 68"/>
            <p:cNvPicPr>
              <a:picLocks noChangeAspect="1"/>
            </p:cNvPicPr>
            <p:nvPr/>
          </p:nvPicPr>
          <p:blipFill rotWithShape="1">
            <a:blip r:embed="rId13" cstate="print">
              <a:extLst>
                <a:ext uri="{28A0092B-C50C-407E-A947-70E740481C1C}">
                  <a14:useLocalDpi xmlns:a14="http://schemas.microsoft.com/office/drawing/2010/main" val="0"/>
                </a:ext>
              </a:extLst>
            </a:blip>
            <a:srcRect t="20801" b="13812"/>
            <a:stretch/>
          </p:blipFill>
          <p:spPr>
            <a:xfrm>
              <a:off x="7134864" y="5652981"/>
              <a:ext cx="1342462" cy="658345"/>
            </a:xfrm>
            <a:prstGeom prst="rect">
              <a:avLst/>
            </a:prstGeom>
            <a:ln>
              <a:noFill/>
            </a:ln>
            <a:effectLst>
              <a:softEdge rad="31750"/>
            </a:effectLst>
          </p:spPr>
        </p:pic>
      </p:grpSp>
      <p:grpSp>
        <p:nvGrpSpPr>
          <p:cNvPr id="7" name="Grupo 6"/>
          <p:cNvGrpSpPr/>
          <p:nvPr/>
        </p:nvGrpSpPr>
        <p:grpSpPr>
          <a:xfrm>
            <a:off x="6089496" y="2737811"/>
            <a:ext cx="2551152" cy="853738"/>
            <a:chOff x="6209605" y="2746969"/>
            <a:chExt cx="2551152" cy="853738"/>
          </a:xfrm>
        </p:grpSpPr>
        <p:pic>
          <p:nvPicPr>
            <p:cNvPr id="62" name="Imagen 6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60280" y="2746969"/>
              <a:ext cx="640303" cy="853738"/>
            </a:xfrm>
            <a:prstGeom prst="rect">
              <a:avLst/>
            </a:prstGeom>
            <a:ln>
              <a:noFill/>
            </a:ln>
            <a:effectLst>
              <a:softEdge rad="31750"/>
            </a:effectLst>
          </p:spPr>
        </p:pic>
        <p:pic>
          <p:nvPicPr>
            <p:cNvPr id="70" name="Imagen 6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783269" y="2750761"/>
              <a:ext cx="977488" cy="733116"/>
            </a:xfrm>
            <a:prstGeom prst="rect">
              <a:avLst/>
            </a:prstGeom>
            <a:ln>
              <a:noFill/>
            </a:ln>
            <a:effectLst>
              <a:softEdge rad="31750"/>
            </a:effectLst>
          </p:spPr>
        </p:pic>
        <p:pic>
          <p:nvPicPr>
            <p:cNvPr id="2" name="Imagen 1"/>
            <p:cNvPicPr>
              <a:picLocks noChangeAspect="1"/>
            </p:cNvPicPr>
            <p:nvPr/>
          </p:nvPicPr>
          <p:blipFill>
            <a:blip r:embed="rId16"/>
            <a:stretch>
              <a:fillRect/>
            </a:stretch>
          </p:blipFill>
          <p:spPr>
            <a:xfrm>
              <a:off x="6209605" y="2770172"/>
              <a:ext cx="564429" cy="797202"/>
            </a:xfrm>
            <a:prstGeom prst="rect">
              <a:avLst/>
            </a:prstGeom>
          </p:spPr>
        </p:pic>
      </p:grpSp>
    </p:spTree>
    <p:extLst>
      <p:ext uri="{BB962C8B-B14F-4D97-AF65-F5344CB8AC3E}">
        <p14:creationId xmlns:p14="http://schemas.microsoft.com/office/powerpoint/2010/main" val="322669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580">
                                          <p:stCondLst>
                                            <p:cond delay="0"/>
                                          </p:stCondLst>
                                        </p:cTn>
                                        <p:tgtEl>
                                          <p:spTgt spid="30"/>
                                        </p:tgtEl>
                                      </p:cBhvr>
                                    </p:animEffect>
                                    <p:anim calcmode="lin" valueType="num">
                                      <p:cBhvr>
                                        <p:cTn id="15"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20" dur="26">
                                          <p:stCondLst>
                                            <p:cond delay="650"/>
                                          </p:stCondLst>
                                        </p:cTn>
                                        <p:tgtEl>
                                          <p:spTgt spid="30"/>
                                        </p:tgtEl>
                                      </p:cBhvr>
                                      <p:to x="100000" y="60000"/>
                                    </p:animScale>
                                    <p:animScale>
                                      <p:cBhvr>
                                        <p:cTn id="21" dur="166" decel="50000">
                                          <p:stCondLst>
                                            <p:cond delay="676"/>
                                          </p:stCondLst>
                                        </p:cTn>
                                        <p:tgtEl>
                                          <p:spTgt spid="30"/>
                                        </p:tgtEl>
                                      </p:cBhvr>
                                      <p:to x="100000" y="100000"/>
                                    </p:animScale>
                                    <p:animScale>
                                      <p:cBhvr>
                                        <p:cTn id="22" dur="26">
                                          <p:stCondLst>
                                            <p:cond delay="1312"/>
                                          </p:stCondLst>
                                        </p:cTn>
                                        <p:tgtEl>
                                          <p:spTgt spid="30"/>
                                        </p:tgtEl>
                                      </p:cBhvr>
                                      <p:to x="100000" y="80000"/>
                                    </p:animScale>
                                    <p:animScale>
                                      <p:cBhvr>
                                        <p:cTn id="23" dur="166" decel="50000">
                                          <p:stCondLst>
                                            <p:cond delay="1338"/>
                                          </p:stCondLst>
                                        </p:cTn>
                                        <p:tgtEl>
                                          <p:spTgt spid="30"/>
                                        </p:tgtEl>
                                      </p:cBhvr>
                                      <p:to x="100000" y="100000"/>
                                    </p:animScale>
                                    <p:animScale>
                                      <p:cBhvr>
                                        <p:cTn id="24" dur="26">
                                          <p:stCondLst>
                                            <p:cond delay="1642"/>
                                          </p:stCondLst>
                                        </p:cTn>
                                        <p:tgtEl>
                                          <p:spTgt spid="30"/>
                                        </p:tgtEl>
                                      </p:cBhvr>
                                      <p:to x="100000" y="90000"/>
                                    </p:animScale>
                                    <p:animScale>
                                      <p:cBhvr>
                                        <p:cTn id="25" dur="166" decel="50000">
                                          <p:stCondLst>
                                            <p:cond delay="1668"/>
                                          </p:stCondLst>
                                        </p:cTn>
                                        <p:tgtEl>
                                          <p:spTgt spid="30"/>
                                        </p:tgtEl>
                                      </p:cBhvr>
                                      <p:to x="100000" y="100000"/>
                                    </p:animScale>
                                    <p:animScale>
                                      <p:cBhvr>
                                        <p:cTn id="26" dur="26">
                                          <p:stCondLst>
                                            <p:cond delay="1808"/>
                                          </p:stCondLst>
                                        </p:cTn>
                                        <p:tgtEl>
                                          <p:spTgt spid="30"/>
                                        </p:tgtEl>
                                      </p:cBhvr>
                                      <p:to x="100000" y="95000"/>
                                    </p:animScale>
                                    <p:animScale>
                                      <p:cBhvr>
                                        <p:cTn id="27" dur="166" decel="50000">
                                          <p:stCondLst>
                                            <p:cond delay="1834"/>
                                          </p:stCondLst>
                                        </p:cTn>
                                        <p:tgtEl>
                                          <p:spTgt spid="30"/>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p:cTn id="38" dur="500" fill="hold"/>
                                        <p:tgtEl>
                                          <p:spTgt spid="63"/>
                                        </p:tgtEl>
                                        <p:attrNameLst>
                                          <p:attrName>ppt_w</p:attrName>
                                        </p:attrNameLst>
                                      </p:cBhvr>
                                      <p:tavLst>
                                        <p:tav tm="0">
                                          <p:val>
                                            <p:fltVal val="0"/>
                                          </p:val>
                                        </p:tav>
                                        <p:tav tm="100000">
                                          <p:val>
                                            <p:strVal val="#ppt_w"/>
                                          </p:val>
                                        </p:tav>
                                      </p:tavLst>
                                    </p:anim>
                                    <p:anim calcmode="lin" valueType="num">
                                      <p:cBhvr>
                                        <p:cTn id="39" dur="500" fill="hold"/>
                                        <p:tgtEl>
                                          <p:spTgt spid="63"/>
                                        </p:tgtEl>
                                        <p:attrNameLst>
                                          <p:attrName>ppt_h</p:attrName>
                                        </p:attrNameLst>
                                      </p:cBhvr>
                                      <p:tavLst>
                                        <p:tav tm="0">
                                          <p:val>
                                            <p:fltVal val="0"/>
                                          </p:val>
                                        </p:tav>
                                        <p:tav tm="100000">
                                          <p:val>
                                            <p:strVal val="#ppt_h"/>
                                          </p:val>
                                        </p:tav>
                                      </p:tavLst>
                                    </p:anim>
                                    <p:animEffect transition="in" filter="fade">
                                      <p:cBhvr>
                                        <p:cTn id="40" dur="500"/>
                                        <p:tgtEl>
                                          <p:spTgt spid="63"/>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barn(inVertical)">
                                      <p:cBhvr>
                                        <p:cTn id="45" dur="500"/>
                                        <p:tgtEl>
                                          <p:spTgt spid="72"/>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circle(in)">
                                      <p:cBhvr>
                                        <p:cTn id="50"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0"/>
            <a:ext cx="9144000" cy="1154113"/>
          </a:xfrm>
        </p:spPr>
        <p:style>
          <a:lnRef idx="0">
            <a:schemeClr val="accent2"/>
          </a:lnRef>
          <a:fillRef idx="3">
            <a:schemeClr val="accent2"/>
          </a:fillRef>
          <a:effectRef idx="3">
            <a:schemeClr val="accent2"/>
          </a:effectRef>
          <a:fontRef idx="minor">
            <a:schemeClr val="lt1"/>
          </a:fontRef>
        </p:style>
        <p:txBody>
          <a:bodyPr>
            <a:normAutofit/>
          </a:bodyPr>
          <a:lstStyle/>
          <a:p>
            <a:pPr algn="ctr"/>
            <a:r>
              <a:rPr lang="es-ES_tradnl" dirty="0">
                <a:solidFill>
                  <a:schemeClr val="tx1"/>
                </a:solidFill>
              </a:rPr>
              <a:t>Taller para habilitar una pastoral con el adulto mayor </a:t>
            </a:r>
            <a:endParaRPr lang="es-AR" dirty="0">
              <a:solidFill>
                <a:schemeClr val="tx1"/>
              </a:solidFill>
            </a:endParaRPr>
          </a:p>
        </p:txBody>
      </p:sp>
      <p:graphicFrame>
        <p:nvGraphicFramePr>
          <p:cNvPr id="5" name="4 Objeto">
            <a:hlinkClick r:id="rId3" action="ppaction://hlinksldjump"/>
          </p:cNvPr>
          <p:cNvGraphicFramePr>
            <a:graphicFrameLocks noChangeAspect="1"/>
          </p:cNvGraphicFramePr>
          <p:nvPr>
            <p:extLst>
              <p:ext uri="{D42A27DB-BD31-4B8C-83A1-F6EECF244321}">
                <p14:modId xmlns:p14="http://schemas.microsoft.com/office/powerpoint/2010/main" val="3411957602"/>
              </p:ext>
            </p:extLst>
          </p:nvPr>
        </p:nvGraphicFramePr>
        <p:xfrm>
          <a:off x="251520" y="1383273"/>
          <a:ext cx="3312368" cy="4673004"/>
        </p:xfrm>
        <a:graphic>
          <a:graphicData uri="http://schemas.openxmlformats.org/presentationml/2006/ole">
            <mc:AlternateContent xmlns:mc="http://schemas.openxmlformats.org/markup-compatibility/2006">
              <mc:Choice xmlns:v="urn:schemas-microsoft-com:vml" Requires="v">
                <p:oleObj spid="_x0000_s2066" name="Acrobat Document" r:id="rId4" imgW="3784600" imgH="5334000" progId="Acrobat.Document.DC">
                  <p:embed/>
                </p:oleObj>
              </mc:Choice>
              <mc:Fallback>
                <p:oleObj name="Acrobat Document" r:id="rId4" imgW="3784600" imgH="5334000" progId="Acrobat.Document.DC">
                  <p:embed/>
                  <p:pic>
                    <p:nvPicPr>
                      <p:cNvPr id="0" name=""/>
                      <p:cNvPicPr/>
                      <p:nvPr/>
                    </p:nvPicPr>
                    <p:blipFill>
                      <a:blip r:embed="rId5"/>
                      <a:stretch>
                        <a:fillRect/>
                      </a:stretch>
                    </p:blipFill>
                    <p:spPr>
                      <a:xfrm>
                        <a:off x="251520" y="1383273"/>
                        <a:ext cx="3312368" cy="4673004"/>
                      </a:xfrm>
                      <a:prstGeom prst="rect">
                        <a:avLst/>
                      </a:prstGeom>
                    </p:spPr>
                  </p:pic>
                </p:oleObj>
              </mc:Fallback>
            </mc:AlternateContent>
          </a:graphicData>
        </a:graphic>
      </p:graphicFrame>
      <p:sp>
        <p:nvSpPr>
          <p:cNvPr id="3" name="Rectángulo 2"/>
          <p:cNvSpPr/>
          <p:nvPr/>
        </p:nvSpPr>
        <p:spPr>
          <a:xfrm>
            <a:off x="3741968" y="1410157"/>
            <a:ext cx="5256584" cy="1015663"/>
          </a:xfrm>
          <a:prstGeom prst="rect">
            <a:avLst/>
          </a:prstGeom>
          <a:ln>
            <a:solidFill>
              <a:srgbClr val="FFC000"/>
            </a:solid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lgn="ctr"/>
            <a:r>
              <a:rPr lang="es-MX" sz="2000" dirty="0">
                <a:solidFill>
                  <a:schemeClr val="tx1"/>
                </a:solidFill>
              </a:rPr>
              <a:t>Tema </a:t>
            </a:r>
            <a:r>
              <a:rPr lang="es-MX" sz="2000" dirty="0" smtClean="0">
                <a:solidFill>
                  <a:schemeClr val="tx1"/>
                </a:solidFill>
              </a:rPr>
              <a:t>1</a:t>
            </a:r>
            <a:endParaRPr lang="es-MX" sz="2000" dirty="0">
              <a:solidFill>
                <a:schemeClr val="tx1"/>
              </a:solidFill>
            </a:endParaRPr>
          </a:p>
          <a:p>
            <a:r>
              <a:rPr lang="es-MX" sz="2000" dirty="0">
                <a:solidFill>
                  <a:schemeClr val="tx1"/>
                </a:solidFill>
              </a:rPr>
              <a:t>Modelo pastoral propio de la adultez desde la DDPAM. </a:t>
            </a:r>
          </a:p>
        </p:txBody>
      </p:sp>
      <p:sp>
        <p:nvSpPr>
          <p:cNvPr id="6" name="Rectángulo 5"/>
          <p:cNvSpPr/>
          <p:nvPr/>
        </p:nvSpPr>
        <p:spPr>
          <a:xfrm>
            <a:off x="3741968" y="2589532"/>
            <a:ext cx="5256584" cy="1015663"/>
          </a:xfrm>
          <a:prstGeom prst="rect">
            <a:avLst/>
          </a:prstGeom>
          <a:solidFill>
            <a:schemeClr val="accent4">
              <a:lumMod val="40000"/>
              <a:lumOff val="60000"/>
            </a:schemeClr>
          </a:solidFill>
          <a:ln>
            <a:solidFill>
              <a:schemeClr val="accent4">
                <a:lumMod val="40000"/>
                <a:lumOff val="60000"/>
              </a:schemeClr>
            </a:solidFill>
          </a:ln>
        </p:spPr>
        <p:txBody>
          <a:bodyPr wrap="square">
            <a:spAutoFit/>
          </a:bodyPr>
          <a:lstStyle/>
          <a:p>
            <a:pPr algn="ctr"/>
            <a:r>
              <a:rPr lang="es-MX" sz="2000" dirty="0"/>
              <a:t>Tema </a:t>
            </a:r>
            <a:r>
              <a:rPr lang="es-MX" sz="2000" dirty="0" smtClean="0"/>
              <a:t>2</a:t>
            </a:r>
            <a:endParaRPr lang="es-MX" sz="2000" dirty="0"/>
          </a:p>
          <a:p>
            <a:r>
              <a:rPr lang="es-MX" sz="2000" dirty="0"/>
              <a:t>La dimensión diocesana de del adulto mayor en Guadalajara. </a:t>
            </a:r>
          </a:p>
        </p:txBody>
      </p:sp>
      <p:sp>
        <p:nvSpPr>
          <p:cNvPr id="7" name="Rectángulo 6"/>
          <p:cNvSpPr/>
          <p:nvPr/>
        </p:nvSpPr>
        <p:spPr>
          <a:xfrm>
            <a:off x="3741968" y="3768907"/>
            <a:ext cx="5256584" cy="707886"/>
          </a:xfrm>
          <a:prstGeom prst="rect">
            <a:avLst/>
          </a:prstGeom>
          <a:solidFill>
            <a:schemeClr val="accent4">
              <a:lumMod val="75000"/>
            </a:schemeClr>
          </a:solidFill>
        </p:spPr>
        <p:txBody>
          <a:bodyPr wrap="square">
            <a:spAutoFit/>
          </a:bodyPr>
          <a:lstStyle/>
          <a:p>
            <a:pPr algn="ctr"/>
            <a:r>
              <a:rPr lang="es-MX" sz="2000" dirty="0"/>
              <a:t>Tema </a:t>
            </a:r>
            <a:r>
              <a:rPr lang="es-MX" sz="2000" dirty="0" smtClean="0"/>
              <a:t>3</a:t>
            </a:r>
            <a:endParaRPr lang="es-MX" sz="2000" dirty="0"/>
          </a:p>
          <a:p>
            <a:pPr algn="ctr"/>
            <a:r>
              <a:rPr lang="es-MX" sz="2000" dirty="0"/>
              <a:t>Grupos parroquiales de adultos mayores.</a:t>
            </a:r>
          </a:p>
        </p:txBody>
      </p:sp>
      <p:sp>
        <p:nvSpPr>
          <p:cNvPr id="8" name="Rectángulo 7"/>
          <p:cNvSpPr/>
          <p:nvPr/>
        </p:nvSpPr>
        <p:spPr>
          <a:xfrm>
            <a:off x="3741968" y="4640505"/>
            <a:ext cx="5256584" cy="1015663"/>
          </a:xfrm>
          <a:prstGeom prst="rect">
            <a:avLst/>
          </a:prstGeom>
          <a:solidFill>
            <a:schemeClr val="accent2">
              <a:lumMod val="60000"/>
              <a:lumOff val="40000"/>
            </a:schemeClr>
          </a:solidFill>
        </p:spPr>
        <p:txBody>
          <a:bodyPr wrap="square">
            <a:spAutoFit/>
          </a:bodyPr>
          <a:lstStyle/>
          <a:p>
            <a:pPr algn="ctr"/>
            <a:r>
              <a:rPr lang="es-MX" sz="2000" dirty="0"/>
              <a:t>Tema </a:t>
            </a:r>
            <a:r>
              <a:rPr lang="es-MX" sz="2000" dirty="0" smtClean="0"/>
              <a:t>4</a:t>
            </a:r>
            <a:endParaRPr lang="es-MX" sz="2000" dirty="0"/>
          </a:p>
          <a:p>
            <a:r>
              <a:rPr lang="es-MX" sz="2000" dirty="0"/>
              <a:t>La </a:t>
            </a:r>
            <a:r>
              <a:rPr lang="es-MX" sz="2000" dirty="0" err="1"/>
              <a:t>andragogía</a:t>
            </a:r>
            <a:r>
              <a:rPr lang="es-MX" sz="2000" dirty="0"/>
              <a:t>, el método propio para una pastoral del adulto mayor </a:t>
            </a:r>
          </a:p>
        </p:txBody>
      </p:sp>
      <p:sp>
        <p:nvSpPr>
          <p:cNvPr id="9" name="Rectángulo 8"/>
          <p:cNvSpPr/>
          <p:nvPr/>
        </p:nvSpPr>
        <p:spPr>
          <a:xfrm>
            <a:off x="3741968" y="5877272"/>
            <a:ext cx="5366536" cy="707886"/>
          </a:xfrm>
          <a:prstGeom prst="rect">
            <a:avLst/>
          </a:prstGeom>
          <a:solidFill>
            <a:schemeClr val="accent2">
              <a:lumMod val="20000"/>
              <a:lumOff val="80000"/>
            </a:schemeClr>
          </a:solidFill>
        </p:spPr>
        <p:txBody>
          <a:bodyPr wrap="square">
            <a:spAutoFit/>
          </a:bodyPr>
          <a:lstStyle/>
          <a:p>
            <a:r>
              <a:rPr lang="es-MX" sz="2000" dirty="0"/>
              <a:t>Diseño del plan grupal. </a:t>
            </a:r>
          </a:p>
          <a:p>
            <a:r>
              <a:rPr lang="es-MX" sz="2000" dirty="0"/>
              <a:t>Retiro “El tiempo de Dios y del hombre</a:t>
            </a:r>
          </a:p>
        </p:txBody>
      </p:sp>
    </p:spTree>
    <p:extLst>
      <p:ext uri="{BB962C8B-B14F-4D97-AF65-F5344CB8AC3E}">
        <p14:creationId xmlns:p14="http://schemas.microsoft.com/office/powerpoint/2010/main" val="87415394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1258753" y="311917"/>
            <a:ext cx="5673926" cy="52322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es-AR" sz="2800" dirty="0" smtClean="0"/>
              <a:t>Retos de la pastoral del adulto mayor </a:t>
            </a:r>
            <a:endParaRPr lang="es-MX" sz="2800" dirty="0"/>
          </a:p>
        </p:txBody>
      </p:sp>
      <p:pic>
        <p:nvPicPr>
          <p:cNvPr id="13" name="Imagen 12"/>
          <p:cNvPicPr>
            <a:picLocks noChangeAspect="1"/>
          </p:cNvPicPr>
          <p:nvPr/>
        </p:nvPicPr>
        <p:blipFill>
          <a:blip r:embed="rId2"/>
          <a:stretch>
            <a:fillRect/>
          </a:stretch>
        </p:blipFill>
        <p:spPr>
          <a:xfrm>
            <a:off x="4245836" y="5541301"/>
            <a:ext cx="1103472" cy="1005927"/>
          </a:xfrm>
          <a:prstGeom prst="rect">
            <a:avLst/>
          </a:prstGeom>
        </p:spPr>
      </p:pic>
      <p:pic>
        <p:nvPicPr>
          <p:cNvPr id="14" name="Imagen 13"/>
          <p:cNvPicPr>
            <a:picLocks noChangeAspect="1"/>
          </p:cNvPicPr>
          <p:nvPr/>
        </p:nvPicPr>
        <p:blipFill>
          <a:blip r:embed="rId3"/>
          <a:stretch>
            <a:fillRect/>
          </a:stretch>
        </p:blipFill>
        <p:spPr>
          <a:xfrm>
            <a:off x="166906" y="199866"/>
            <a:ext cx="948710" cy="1636099"/>
          </a:xfrm>
          <a:prstGeom prst="rect">
            <a:avLst/>
          </a:prstGeom>
        </p:spPr>
      </p:pic>
      <p:sp>
        <p:nvSpPr>
          <p:cNvPr id="15" name="39 CuadroTexto"/>
          <p:cNvSpPr txBox="1"/>
          <p:nvPr/>
        </p:nvSpPr>
        <p:spPr>
          <a:xfrm>
            <a:off x="323528" y="6172797"/>
            <a:ext cx="4087571" cy="369332"/>
          </a:xfrm>
          <a:prstGeom prst="rect">
            <a:avLst/>
          </a:prstGeom>
          <a:noFill/>
        </p:spPr>
        <p:txBody>
          <a:bodyPr wrap="square" rtlCol="0">
            <a:spAutoFit/>
          </a:bodyPr>
          <a:lstStyle/>
          <a:p>
            <a:r>
              <a:rPr lang="es-ES_tradnl" dirty="0" smtClean="0"/>
              <a:t>Pbro. Ramiro Magallanes Hidalgo</a:t>
            </a:r>
            <a:endParaRPr lang="es-AR" dirty="0"/>
          </a:p>
        </p:txBody>
      </p:sp>
      <p:sp>
        <p:nvSpPr>
          <p:cNvPr id="25" name="Rectángulo 24"/>
          <p:cNvSpPr/>
          <p:nvPr/>
        </p:nvSpPr>
        <p:spPr>
          <a:xfrm>
            <a:off x="151205" y="2137082"/>
            <a:ext cx="1325259" cy="3152669"/>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s-AR" dirty="0">
                <a:solidFill>
                  <a:schemeClr val="tx1"/>
                </a:solidFill>
              </a:rPr>
              <a:t>Establecer la Pastoral del adulto mayor como una necesidad emergente en todas las iglesias particulares de </a:t>
            </a:r>
            <a:r>
              <a:rPr lang="es-AR" dirty="0" smtClean="0">
                <a:solidFill>
                  <a:schemeClr val="tx1"/>
                </a:solidFill>
              </a:rPr>
              <a:t>México.</a:t>
            </a:r>
            <a:endParaRPr lang="es-MX" dirty="0">
              <a:solidFill>
                <a:schemeClr val="tx1"/>
              </a:solidFill>
            </a:endParaRPr>
          </a:p>
        </p:txBody>
      </p:sp>
      <p:sp>
        <p:nvSpPr>
          <p:cNvPr id="26" name="Rectángulo 25"/>
          <p:cNvSpPr/>
          <p:nvPr/>
        </p:nvSpPr>
        <p:spPr>
          <a:xfrm>
            <a:off x="2788695" y="1763376"/>
            <a:ext cx="1196477" cy="3510351"/>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s-AR" dirty="0">
                <a:solidFill>
                  <a:schemeClr val="tx1"/>
                </a:solidFill>
              </a:rPr>
              <a:t>Tener enfoque desde que área se atiende y se acompaña la pastoral especifica del adulto mayor</a:t>
            </a:r>
            <a:r>
              <a:rPr lang="es-AR" dirty="0"/>
              <a:t>.</a:t>
            </a:r>
          </a:p>
        </p:txBody>
      </p:sp>
      <p:sp>
        <p:nvSpPr>
          <p:cNvPr id="28" name="Rectángulo 27"/>
          <p:cNvSpPr/>
          <p:nvPr/>
        </p:nvSpPr>
        <p:spPr>
          <a:xfrm>
            <a:off x="1537948" y="1835966"/>
            <a:ext cx="1155976" cy="3456190"/>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s-AR" dirty="0">
                <a:solidFill>
                  <a:schemeClr val="tx1"/>
                </a:solidFill>
              </a:rPr>
              <a:t>Pasar de un conjunto de pastorales  a una pastoral de </a:t>
            </a:r>
            <a:r>
              <a:rPr lang="es-AR" dirty="0" smtClean="0">
                <a:solidFill>
                  <a:schemeClr val="tx1"/>
                </a:solidFill>
              </a:rPr>
              <a:t>conjunto</a:t>
            </a:r>
            <a:r>
              <a:rPr lang="es-AR" dirty="0" smtClean="0"/>
              <a:t>.</a:t>
            </a:r>
            <a:endParaRPr lang="es-MX" dirty="0"/>
          </a:p>
        </p:txBody>
      </p:sp>
      <p:sp>
        <p:nvSpPr>
          <p:cNvPr id="30" name="Rectángulo 29"/>
          <p:cNvSpPr/>
          <p:nvPr/>
        </p:nvSpPr>
        <p:spPr>
          <a:xfrm>
            <a:off x="4095716" y="1553889"/>
            <a:ext cx="1219984" cy="3735862"/>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AR" dirty="0">
                <a:solidFill>
                  <a:schemeClr val="tx1"/>
                </a:solidFill>
              </a:rPr>
              <a:t>Conocer los desafíos culturales en torno al adulto mayor, exige un agente </a:t>
            </a:r>
            <a:r>
              <a:rPr lang="es-AR" dirty="0" smtClean="0">
                <a:solidFill>
                  <a:schemeClr val="tx1"/>
                </a:solidFill>
              </a:rPr>
              <a:t>cualificado.</a:t>
            </a:r>
            <a:endParaRPr lang="es-MX" dirty="0">
              <a:solidFill>
                <a:schemeClr val="tx1"/>
              </a:solidFill>
            </a:endParaRPr>
          </a:p>
        </p:txBody>
      </p:sp>
      <p:sp>
        <p:nvSpPr>
          <p:cNvPr id="32" name="Rectángulo 31"/>
          <p:cNvSpPr/>
          <p:nvPr/>
        </p:nvSpPr>
        <p:spPr>
          <a:xfrm>
            <a:off x="5387784" y="1104038"/>
            <a:ext cx="1128432" cy="4185713"/>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es-AR" dirty="0">
                <a:solidFill>
                  <a:schemeClr val="tx1"/>
                </a:solidFill>
              </a:rPr>
              <a:t>Lograr una  la pastoral </a:t>
            </a:r>
            <a:r>
              <a:rPr lang="es-AR" dirty="0" smtClean="0">
                <a:solidFill>
                  <a:schemeClr val="tx1"/>
                </a:solidFill>
              </a:rPr>
              <a:t>intergeneracional.</a:t>
            </a:r>
            <a:endParaRPr lang="es-MX" dirty="0">
              <a:solidFill>
                <a:schemeClr val="tx1"/>
              </a:solidFill>
            </a:endParaRPr>
          </a:p>
        </p:txBody>
      </p:sp>
      <p:sp>
        <p:nvSpPr>
          <p:cNvPr id="34" name="Rectángulo 33"/>
          <p:cNvSpPr/>
          <p:nvPr/>
        </p:nvSpPr>
        <p:spPr>
          <a:xfrm>
            <a:off x="6591768" y="908720"/>
            <a:ext cx="1076576" cy="4388381"/>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lvl="0" algn="ctr"/>
            <a:r>
              <a:rPr lang="es-AR" dirty="0">
                <a:solidFill>
                  <a:schemeClr val="tx1"/>
                </a:solidFill>
              </a:rPr>
              <a:t>La infantilización y e </a:t>
            </a:r>
            <a:r>
              <a:rPr lang="es-AR" dirty="0" smtClean="0">
                <a:solidFill>
                  <a:schemeClr val="tx1"/>
                </a:solidFill>
              </a:rPr>
              <a:t>romanticismo pastoral.</a:t>
            </a:r>
            <a:endParaRPr lang="es-MX" dirty="0">
              <a:solidFill>
                <a:schemeClr val="tx1"/>
              </a:solidFill>
            </a:endParaRPr>
          </a:p>
        </p:txBody>
      </p:sp>
      <p:sp>
        <p:nvSpPr>
          <p:cNvPr id="36" name="Rectángulo 35"/>
          <p:cNvSpPr/>
          <p:nvPr/>
        </p:nvSpPr>
        <p:spPr>
          <a:xfrm>
            <a:off x="7755900" y="312911"/>
            <a:ext cx="1291248" cy="497684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AR" dirty="0">
                <a:solidFill>
                  <a:schemeClr val="tx1"/>
                </a:solidFill>
              </a:rPr>
              <a:t>Despertar el rol de la familia en la atención, el cuidado y el acompañamiento de esta etapa de la </a:t>
            </a:r>
            <a:r>
              <a:rPr lang="es-AR" dirty="0" smtClean="0">
                <a:solidFill>
                  <a:schemeClr val="tx1"/>
                </a:solidFill>
              </a:rPr>
              <a:t>vida.</a:t>
            </a:r>
            <a:endParaRPr lang="es-MX" dirty="0">
              <a:solidFill>
                <a:schemeClr val="tx1"/>
              </a:solidFill>
            </a:endParaRPr>
          </a:p>
        </p:txBody>
      </p:sp>
    </p:spTree>
    <p:extLst>
      <p:ext uri="{BB962C8B-B14F-4D97-AF65-F5344CB8AC3E}">
        <p14:creationId xmlns:p14="http://schemas.microsoft.com/office/powerpoint/2010/main" val="16618333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28"/>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26"/>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grpId="0" nodeType="clickEffect">
                                  <p:stCondLst>
                                    <p:cond delay="0"/>
                                  </p:stCondLst>
                                  <p:childTnLst>
                                    <p:animScale>
                                      <p:cBhvr>
                                        <p:cTn id="18" dur="2000" fill="hold"/>
                                        <p:tgtEl>
                                          <p:spTgt spid="30"/>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grpId="0" nodeType="clickEffect">
                                  <p:stCondLst>
                                    <p:cond delay="0"/>
                                  </p:stCondLst>
                                  <p:childTnLst>
                                    <p:animScale>
                                      <p:cBhvr>
                                        <p:cTn id="22" dur="2000" fill="hold"/>
                                        <p:tgtEl>
                                          <p:spTgt spid="32"/>
                                        </p:tgtEl>
                                      </p:cBhvr>
                                      <p:by x="150000" y="150000"/>
                                    </p:animScale>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grpId="0" nodeType="clickEffect">
                                  <p:stCondLst>
                                    <p:cond delay="0"/>
                                  </p:stCondLst>
                                  <p:childTnLst>
                                    <p:animScale>
                                      <p:cBhvr>
                                        <p:cTn id="26" dur="2000" fill="hold"/>
                                        <p:tgtEl>
                                          <p:spTgt spid="34"/>
                                        </p:tgtEl>
                                      </p:cBhvr>
                                      <p:by x="150000" y="150000"/>
                                    </p:animScale>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grpId="0" nodeType="clickEffect">
                                  <p:stCondLst>
                                    <p:cond delay="0"/>
                                  </p:stCondLst>
                                  <p:childTnLst>
                                    <p:animScale>
                                      <p:cBhvr>
                                        <p:cTn id="30" dur="2000" fill="hold"/>
                                        <p:tgtEl>
                                          <p:spTgt spid="3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P spid="30" grpId="0" animBg="1"/>
      <p:bldP spid="32" grpId="0" animBg="1"/>
      <p:bldP spid="34" grpId="0" animBg="1"/>
      <p:bldP spid="3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475656" y="4651934"/>
            <a:ext cx="6901045" cy="1200329"/>
          </a:xfrm>
          <a:prstGeom prst="rect">
            <a:avLst/>
          </a:prstGeom>
          <a:noFill/>
        </p:spPr>
        <p:txBody>
          <a:bodyPr wrap="square" rtlCol="0">
            <a:spAutoFit/>
          </a:bodyPr>
          <a:lstStyle/>
          <a:p>
            <a:pPr algn="ctr"/>
            <a:r>
              <a:rPr lang="es-ES_tradnl" sz="7200" b="1" dirty="0">
                <a:solidFill>
                  <a:schemeClr val="accent2"/>
                </a:solidFill>
                <a:latin typeface="Gabriola" panose="04040605051002020D02" pitchFamily="82" charset="0"/>
              </a:rPr>
              <a:t>Por su atención gracias  </a:t>
            </a:r>
            <a:endParaRPr lang="es-AR" sz="7200" b="1" dirty="0">
              <a:solidFill>
                <a:schemeClr val="accent2"/>
              </a:solidFill>
              <a:latin typeface="Gabriola" panose="04040605051002020D02" pitchFamily="82" charset="0"/>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0518" y="620688"/>
            <a:ext cx="4407550" cy="4031246"/>
          </a:xfrm>
          <a:prstGeom prst="rect">
            <a:avLst/>
          </a:prstGeom>
        </p:spPr>
      </p:pic>
      <p:sp>
        <p:nvSpPr>
          <p:cNvPr id="4" name="39 CuadroTexto"/>
          <p:cNvSpPr txBox="1"/>
          <p:nvPr/>
        </p:nvSpPr>
        <p:spPr>
          <a:xfrm>
            <a:off x="323528" y="6172797"/>
            <a:ext cx="4087571" cy="369332"/>
          </a:xfrm>
          <a:prstGeom prst="rect">
            <a:avLst/>
          </a:prstGeom>
          <a:noFill/>
        </p:spPr>
        <p:txBody>
          <a:bodyPr wrap="square" rtlCol="0">
            <a:spAutoFit/>
          </a:bodyPr>
          <a:lstStyle/>
          <a:p>
            <a:r>
              <a:rPr lang="es-ES_tradnl" dirty="0" smtClean="0"/>
              <a:t>Pbro. Ramiro Magallanes Hidalgo</a:t>
            </a:r>
            <a:endParaRPr lang="es-AR" dirty="0"/>
          </a:p>
        </p:txBody>
      </p:sp>
    </p:spTree>
    <p:extLst>
      <p:ext uri="{BB962C8B-B14F-4D97-AF65-F5344CB8AC3E}">
        <p14:creationId xmlns:p14="http://schemas.microsoft.com/office/powerpoint/2010/main" val="7272846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86643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blob:https://web.whatsapp.com/f2a8b8e7-0a59-47ea-bde2-c3e4e6ee779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16" y="7937"/>
            <a:ext cx="6783832" cy="6783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n 13"/>
          <p:cNvPicPr>
            <a:picLocks noChangeAspect="1"/>
          </p:cNvPicPr>
          <p:nvPr/>
        </p:nvPicPr>
        <p:blipFill>
          <a:blip r:embed="rId3"/>
          <a:stretch>
            <a:fillRect/>
          </a:stretch>
        </p:blipFill>
        <p:spPr>
          <a:xfrm>
            <a:off x="7629987" y="2564904"/>
            <a:ext cx="1085620" cy="1872208"/>
          </a:xfrm>
          <a:prstGeom prst="rect">
            <a:avLst/>
          </a:prstGeom>
        </p:spPr>
      </p:pic>
      <p:sp>
        <p:nvSpPr>
          <p:cNvPr id="3" name="AutoShape 5" descr="blob:https://web.whatsapp.com/2e979479-f10e-4451-a854-c4ac5bf56d6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1719" y="4941168"/>
            <a:ext cx="1602155" cy="1602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n 12"/>
          <p:cNvPicPr>
            <a:picLocks noChangeAspect="1"/>
          </p:cNvPicPr>
          <p:nvPr/>
        </p:nvPicPr>
        <p:blipFill>
          <a:blip r:embed="rId5"/>
          <a:stretch>
            <a:fillRect/>
          </a:stretch>
        </p:blipFill>
        <p:spPr>
          <a:xfrm>
            <a:off x="7308304" y="548680"/>
            <a:ext cx="1498425" cy="1365967"/>
          </a:xfrm>
          <a:prstGeom prst="rect">
            <a:avLst/>
          </a:prstGeom>
        </p:spPr>
      </p:pic>
    </p:spTree>
    <p:extLst>
      <p:ext uri="{BB962C8B-B14F-4D97-AF65-F5344CB8AC3E}">
        <p14:creationId xmlns:p14="http://schemas.microsoft.com/office/powerpoint/2010/main" val="8056109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5635"/>
          <a:stretch/>
        </p:blipFill>
        <p:spPr bwMode="auto">
          <a:xfrm>
            <a:off x="395535" y="908720"/>
            <a:ext cx="4072451" cy="5383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n 13"/>
          <p:cNvPicPr>
            <a:picLocks noChangeAspect="1"/>
          </p:cNvPicPr>
          <p:nvPr/>
        </p:nvPicPr>
        <p:blipFill>
          <a:blip r:embed="rId3"/>
          <a:stretch>
            <a:fillRect/>
          </a:stretch>
        </p:blipFill>
        <p:spPr>
          <a:xfrm>
            <a:off x="6300192" y="2132856"/>
            <a:ext cx="1639707" cy="2827758"/>
          </a:xfrm>
          <a:prstGeom prst="rect">
            <a:avLst/>
          </a:prstGeom>
        </p:spPr>
      </p:pic>
      <p:pic>
        <p:nvPicPr>
          <p:cNvPr id="4" name="Imagen 12"/>
          <p:cNvPicPr>
            <a:picLocks noChangeAspect="1"/>
          </p:cNvPicPr>
          <p:nvPr/>
        </p:nvPicPr>
        <p:blipFill>
          <a:blip r:embed="rId4"/>
          <a:stretch>
            <a:fillRect/>
          </a:stretch>
        </p:blipFill>
        <p:spPr>
          <a:xfrm>
            <a:off x="6300192" y="414388"/>
            <a:ext cx="1658803" cy="1512168"/>
          </a:xfrm>
          <a:prstGeom prst="rect">
            <a:avLst/>
          </a:prstGeom>
        </p:spPr>
      </p:pic>
      <p:pic>
        <p:nvPicPr>
          <p:cNvPr id="2" name="Imagen 1"/>
          <p:cNvPicPr>
            <a:picLocks noChangeAspect="1"/>
          </p:cNvPicPr>
          <p:nvPr/>
        </p:nvPicPr>
        <p:blipFill rotWithShape="1">
          <a:blip r:embed="rId5"/>
          <a:srcRect l="8332" t="8333" r="4167" b="8333"/>
          <a:stretch/>
        </p:blipFill>
        <p:spPr>
          <a:xfrm>
            <a:off x="6471973" y="5373216"/>
            <a:ext cx="1296144" cy="1234423"/>
          </a:xfrm>
          <a:prstGeom prst="rect">
            <a:avLst/>
          </a:prstGeom>
        </p:spPr>
      </p:pic>
    </p:spTree>
    <p:extLst>
      <p:ext uri="{BB962C8B-B14F-4D97-AF65-F5344CB8AC3E}">
        <p14:creationId xmlns:p14="http://schemas.microsoft.com/office/powerpoint/2010/main" val="3832305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2502</TotalTime>
  <Words>2063</Words>
  <Application>Microsoft Office PowerPoint</Application>
  <PresentationFormat>Presentación en pantalla (4:3)</PresentationFormat>
  <Paragraphs>270</Paragraphs>
  <Slides>32</Slides>
  <Notes>4</Notes>
  <HiddenSlides>2</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32</vt:i4>
      </vt:variant>
    </vt:vector>
  </HeadingPairs>
  <TitlesOfParts>
    <vt:vector size="42" baseType="lpstr">
      <vt:lpstr>Agency FB</vt:lpstr>
      <vt:lpstr>Andalus</vt:lpstr>
      <vt:lpstr>Arial</vt:lpstr>
      <vt:lpstr>Baskerville Old Face</vt:lpstr>
      <vt:lpstr>Calibri</vt:lpstr>
      <vt:lpstr>Calibri Light</vt:lpstr>
      <vt:lpstr>Gabriola</vt:lpstr>
      <vt:lpstr>Times New Roman</vt:lpstr>
      <vt:lpstr>Tema de Office</vt:lpstr>
      <vt:lpstr>Adobe Acrobat Document</vt:lpstr>
      <vt:lpstr>Presentación de PowerPoint</vt:lpstr>
      <vt:lpstr>Atención y acompañamiento a Adultos Mayores </vt:lpstr>
      <vt:lpstr>Objetivo </vt:lpstr>
      <vt:lpstr>Presentación de PowerPoint</vt:lpstr>
      <vt:lpstr>Presentación de PowerPoint</vt:lpstr>
      <vt:lpstr>Presentación de PowerPoint</vt:lpstr>
      <vt:lpstr>La pastoral del adulto mayor, prioridad emergente </vt:lpstr>
      <vt:lpstr>Presentación de PowerPoint</vt:lpstr>
      <vt:lpstr>Presentación de PowerPoint</vt:lpstr>
      <vt:lpstr>Elementos pastorales en el horizonte de la acción pastoral específica con el adulto mayor.  </vt:lpstr>
      <vt:lpstr>Presentación de PowerPoint</vt:lpstr>
      <vt:lpstr>Presentación de PowerPoint</vt:lpstr>
      <vt:lpstr>Presentación de PowerPoint</vt:lpstr>
      <vt:lpstr>Presentación de PowerPoint</vt:lpstr>
      <vt:lpstr>Enfoque pastoral  desde el II Sínodo diocesano  de Guadalajara (1989-1995)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Taller para habilitar una pastoral con el adulto mayor </vt:lpstr>
      <vt:lpstr>Presentación de PowerPoint</vt:lpstr>
      <vt:lpstr>Presentación de PowerPoint</vt:lpstr>
      <vt:lpstr>Presentación de PowerPoint</vt:lpstr>
      <vt:lpstr>Presentación de PowerPoint</vt:lpstr>
      <vt:lpstr>Presentación de PowerPoint</vt:lpstr>
    </vt:vector>
  </TitlesOfParts>
  <Company>ExpeUEW7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ExpeUEW7</dc:creator>
  <cp:lastModifiedBy>Danae</cp:lastModifiedBy>
  <cp:revision>175</cp:revision>
  <dcterms:created xsi:type="dcterms:W3CDTF">2024-10-02T13:05:10Z</dcterms:created>
  <dcterms:modified xsi:type="dcterms:W3CDTF">2024-11-05T15:30:16Z</dcterms:modified>
</cp:coreProperties>
</file>