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84" r:id="rId3"/>
    <p:sldId id="307" r:id="rId4"/>
    <p:sldId id="308" r:id="rId5"/>
    <p:sldId id="309" r:id="rId6"/>
    <p:sldId id="310" r:id="rId7"/>
    <p:sldId id="257" r:id="rId8"/>
    <p:sldId id="285" r:id="rId9"/>
    <p:sldId id="286" r:id="rId10"/>
    <p:sldId id="311" r:id="rId11"/>
    <p:sldId id="294" r:id="rId12"/>
    <p:sldId id="295" r:id="rId13"/>
    <p:sldId id="296" r:id="rId14"/>
    <p:sldId id="297" r:id="rId15"/>
    <p:sldId id="280" r:id="rId16"/>
    <p:sldId id="313" r:id="rId17"/>
    <p:sldId id="28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706"/>
    <p:restoredTop sz="96115"/>
  </p:normalViewPr>
  <p:slideViewPr>
    <p:cSldViewPr snapToGrid="0">
      <p:cViewPr varScale="1">
        <p:scale>
          <a:sx n="84" d="100"/>
          <a:sy n="84" d="100"/>
        </p:scale>
        <p:origin x="216" y="8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3284890-85D2-4D7B-8EF5-15A9C1DB8F42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4385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3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6F822A4-8DA6-4447-9B1F-C5DB58435268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954387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002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2/19/25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109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2/19/25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75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2/19/25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9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DA16AA21-1863-4931-97CB-99D0A168701B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3550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3772C379-9A7C-4C87-A116-CBE9F58B04C5}" type="datetimeFigureOut">
              <a:rPr lang="en-US" smtClean="0"/>
              <a:t>2/19/25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1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5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2/19/25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9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689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1AF6E9-4B93-40B2-8B38-913458C94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1219199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68CA8C-9023-490F-E4FC-8147C3F7C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891" y="1947198"/>
            <a:ext cx="6519697" cy="242392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6200" dirty="0" err="1"/>
              <a:t>Familias</a:t>
            </a:r>
            <a:r>
              <a:rPr lang="en-US" sz="6200" dirty="0"/>
              <a:t> </a:t>
            </a:r>
            <a:r>
              <a:rPr lang="en-US" sz="6200" dirty="0" err="1"/>
              <a:t>afectaDAS</a:t>
            </a:r>
            <a:r>
              <a:rPr lang="en-US" sz="6200" dirty="0"/>
              <a:t> POR LA VIOLENCIA</a:t>
            </a:r>
            <a:endParaRPr lang="en-US" sz="4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87EA04-792D-4B94-6E57-A6470B628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978" y="4610107"/>
            <a:ext cx="5877385" cy="207813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s-MX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13" name="Freeform 22">
            <a:extLst>
              <a:ext uri="{FF2B5EF4-FFF2-40B4-BE49-F238E27FC236}">
                <a16:creationId xmlns:a16="http://schemas.microsoft.com/office/drawing/2014/main" id="{ABC09BDB-AC6B-4DE3-8EA9-4C713A504F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5BE2690-608A-3651-A28D-B4A11FA96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402" y="5568481"/>
            <a:ext cx="886518" cy="1049161"/>
          </a:xfrm>
          <a:prstGeom prst="rect">
            <a:avLst/>
          </a:prstGeom>
        </p:spPr>
      </p:pic>
      <p:pic>
        <p:nvPicPr>
          <p:cNvPr id="7" name="image2.png">
            <a:extLst>
              <a:ext uri="{FF2B5EF4-FFF2-40B4-BE49-F238E27FC236}">
                <a16:creationId xmlns:a16="http://schemas.microsoft.com/office/drawing/2014/main" id="{016DBEAD-6FAB-E229-30F7-923FE0DC0624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28978" y="677645"/>
            <a:ext cx="983756" cy="1388646"/>
          </a:xfrm>
          <a:prstGeom prst="rect">
            <a:avLst/>
          </a:prstGeom>
          <a:ln/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AE18435-E3E4-4669-C752-7B03660B4FC0}"/>
              </a:ext>
            </a:extLst>
          </p:cNvPr>
          <p:cNvSpPr txBox="1"/>
          <p:nvPr/>
        </p:nvSpPr>
        <p:spPr>
          <a:xfrm>
            <a:off x="7430183" y="80966"/>
            <a:ext cx="4889379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SEMANA DE FAMILIA Y VIDA 2025</a:t>
            </a:r>
            <a:br>
              <a:rPr lang="en-US" sz="2800" b="1" dirty="0"/>
            </a:br>
            <a:r>
              <a:rPr lang="es-MX" sz="2000" b="1" kern="1200" dirty="0">
                <a:solidFill>
                  <a:srgbClr val="C00000"/>
                </a:solidFill>
                <a:effectLst/>
                <a:latin typeface="Dreaming Outloud Pro" panose="03050502040302030504" pitchFamily="66" charset="77"/>
                <a:ea typeface="Calibri" panose="020F0502020204030204" pitchFamily="34" charset="0"/>
                <a:cs typeface="Times New Roman" panose="02020603050405020304" pitchFamily="18" charset="0"/>
              </a:rPr>
              <a:t>“Familias peregrinas de la esperanza”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28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895A09B-5308-2823-37DB-E28AEF7B75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316" y="1371968"/>
            <a:ext cx="3784600" cy="39751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8C08777-B08F-6FFB-EE92-0F2E78D0B1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900" y="3781632"/>
            <a:ext cx="2937539" cy="36658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995998F-A4F3-5483-5442-2BE7AAE696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800" y="5568481"/>
            <a:ext cx="1008984" cy="10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74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C75C5-179A-FF5D-85BD-D18E70EA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672" y="258468"/>
            <a:ext cx="5714773" cy="1609344"/>
          </a:xfrm>
        </p:spPr>
        <p:txBody>
          <a:bodyPr>
            <a:normAutofit/>
          </a:bodyPr>
          <a:lstStyle/>
          <a:p>
            <a:r>
              <a:rPr lang="es-MX" sz="5400" dirty="0"/>
              <a:t>ORACIÓN INICIAL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BEF198B-B53B-FA3B-0133-3511F0BFEB1F}"/>
              </a:ext>
            </a:extLst>
          </p:cNvPr>
          <p:cNvSpPr txBox="1"/>
          <p:nvPr/>
        </p:nvSpPr>
        <p:spPr>
          <a:xfrm>
            <a:off x="1076672" y="1455896"/>
            <a:ext cx="5228492" cy="5373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Padre que estás en el cielo,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 </a:t>
            </a:r>
            <a:r>
              <a:rPr lang="es-MX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que nos has donado en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Hijo Jesucristo, nuestro hermano,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la llama de </a:t>
            </a:r>
            <a:r>
              <a:rPr lang="es-MX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caridad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infundida en nuestros corazones por el Espíritu Santo,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despierten en nosotros la bienaventurada </a:t>
            </a:r>
            <a:r>
              <a:rPr lang="es-MX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esperanza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venida de tu Reino.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gracia nos transforme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dedicados cultivadores de las semillas del Evangelio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fermenten la humanidad y el cosmos,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espera confiada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B405A9-81E0-3087-0BF3-AF6B35D5D759}"/>
              </a:ext>
            </a:extLst>
          </p:cNvPr>
          <p:cNvSpPr txBox="1"/>
          <p:nvPr/>
        </p:nvSpPr>
        <p:spPr>
          <a:xfrm>
            <a:off x="6096000" y="1458453"/>
            <a:ext cx="5228492" cy="4959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los cielos nuevos y de la tierra nueva,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vencidas las fuerzas del mal,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manifestará para siempre tu gloria.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gracia del Jubileo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reavive en nosotros, </a:t>
            </a:r>
            <a:r>
              <a:rPr lang="es-MX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Peregrinos de Esperanza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anhelo de los bienes celestiales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derrame en el mundo entero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alegría y la paz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nuestro Redentor.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ti, Dios bendito eternamente,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 la alabanza y la gloria por los siglos.</a:t>
            </a:r>
          </a:p>
          <a:p>
            <a:pPr>
              <a:lnSpc>
                <a:spcPct val="70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Amén.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A8E0782-D4D4-4CAA-BF91-55135D4F5CA0}"/>
              </a:ext>
            </a:extLst>
          </p:cNvPr>
          <p:cNvSpPr txBox="1"/>
          <p:nvPr/>
        </p:nvSpPr>
        <p:spPr>
          <a:xfrm>
            <a:off x="6497186" y="440048"/>
            <a:ext cx="6101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Oración del Jubileo 2025</a:t>
            </a:r>
            <a:r>
              <a:rPr lang="es-MX" sz="2800" dirty="0">
                <a:effectLst/>
              </a:rPr>
              <a:t> </a:t>
            </a:r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119715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E630B-FABE-1F02-0C51-7698CE4D4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587B8D-893D-4E1C-7F10-A11B9D4DB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672" y="258468"/>
            <a:ext cx="5714773" cy="1609344"/>
          </a:xfrm>
        </p:spPr>
        <p:txBody>
          <a:bodyPr>
            <a:normAutofit/>
          </a:bodyPr>
          <a:lstStyle/>
          <a:p>
            <a:r>
              <a:rPr lang="es-MX" sz="5400" dirty="0"/>
              <a:t>OBJETIVO: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B0E8704-1835-23DF-9AD6-076EF652E7D7}"/>
              </a:ext>
            </a:extLst>
          </p:cNvPr>
          <p:cNvSpPr txBox="1"/>
          <p:nvPr/>
        </p:nvSpPr>
        <p:spPr>
          <a:xfrm>
            <a:off x="1621795" y="1237639"/>
            <a:ext cx="9368590" cy="1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Sanar las relaciones entre los miembros de la familia a través de la atención a la salud emocional, la armonización y el sistema de cuidados, con el fin de recuperar en ellas la Paz y Esperanza.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48ABCD4-6D57-4056-B112-12673B0D2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0" y="2846983"/>
            <a:ext cx="53975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92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F50E7-9447-DB0F-1DE1-334C773E4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B97F83-E9C7-B3E8-2906-92E9BC2EC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672" y="258468"/>
            <a:ext cx="5714773" cy="1609344"/>
          </a:xfrm>
        </p:spPr>
        <p:txBody>
          <a:bodyPr>
            <a:normAutofit/>
          </a:bodyPr>
          <a:lstStyle/>
          <a:p>
            <a:r>
              <a:rPr lang="es-MX" sz="5400" dirty="0"/>
              <a:t>CANTO: </a:t>
            </a:r>
          </a:p>
        </p:txBody>
      </p:sp>
      <p:pic>
        <p:nvPicPr>
          <p:cNvPr id="3" name="Ven Señor y Lléname - Jésed">
            <a:hlinkClick r:id="" action="ppaction://media"/>
            <a:extLst>
              <a:ext uri="{FF2B5EF4-FFF2-40B4-BE49-F238E27FC236}">
                <a16:creationId xmlns:a16="http://schemas.microsoft.com/office/drawing/2014/main" id="{DEF0FA64-C59A-3976-CEA7-6FF6F0C937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16723" y="1070337"/>
            <a:ext cx="9198605" cy="517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8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7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2FD97-8CA7-8C0C-A0C8-584404793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CD698F-3911-9943-3E6A-BF885BB73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672" y="258468"/>
            <a:ext cx="3284313" cy="1609344"/>
          </a:xfrm>
        </p:spPr>
        <p:txBody>
          <a:bodyPr>
            <a:normAutofit/>
          </a:bodyPr>
          <a:lstStyle/>
          <a:p>
            <a:r>
              <a:rPr lang="es-MX" sz="5400" dirty="0"/>
              <a:t>LA REALIDAD: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3703B92-CE6D-C65F-6C24-BCA8DD304549}"/>
              </a:ext>
            </a:extLst>
          </p:cNvPr>
          <p:cNvSpPr txBox="1"/>
          <p:nvPr/>
        </p:nvSpPr>
        <p:spPr>
          <a:xfrm>
            <a:off x="4217378" y="306807"/>
            <a:ext cx="7227277" cy="2053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problemática social </a:t>
            </a: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se observa en </a:t>
            </a: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nuestro país ha generado </a:t>
            </a: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dentro de </a:t>
            </a: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familias</a:t>
            </a: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situaciones que vulneran su función</a:t>
            </a: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 </a:t>
            </a: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arrebatan la paz y generan un caos permanente en ellas</a:t>
            </a: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La </a:t>
            </a: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familia resiste y sobrevive ante estos ataques</a:t>
            </a: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pero </a:t>
            </a: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está sufriendo y además dejando de dar los frutos que debiera ofrecer a la comunidad</a:t>
            </a: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Así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vemos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que: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58D87D0-FE3B-AADA-EB6C-37CD24012D4F}"/>
              </a:ext>
            </a:extLst>
          </p:cNvPr>
          <p:cNvSpPr txBox="1"/>
          <p:nvPr/>
        </p:nvSpPr>
        <p:spPr>
          <a:xfrm>
            <a:off x="893779" y="2572980"/>
            <a:ext cx="7697066" cy="4026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fractura familiar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una de las principales causas de la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violencia en el país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principales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instancias de socialización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como son la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familia y la escuela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 encuentran en crisis.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violencia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está dejando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secuelas en las familias y comunidades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no han sido atendidas.</a:t>
            </a: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debilitaron los espacios de convivencia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donde los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integrantes reconocen sus esfuerzos, expresan el agradecimiento y renuevan la confianza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lvl="0" algn="just">
              <a:lnSpc>
                <a:spcPct val="107000"/>
              </a:lnSpc>
              <a:tabLst>
                <a:tab pos="457200" algn="l"/>
              </a:tabLst>
            </a:pP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5FDBD7D-3775-F678-0A48-60AA78694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11" y="2572980"/>
            <a:ext cx="2994377" cy="168284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D6B59A-31F4-4DD1-DA4A-F921C4279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311" y="4688122"/>
            <a:ext cx="2994377" cy="156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65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1ACB96-E213-2326-74EB-69453DE5F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C615D28-8D37-47CB-9D5B-9ACFDA308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F950B0-1EEA-796E-DA78-ADCC08491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83" y="242695"/>
            <a:ext cx="4232333" cy="16817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/>
              <a:t>LA REALIDAD: 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21589B2-454D-48DE-BA2D-1255D85B3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72465" cy="6858000"/>
          </a:xfrm>
          <a:custGeom>
            <a:avLst/>
            <a:gdLst>
              <a:gd name="connsiteX0" fmla="*/ 0 w 672465"/>
              <a:gd name="connsiteY0" fmla="*/ 0 h 6858000"/>
              <a:gd name="connsiteX1" fmla="*/ 496253 w 672465"/>
              <a:gd name="connsiteY1" fmla="*/ 0 h 6858000"/>
              <a:gd name="connsiteX2" fmla="*/ 497840 w 672465"/>
              <a:gd name="connsiteY2" fmla="*/ 68263 h 6858000"/>
              <a:gd name="connsiteX3" fmla="*/ 505778 w 672465"/>
              <a:gd name="connsiteY3" fmla="*/ 128588 h 6858000"/>
              <a:gd name="connsiteX4" fmla="*/ 516890 w 672465"/>
              <a:gd name="connsiteY4" fmla="*/ 180975 h 6858000"/>
              <a:gd name="connsiteX5" fmla="*/ 531178 w 672465"/>
              <a:gd name="connsiteY5" fmla="*/ 227013 h 6858000"/>
              <a:gd name="connsiteX6" fmla="*/ 547053 w 672465"/>
              <a:gd name="connsiteY6" fmla="*/ 268288 h 6858000"/>
              <a:gd name="connsiteX7" fmla="*/ 566103 w 672465"/>
              <a:gd name="connsiteY7" fmla="*/ 304800 h 6858000"/>
              <a:gd name="connsiteX8" fmla="*/ 585153 w 672465"/>
              <a:gd name="connsiteY8" fmla="*/ 342900 h 6858000"/>
              <a:gd name="connsiteX9" fmla="*/ 604203 w 672465"/>
              <a:gd name="connsiteY9" fmla="*/ 381000 h 6858000"/>
              <a:gd name="connsiteX10" fmla="*/ 620078 w 672465"/>
              <a:gd name="connsiteY10" fmla="*/ 417513 h 6858000"/>
              <a:gd name="connsiteX11" fmla="*/ 635953 w 672465"/>
              <a:gd name="connsiteY11" fmla="*/ 458788 h 6858000"/>
              <a:gd name="connsiteX12" fmla="*/ 651828 w 672465"/>
              <a:gd name="connsiteY12" fmla="*/ 504825 h 6858000"/>
              <a:gd name="connsiteX13" fmla="*/ 662940 w 672465"/>
              <a:gd name="connsiteY13" fmla="*/ 557213 h 6858000"/>
              <a:gd name="connsiteX14" fmla="*/ 669290 w 672465"/>
              <a:gd name="connsiteY14" fmla="*/ 617538 h 6858000"/>
              <a:gd name="connsiteX15" fmla="*/ 672465 w 672465"/>
              <a:gd name="connsiteY15" fmla="*/ 685800 h 6858000"/>
              <a:gd name="connsiteX16" fmla="*/ 669290 w 672465"/>
              <a:gd name="connsiteY16" fmla="*/ 754063 h 6858000"/>
              <a:gd name="connsiteX17" fmla="*/ 662940 w 672465"/>
              <a:gd name="connsiteY17" fmla="*/ 814388 h 6858000"/>
              <a:gd name="connsiteX18" fmla="*/ 651828 w 672465"/>
              <a:gd name="connsiteY18" fmla="*/ 866775 h 6858000"/>
              <a:gd name="connsiteX19" fmla="*/ 635953 w 672465"/>
              <a:gd name="connsiteY19" fmla="*/ 912813 h 6858000"/>
              <a:gd name="connsiteX20" fmla="*/ 620078 w 672465"/>
              <a:gd name="connsiteY20" fmla="*/ 954088 h 6858000"/>
              <a:gd name="connsiteX21" fmla="*/ 604203 w 672465"/>
              <a:gd name="connsiteY21" fmla="*/ 990600 h 6858000"/>
              <a:gd name="connsiteX22" fmla="*/ 585153 w 672465"/>
              <a:gd name="connsiteY22" fmla="*/ 1028700 h 6858000"/>
              <a:gd name="connsiteX23" fmla="*/ 566103 w 672465"/>
              <a:gd name="connsiteY23" fmla="*/ 1066800 h 6858000"/>
              <a:gd name="connsiteX24" fmla="*/ 547053 w 672465"/>
              <a:gd name="connsiteY24" fmla="*/ 1103313 h 6858000"/>
              <a:gd name="connsiteX25" fmla="*/ 531178 w 672465"/>
              <a:gd name="connsiteY25" fmla="*/ 1144588 h 6858000"/>
              <a:gd name="connsiteX26" fmla="*/ 516890 w 672465"/>
              <a:gd name="connsiteY26" fmla="*/ 1190625 h 6858000"/>
              <a:gd name="connsiteX27" fmla="*/ 505778 w 672465"/>
              <a:gd name="connsiteY27" fmla="*/ 1243013 h 6858000"/>
              <a:gd name="connsiteX28" fmla="*/ 497840 w 672465"/>
              <a:gd name="connsiteY28" fmla="*/ 1303338 h 6858000"/>
              <a:gd name="connsiteX29" fmla="*/ 496253 w 672465"/>
              <a:gd name="connsiteY29" fmla="*/ 1371600 h 6858000"/>
              <a:gd name="connsiteX30" fmla="*/ 497840 w 672465"/>
              <a:gd name="connsiteY30" fmla="*/ 1439863 h 6858000"/>
              <a:gd name="connsiteX31" fmla="*/ 505778 w 672465"/>
              <a:gd name="connsiteY31" fmla="*/ 1500188 h 6858000"/>
              <a:gd name="connsiteX32" fmla="*/ 516890 w 672465"/>
              <a:gd name="connsiteY32" fmla="*/ 1552575 h 6858000"/>
              <a:gd name="connsiteX33" fmla="*/ 531178 w 672465"/>
              <a:gd name="connsiteY33" fmla="*/ 1598613 h 6858000"/>
              <a:gd name="connsiteX34" fmla="*/ 547053 w 672465"/>
              <a:gd name="connsiteY34" fmla="*/ 1639888 h 6858000"/>
              <a:gd name="connsiteX35" fmla="*/ 566103 w 672465"/>
              <a:gd name="connsiteY35" fmla="*/ 1676400 h 6858000"/>
              <a:gd name="connsiteX36" fmla="*/ 585153 w 672465"/>
              <a:gd name="connsiteY36" fmla="*/ 1714500 h 6858000"/>
              <a:gd name="connsiteX37" fmla="*/ 604203 w 672465"/>
              <a:gd name="connsiteY37" fmla="*/ 1752600 h 6858000"/>
              <a:gd name="connsiteX38" fmla="*/ 620078 w 672465"/>
              <a:gd name="connsiteY38" fmla="*/ 1789113 h 6858000"/>
              <a:gd name="connsiteX39" fmla="*/ 635953 w 672465"/>
              <a:gd name="connsiteY39" fmla="*/ 1830388 h 6858000"/>
              <a:gd name="connsiteX40" fmla="*/ 651828 w 672465"/>
              <a:gd name="connsiteY40" fmla="*/ 1876425 h 6858000"/>
              <a:gd name="connsiteX41" fmla="*/ 662940 w 672465"/>
              <a:gd name="connsiteY41" fmla="*/ 1928813 h 6858000"/>
              <a:gd name="connsiteX42" fmla="*/ 669290 w 672465"/>
              <a:gd name="connsiteY42" fmla="*/ 1989138 h 6858000"/>
              <a:gd name="connsiteX43" fmla="*/ 672465 w 672465"/>
              <a:gd name="connsiteY43" fmla="*/ 2057400 h 6858000"/>
              <a:gd name="connsiteX44" fmla="*/ 669290 w 672465"/>
              <a:gd name="connsiteY44" fmla="*/ 2125663 h 6858000"/>
              <a:gd name="connsiteX45" fmla="*/ 662940 w 672465"/>
              <a:gd name="connsiteY45" fmla="*/ 2185988 h 6858000"/>
              <a:gd name="connsiteX46" fmla="*/ 651828 w 672465"/>
              <a:gd name="connsiteY46" fmla="*/ 2238375 h 6858000"/>
              <a:gd name="connsiteX47" fmla="*/ 635953 w 672465"/>
              <a:gd name="connsiteY47" fmla="*/ 2284413 h 6858000"/>
              <a:gd name="connsiteX48" fmla="*/ 620078 w 672465"/>
              <a:gd name="connsiteY48" fmla="*/ 2325688 h 6858000"/>
              <a:gd name="connsiteX49" fmla="*/ 604203 w 672465"/>
              <a:gd name="connsiteY49" fmla="*/ 2362200 h 6858000"/>
              <a:gd name="connsiteX50" fmla="*/ 585153 w 672465"/>
              <a:gd name="connsiteY50" fmla="*/ 2400300 h 6858000"/>
              <a:gd name="connsiteX51" fmla="*/ 566103 w 672465"/>
              <a:gd name="connsiteY51" fmla="*/ 2438400 h 6858000"/>
              <a:gd name="connsiteX52" fmla="*/ 547053 w 672465"/>
              <a:gd name="connsiteY52" fmla="*/ 2474913 h 6858000"/>
              <a:gd name="connsiteX53" fmla="*/ 531178 w 672465"/>
              <a:gd name="connsiteY53" fmla="*/ 2516188 h 6858000"/>
              <a:gd name="connsiteX54" fmla="*/ 516890 w 672465"/>
              <a:gd name="connsiteY54" fmla="*/ 2562225 h 6858000"/>
              <a:gd name="connsiteX55" fmla="*/ 505778 w 672465"/>
              <a:gd name="connsiteY55" fmla="*/ 2614613 h 6858000"/>
              <a:gd name="connsiteX56" fmla="*/ 497840 w 672465"/>
              <a:gd name="connsiteY56" fmla="*/ 2674938 h 6858000"/>
              <a:gd name="connsiteX57" fmla="*/ 496253 w 672465"/>
              <a:gd name="connsiteY57" fmla="*/ 2743200 h 6858000"/>
              <a:gd name="connsiteX58" fmla="*/ 497840 w 672465"/>
              <a:gd name="connsiteY58" fmla="*/ 2811463 h 6858000"/>
              <a:gd name="connsiteX59" fmla="*/ 505778 w 672465"/>
              <a:gd name="connsiteY59" fmla="*/ 2871788 h 6858000"/>
              <a:gd name="connsiteX60" fmla="*/ 516890 w 672465"/>
              <a:gd name="connsiteY60" fmla="*/ 2924175 h 6858000"/>
              <a:gd name="connsiteX61" fmla="*/ 531178 w 672465"/>
              <a:gd name="connsiteY61" fmla="*/ 2970213 h 6858000"/>
              <a:gd name="connsiteX62" fmla="*/ 547053 w 672465"/>
              <a:gd name="connsiteY62" fmla="*/ 3011488 h 6858000"/>
              <a:gd name="connsiteX63" fmla="*/ 566103 w 672465"/>
              <a:gd name="connsiteY63" fmla="*/ 3048000 h 6858000"/>
              <a:gd name="connsiteX64" fmla="*/ 585153 w 672465"/>
              <a:gd name="connsiteY64" fmla="*/ 3086100 h 6858000"/>
              <a:gd name="connsiteX65" fmla="*/ 604203 w 672465"/>
              <a:gd name="connsiteY65" fmla="*/ 3124200 h 6858000"/>
              <a:gd name="connsiteX66" fmla="*/ 620078 w 672465"/>
              <a:gd name="connsiteY66" fmla="*/ 3160713 h 6858000"/>
              <a:gd name="connsiteX67" fmla="*/ 635953 w 672465"/>
              <a:gd name="connsiteY67" fmla="*/ 3201988 h 6858000"/>
              <a:gd name="connsiteX68" fmla="*/ 651828 w 672465"/>
              <a:gd name="connsiteY68" fmla="*/ 3248025 h 6858000"/>
              <a:gd name="connsiteX69" fmla="*/ 662940 w 672465"/>
              <a:gd name="connsiteY69" fmla="*/ 3300413 h 6858000"/>
              <a:gd name="connsiteX70" fmla="*/ 669290 w 672465"/>
              <a:gd name="connsiteY70" fmla="*/ 3360738 h 6858000"/>
              <a:gd name="connsiteX71" fmla="*/ 672465 w 672465"/>
              <a:gd name="connsiteY71" fmla="*/ 3427413 h 6858000"/>
              <a:gd name="connsiteX72" fmla="*/ 669290 w 672465"/>
              <a:gd name="connsiteY72" fmla="*/ 3497263 h 6858000"/>
              <a:gd name="connsiteX73" fmla="*/ 662940 w 672465"/>
              <a:gd name="connsiteY73" fmla="*/ 3557588 h 6858000"/>
              <a:gd name="connsiteX74" fmla="*/ 651828 w 672465"/>
              <a:gd name="connsiteY74" fmla="*/ 3609975 h 6858000"/>
              <a:gd name="connsiteX75" fmla="*/ 635953 w 672465"/>
              <a:gd name="connsiteY75" fmla="*/ 3656013 h 6858000"/>
              <a:gd name="connsiteX76" fmla="*/ 620078 w 672465"/>
              <a:gd name="connsiteY76" fmla="*/ 3697288 h 6858000"/>
              <a:gd name="connsiteX77" fmla="*/ 604203 w 672465"/>
              <a:gd name="connsiteY77" fmla="*/ 3733800 h 6858000"/>
              <a:gd name="connsiteX78" fmla="*/ 585153 w 672465"/>
              <a:gd name="connsiteY78" fmla="*/ 3771900 h 6858000"/>
              <a:gd name="connsiteX79" fmla="*/ 566103 w 672465"/>
              <a:gd name="connsiteY79" fmla="*/ 3810000 h 6858000"/>
              <a:gd name="connsiteX80" fmla="*/ 547053 w 672465"/>
              <a:gd name="connsiteY80" fmla="*/ 3846513 h 6858000"/>
              <a:gd name="connsiteX81" fmla="*/ 531178 w 672465"/>
              <a:gd name="connsiteY81" fmla="*/ 3887788 h 6858000"/>
              <a:gd name="connsiteX82" fmla="*/ 516890 w 672465"/>
              <a:gd name="connsiteY82" fmla="*/ 3933825 h 6858000"/>
              <a:gd name="connsiteX83" fmla="*/ 505778 w 672465"/>
              <a:gd name="connsiteY83" fmla="*/ 3986213 h 6858000"/>
              <a:gd name="connsiteX84" fmla="*/ 497840 w 672465"/>
              <a:gd name="connsiteY84" fmla="*/ 4046538 h 6858000"/>
              <a:gd name="connsiteX85" fmla="*/ 496253 w 672465"/>
              <a:gd name="connsiteY85" fmla="*/ 4114800 h 6858000"/>
              <a:gd name="connsiteX86" fmla="*/ 497840 w 672465"/>
              <a:gd name="connsiteY86" fmla="*/ 4183063 h 6858000"/>
              <a:gd name="connsiteX87" fmla="*/ 505778 w 672465"/>
              <a:gd name="connsiteY87" fmla="*/ 4243388 h 6858000"/>
              <a:gd name="connsiteX88" fmla="*/ 516890 w 672465"/>
              <a:gd name="connsiteY88" fmla="*/ 4295775 h 6858000"/>
              <a:gd name="connsiteX89" fmla="*/ 531178 w 672465"/>
              <a:gd name="connsiteY89" fmla="*/ 4341813 h 6858000"/>
              <a:gd name="connsiteX90" fmla="*/ 547053 w 672465"/>
              <a:gd name="connsiteY90" fmla="*/ 4383088 h 6858000"/>
              <a:gd name="connsiteX91" fmla="*/ 566103 w 672465"/>
              <a:gd name="connsiteY91" fmla="*/ 4419600 h 6858000"/>
              <a:gd name="connsiteX92" fmla="*/ 604203 w 672465"/>
              <a:gd name="connsiteY92" fmla="*/ 4495800 h 6858000"/>
              <a:gd name="connsiteX93" fmla="*/ 620078 w 672465"/>
              <a:gd name="connsiteY93" fmla="*/ 4532313 h 6858000"/>
              <a:gd name="connsiteX94" fmla="*/ 635953 w 672465"/>
              <a:gd name="connsiteY94" fmla="*/ 4573588 h 6858000"/>
              <a:gd name="connsiteX95" fmla="*/ 651828 w 672465"/>
              <a:gd name="connsiteY95" fmla="*/ 4619625 h 6858000"/>
              <a:gd name="connsiteX96" fmla="*/ 662940 w 672465"/>
              <a:gd name="connsiteY96" fmla="*/ 4672013 h 6858000"/>
              <a:gd name="connsiteX97" fmla="*/ 669290 w 672465"/>
              <a:gd name="connsiteY97" fmla="*/ 4732338 h 6858000"/>
              <a:gd name="connsiteX98" fmla="*/ 672465 w 672465"/>
              <a:gd name="connsiteY98" fmla="*/ 4800600 h 6858000"/>
              <a:gd name="connsiteX99" fmla="*/ 669290 w 672465"/>
              <a:gd name="connsiteY99" fmla="*/ 4868863 h 6858000"/>
              <a:gd name="connsiteX100" fmla="*/ 662940 w 672465"/>
              <a:gd name="connsiteY100" fmla="*/ 4929188 h 6858000"/>
              <a:gd name="connsiteX101" fmla="*/ 651828 w 672465"/>
              <a:gd name="connsiteY101" fmla="*/ 4981575 h 6858000"/>
              <a:gd name="connsiteX102" fmla="*/ 635953 w 672465"/>
              <a:gd name="connsiteY102" fmla="*/ 5027613 h 6858000"/>
              <a:gd name="connsiteX103" fmla="*/ 620078 w 672465"/>
              <a:gd name="connsiteY103" fmla="*/ 5068888 h 6858000"/>
              <a:gd name="connsiteX104" fmla="*/ 604203 w 672465"/>
              <a:gd name="connsiteY104" fmla="*/ 5105400 h 6858000"/>
              <a:gd name="connsiteX105" fmla="*/ 585153 w 672465"/>
              <a:gd name="connsiteY105" fmla="*/ 5143500 h 6858000"/>
              <a:gd name="connsiteX106" fmla="*/ 566103 w 672465"/>
              <a:gd name="connsiteY106" fmla="*/ 5181600 h 6858000"/>
              <a:gd name="connsiteX107" fmla="*/ 547053 w 672465"/>
              <a:gd name="connsiteY107" fmla="*/ 5218113 h 6858000"/>
              <a:gd name="connsiteX108" fmla="*/ 531178 w 672465"/>
              <a:gd name="connsiteY108" fmla="*/ 5259388 h 6858000"/>
              <a:gd name="connsiteX109" fmla="*/ 516890 w 672465"/>
              <a:gd name="connsiteY109" fmla="*/ 5305425 h 6858000"/>
              <a:gd name="connsiteX110" fmla="*/ 505778 w 672465"/>
              <a:gd name="connsiteY110" fmla="*/ 5357813 h 6858000"/>
              <a:gd name="connsiteX111" fmla="*/ 497840 w 672465"/>
              <a:gd name="connsiteY111" fmla="*/ 5418138 h 6858000"/>
              <a:gd name="connsiteX112" fmla="*/ 496253 w 672465"/>
              <a:gd name="connsiteY112" fmla="*/ 5486400 h 6858000"/>
              <a:gd name="connsiteX113" fmla="*/ 497840 w 672465"/>
              <a:gd name="connsiteY113" fmla="*/ 5554663 h 6858000"/>
              <a:gd name="connsiteX114" fmla="*/ 505778 w 672465"/>
              <a:gd name="connsiteY114" fmla="*/ 5614988 h 6858000"/>
              <a:gd name="connsiteX115" fmla="*/ 516890 w 672465"/>
              <a:gd name="connsiteY115" fmla="*/ 5667375 h 6858000"/>
              <a:gd name="connsiteX116" fmla="*/ 531178 w 672465"/>
              <a:gd name="connsiteY116" fmla="*/ 5713413 h 6858000"/>
              <a:gd name="connsiteX117" fmla="*/ 547053 w 672465"/>
              <a:gd name="connsiteY117" fmla="*/ 5754688 h 6858000"/>
              <a:gd name="connsiteX118" fmla="*/ 566103 w 672465"/>
              <a:gd name="connsiteY118" fmla="*/ 5791200 h 6858000"/>
              <a:gd name="connsiteX119" fmla="*/ 585153 w 672465"/>
              <a:gd name="connsiteY119" fmla="*/ 5829300 h 6858000"/>
              <a:gd name="connsiteX120" fmla="*/ 604203 w 672465"/>
              <a:gd name="connsiteY120" fmla="*/ 5867400 h 6858000"/>
              <a:gd name="connsiteX121" fmla="*/ 620078 w 672465"/>
              <a:gd name="connsiteY121" fmla="*/ 5903913 h 6858000"/>
              <a:gd name="connsiteX122" fmla="*/ 635953 w 672465"/>
              <a:gd name="connsiteY122" fmla="*/ 5945188 h 6858000"/>
              <a:gd name="connsiteX123" fmla="*/ 651828 w 672465"/>
              <a:gd name="connsiteY123" fmla="*/ 5991225 h 6858000"/>
              <a:gd name="connsiteX124" fmla="*/ 662940 w 672465"/>
              <a:gd name="connsiteY124" fmla="*/ 6043613 h 6858000"/>
              <a:gd name="connsiteX125" fmla="*/ 669290 w 672465"/>
              <a:gd name="connsiteY125" fmla="*/ 6103938 h 6858000"/>
              <a:gd name="connsiteX126" fmla="*/ 672465 w 672465"/>
              <a:gd name="connsiteY126" fmla="*/ 6172200 h 6858000"/>
              <a:gd name="connsiteX127" fmla="*/ 669290 w 672465"/>
              <a:gd name="connsiteY127" fmla="*/ 6240463 h 6858000"/>
              <a:gd name="connsiteX128" fmla="*/ 662940 w 672465"/>
              <a:gd name="connsiteY128" fmla="*/ 6300788 h 6858000"/>
              <a:gd name="connsiteX129" fmla="*/ 651828 w 672465"/>
              <a:gd name="connsiteY129" fmla="*/ 6353175 h 6858000"/>
              <a:gd name="connsiteX130" fmla="*/ 635953 w 672465"/>
              <a:gd name="connsiteY130" fmla="*/ 6399213 h 6858000"/>
              <a:gd name="connsiteX131" fmla="*/ 620078 w 672465"/>
              <a:gd name="connsiteY131" fmla="*/ 6440488 h 6858000"/>
              <a:gd name="connsiteX132" fmla="*/ 604203 w 672465"/>
              <a:gd name="connsiteY132" fmla="*/ 6477000 h 6858000"/>
              <a:gd name="connsiteX133" fmla="*/ 585153 w 672465"/>
              <a:gd name="connsiteY133" fmla="*/ 6515100 h 6858000"/>
              <a:gd name="connsiteX134" fmla="*/ 566103 w 672465"/>
              <a:gd name="connsiteY134" fmla="*/ 6553200 h 6858000"/>
              <a:gd name="connsiteX135" fmla="*/ 547053 w 672465"/>
              <a:gd name="connsiteY135" fmla="*/ 6589713 h 6858000"/>
              <a:gd name="connsiteX136" fmla="*/ 531178 w 672465"/>
              <a:gd name="connsiteY136" fmla="*/ 6630988 h 6858000"/>
              <a:gd name="connsiteX137" fmla="*/ 516890 w 672465"/>
              <a:gd name="connsiteY137" fmla="*/ 6677025 h 6858000"/>
              <a:gd name="connsiteX138" fmla="*/ 505778 w 672465"/>
              <a:gd name="connsiteY138" fmla="*/ 6729413 h 6858000"/>
              <a:gd name="connsiteX139" fmla="*/ 497840 w 672465"/>
              <a:gd name="connsiteY139" fmla="*/ 6789738 h 6858000"/>
              <a:gd name="connsiteX140" fmla="*/ 496253 w 672465"/>
              <a:gd name="connsiteY140" fmla="*/ 6858000 h 6858000"/>
              <a:gd name="connsiteX141" fmla="*/ 0 w 672465"/>
              <a:gd name="connsiteY1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672465" h="6858000">
                <a:moveTo>
                  <a:pt x="0" y="0"/>
                </a:moveTo>
                <a:lnTo>
                  <a:pt x="496253" y="0"/>
                </a:lnTo>
                <a:lnTo>
                  <a:pt x="497840" y="68263"/>
                </a:lnTo>
                <a:lnTo>
                  <a:pt x="505778" y="128588"/>
                </a:lnTo>
                <a:lnTo>
                  <a:pt x="516890" y="180975"/>
                </a:lnTo>
                <a:lnTo>
                  <a:pt x="531178" y="227013"/>
                </a:lnTo>
                <a:lnTo>
                  <a:pt x="547053" y="268288"/>
                </a:lnTo>
                <a:lnTo>
                  <a:pt x="566103" y="304800"/>
                </a:lnTo>
                <a:lnTo>
                  <a:pt x="585153" y="342900"/>
                </a:lnTo>
                <a:lnTo>
                  <a:pt x="604203" y="381000"/>
                </a:lnTo>
                <a:lnTo>
                  <a:pt x="620078" y="417513"/>
                </a:lnTo>
                <a:lnTo>
                  <a:pt x="635953" y="458788"/>
                </a:lnTo>
                <a:lnTo>
                  <a:pt x="651828" y="504825"/>
                </a:lnTo>
                <a:lnTo>
                  <a:pt x="662940" y="557213"/>
                </a:lnTo>
                <a:lnTo>
                  <a:pt x="669290" y="617538"/>
                </a:lnTo>
                <a:lnTo>
                  <a:pt x="672465" y="685800"/>
                </a:lnTo>
                <a:lnTo>
                  <a:pt x="669290" y="754063"/>
                </a:lnTo>
                <a:lnTo>
                  <a:pt x="662940" y="814388"/>
                </a:lnTo>
                <a:lnTo>
                  <a:pt x="651828" y="866775"/>
                </a:lnTo>
                <a:lnTo>
                  <a:pt x="635953" y="912813"/>
                </a:lnTo>
                <a:lnTo>
                  <a:pt x="620078" y="954088"/>
                </a:lnTo>
                <a:lnTo>
                  <a:pt x="604203" y="990600"/>
                </a:lnTo>
                <a:lnTo>
                  <a:pt x="585153" y="1028700"/>
                </a:lnTo>
                <a:lnTo>
                  <a:pt x="566103" y="1066800"/>
                </a:lnTo>
                <a:lnTo>
                  <a:pt x="547053" y="1103313"/>
                </a:lnTo>
                <a:lnTo>
                  <a:pt x="531178" y="1144588"/>
                </a:lnTo>
                <a:lnTo>
                  <a:pt x="516890" y="1190625"/>
                </a:lnTo>
                <a:lnTo>
                  <a:pt x="505778" y="1243013"/>
                </a:lnTo>
                <a:lnTo>
                  <a:pt x="497840" y="1303338"/>
                </a:lnTo>
                <a:lnTo>
                  <a:pt x="496253" y="1371600"/>
                </a:lnTo>
                <a:lnTo>
                  <a:pt x="497840" y="1439863"/>
                </a:lnTo>
                <a:lnTo>
                  <a:pt x="505778" y="1500188"/>
                </a:lnTo>
                <a:lnTo>
                  <a:pt x="516890" y="1552575"/>
                </a:lnTo>
                <a:lnTo>
                  <a:pt x="531178" y="1598613"/>
                </a:lnTo>
                <a:lnTo>
                  <a:pt x="547053" y="1639888"/>
                </a:lnTo>
                <a:lnTo>
                  <a:pt x="566103" y="1676400"/>
                </a:lnTo>
                <a:lnTo>
                  <a:pt x="585153" y="1714500"/>
                </a:lnTo>
                <a:lnTo>
                  <a:pt x="604203" y="1752600"/>
                </a:lnTo>
                <a:lnTo>
                  <a:pt x="620078" y="1789113"/>
                </a:lnTo>
                <a:lnTo>
                  <a:pt x="635953" y="1830388"/>
                </a:lnTo>
                <a:lnTo>
                  <a:pt x="651828" y="1876425"/>
                </a:lnTo>
                <a:lnTo>
                  <a:pt x="662940" y="1928813"/>
                </a:lnTo>
                <a:lnTo>
                  <a:pt x="669290" y="1989138"/>
                </a:lnTo>
                <a:lnTo>
                  <a:pt x="672465" y="2057400"/>
                </a:lnTo>
                <a:lnTo>
                  <a:pt x="669290" y="2125663"/>
                </a:lnTo>
                <a:lnTo>
                  <a:pt x="662940" y="2185988"/>
                </a:lnTo>
                <a:lnTo>
                  <a:pt x="651828" y="2238375"/>
                </a:lnTo>
                <a:lnTo>
                  <a:pt x="635953" y="2284413"/>
                </a:lnTo>
                <a:lnTo>
                  <a:pt x="620078" y="2325688"/>
                </a:lnTo>
                <a:lnTo>
                  <a:pt x="604203" y="2362200"/>
                </a:lnTo>
                <a:lnTo>
                  <a:pt x="585153" y="2400300"/>
                </a:lnTo>
                <a:lnTo>
                  <a:pt x="566103" y="2438400"/>
                </a:lnTo>
                <a:lnTo>
                  <a:pt x="547053" y="2474913"/>
                </a:lnTo>
                <a:lnTo>
                  <a:pt x="531178" y="2516188"/>
                </a:lnTo>
                <a:lnTo>
                  <a:pt x="516890" y="2562225"/>
                </a:lnTo>
                <a:lnTo>
                  <a:pt x="505778" y="2614613"/>
                </a:lnTo>
                <a:lnTo>
                  <a:pt x="497840" y="2674938"/>
                </a:lnTo>
                <a:lnTo>
                  <a:pt x="496253" y="2743200"/>
                </a:lnTo>
                <a:lnTo>
                  <a:pt x="497840" y="2811463"/>
                </a:lnTo>
                <a:lnTo>
                  <a:pt x="505778" y="2871788"/>
                </a:lnTo>
                <a:lnTo>
                  <a:pt x="516890" y="2924175"/>
                </a:lnTo>
                <a:lnTo>
                  <a:pt x="531178" y="2970213"/>
                </a:lnTo>
                <a:lnTo>
                  <a:pt x="547053" y="3011488"/>
                </a:lnTo>
                <a:lnTo>
                  <a:pt x="566103" y="3048000"/>
                </a:lnTo>
                <a:lnTo>
                  <a:pt x="585153" y="3086100"/>
                </a:lnTo>
                <a:lnTo>
                  <a:pt x="604203" y="3124200"/>
                </a:lnTo>
                <a:lnTo>
                  <a:pt x="620078" y="3160713"/>
                </a:lnTo>
                <a:lnTo>
                  <a:pt x="635953" y="3201988"/>
                </a:lnTo>
                <a:lnTo>
                  <a:pt x="651828" y="3248025"/>
                </a:lnTo>
                <a:lnTo>
                  <a:pt x="662940" y="3300413"/>
                </a:lnTo>
                <a:lnTo>
                  <a:pt x="669290" y="3360738"/>
                </a:lnTo>
                <a:lnTo>
                  <a:pt x="672465" y="3427413"/>
                </a:lnTo>
                <a:lnTo>
                  <a:pt x="669290" y="3497263"/>
                </a:lnTo>
                <a:lnTo>
                  <a:pt x="662940" y="3557588"/>
                </a:lnTo>
                <a:lnTo>
                  <a:pt x="651828" y="3609975"/>
                </a:lnTo>
                <a:lnTo>
                  <a:pt x="635953" y="3656013"/>
                </a:lnTo>
                <a:lnTo>
                  <a:pt x="620078" y="3697288"/>
                </a:lnTo>
                <a:lnTo>
                  <a:pt x="604203" y="3733800"/>
                </a:lnTo>
                <a:lnTo>
                  <a:pt x="585153" y="3771900"/>
                </a:lnTo>
                <a:lnTo>
                  <a:pt x="566103" y="3810000"/>
                </a:lnTo>
                <a:lnTo>
                  <a:pt x="547053" y="3846513"/>
                </a:lnTo>
                <a:lnTo>
                  <a:pt x="531178" y="3887788"/>
                </a:lnTo>
                <a:lnTo>
                  <a:pt x="516890" y="3933825"/>
                </a:lnTo>
                <a:lnTo>
                  <a:pt x="505778" y="3986213"/>
                </a:lnTo>
                <a:lnTo>
                  <a:pt x="497840" y="4046538"/>
                </a:lnTo>
                <a:lnTo>
                  <a:pt x="496253" y="4114800"/>
                </a:lnTo>
                <a:lnTo>
                  <a:pt x="497840" y="4183063"/>
                </a:lnTo>
                <a:lnTo>
                  <a:pt x="505778" y="4243388"/>
                </a:lnTo>
                <a:lnTo>
                  <a:pt x="516890" y="4295775"/>
                </a:lnTo>
                <a:lnTo>
                  <a:pt x="531178" y="4341813"/>
                </a:lnTo>
                <a:lnTo>
                  <a:pt x="547053" y="4383088"/>
                </a:lnTo>
                <a:lnTo>
                  <a:pt x="566103" y="4419600"/>
                </a:lnTo>
                <a:lnTo>
                  <a:pt x="604203" y="4495800"/>
                </a:lnTo>
                <a:lnTo>
                  <a:pt x="620078" y="4532313"/>
                </a:lnTo>
                <a:lnTo>
                  <a:pt x="635953" y="4573588"/>
                </a:lnTo>
                <a:lnTo>
                  <a:pt x="651828" y="4619625"/>
                </a:lnTo>
                <a:lnTo>
                  <a:pt x="662940" y="4672013"/>
                </a:lnTo>
                <a:lnTo>
                  <a:pt x="669290" y="4732338"/>
                </a:lnTo>
                <a:lnTo>
                  <a:pt x="672465" y="4800600"/>
                </a:lnTo>
                <a:lnTo>
                  <a:pt x="669290" y="4868863"/>
                </a:lnTo>
                <a:lnTo>
                  <a:pt x="662940" y="4929188"/>
                </a:lnTo>
                <a:lnTo>
                  <a:pt x="651828" y="4981575"/>
                </a:lnTo>
                <a:lnTo>
                  <a:pt x="635953" y="5027613"/>
                </a:lnTo>
                <a:lnTo>
                  <a:pt x="620078" y="5068888"/>
                </a:lnTo>
                <a:lnTo>
                  <a:pt x="604203" y="5105400"/>
                </a:lnTo>
                <a:lnTo>
                  <a:pt x="585153" y="5143500"/>
                </a:lnTo>
                <a:lnTo>
                  <a:pt x="566103" y="5181600"/>
                </a:lnTo>
                <a:lnTo>
                  <a:pt x="547053" y="5218113"/>
                </a:lnTo>
                <a:lnTo>
                  <a:pt x="531178" y="5259388"/>
                </a:lnTo>
                <a:lnTo>
                  <a:pt x="516890" y="5305425"/>
                </a:lnTo>
                <a:lnTo>
                  <a:pt x="505778" y="5357813"/>
                </a:lnTo>
                <a:lnTo>
                  <a:pt x="497840" y="5418138"/>
                </a:lnTo>
                <a:lnTo>
                  <a:pt x="496253" y="5486400"/>
                </a:lnTo>
                <a:lnTo>
                  <a:pt x="497840" y="5554663"/>
                </a:lnTo>
                <a:lnTo>
                  <a:pt x="505778" y="5614988"/>
                </a:lnTo>
                <a:lnTo>
                  <a:pt x="516890" y="5667375"/>
                </a:lnTo>
                <a:lnTo>
                  <a:pt x="531178" y="5713413"/>
                </a:lnTo>
                <a:lnTo>
                  <a:pt x="547053" y="5754688"/>
                </a:lnTo>
                <a:lnTo>
                  <a:pt x="566103" y="5791200"/>
                </a:lnTo>
                <a:lnTo>
                  <a:pt x="585153" y="5829300"/>
                </a:lnTo>
                <a:lnTo>
                  <a:pt x="604203" y="5867400"/>
                </a:lnTo>
                <a:lnTo>
                  <a:pt x="620078" y="5903913"/>
                </a:lnTo>
                <a:lnTo>
                  <a:pt x="635953" y="5945188"/>
                </a:lnTo>
                <a:lnTo>
                  <a:pt x="651828" y="5991225"/>
                </a:lnTo>
                <a:lnTo>
                  <a:pt x="662940" y="6043613"/>
                </a:lnTo>
                <a:lnTo>
                  <a:pt x="669290" y="6103938"/>
                </a:lnTo>
                <a:lnTo>
                  <a:pt x="672465" y="6172200"/>
                </a:lnTo>
                <a:lnTo>
                  <a:pt x="669290" y="6240463"/>
                </a:lnTo>
                <a:lnTo>
                  <a:pt x="662940" y="6300788"/>
                </a:lnTo>
                <a:lnTo>
                  <a:pt x="651828" y="6353175"/>
                </a:lnTo>
                <a:lnTo>
                  <a:pt x="635953" y="6399213"/>
                </a:lnTo>
                <a:lnTo>
                  <a:pt x="620078" y="6440488"/>
                </a:lnTo>
                <a:lnTo>
                  <a:pt x="604203" y="6477000"/>
                </a:lnTo>
                <a:lnTo>
                  <a:pt x="585153" y="6515100"/>
                </a:lnTo>
                <a:lnTo>
                  <a:pt x="566103" y="6553200"/>
                </a:lnTo>
                <a:lnTo>
                  <a:pt x="547053" y="6589713"/>
                </a:lnTo>
                <a:lnTo>
                  <a:pt x="531178" y="6630988"/>
                </a:lnTo>
                <a:lnTo>
                  <a:pt x="516890" y="6677025"/>
                </a:lnTo>
                <a:lnTo>
                  <a:pt x="505778" y="6729413"/>
                </a:lnTo>
                <a:lnTo>
                  <a:pt x="497840" y="6789738"/>
                </a:lnTo>
                <a:lnTo>
                  <a:pt x="4962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A024941-2DEB-4414-8BDC-A4B1CE780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67974" y="273933"/>
            <a:ext cx="2173946" cy="2171302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C2E6FEB3-6045-0BAC-6D24-2D33B1EC8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0" r="25858" b="1"/>
          <a:stretch/>
        </p:blipFill>
        <p:spPr>
          <a:xfrm>
            <a:off x="6048444" y="554941"/>
            <a:ext cx="1979894" cy="1977488"/>
          </a:xfrm>
          <a:custGeom>
            <a:avLst/>
            <a:gdLst/>
            <a:ahLst/>
            <a:cxnLst/>
            <a:rect l="l" t="t" r="r" b="b"/>
            <a:pathLst>
              <a:path w="1930108" h="1927762">
                <a:moveTo>
                  <a:pt x="965055" y="0"/>
                </a:moveTo>
                <a:lnTo>
                  <a:pt x="983782" y="1755"/>
                </a:lnTo>
                <a:lnTo>
                  <a:pt x="1001924" y="6437"/>
                </a:lnTo>
                <a:lnTo>
                  <a:pt x="1019481" y="13460"/>
                </a:lnTo>
                <a:lnTo>
                  <a:pt x="1037623" y="22239"/>
                </a:lnTo>
                <a:lnTo>
                  <a:pt x="1054595" y="32188"/>
                </a:lnTo>
                <a:lnTo>
                  <a:pt x="1072153" y="42722"/>
                </a:lnTo>
                <a:lnTo>
                  <a:pt x="1089710" y="52086"/>
                </a:lnTo>
                <a:lnTo>
                  <a:pt x="1107266" y="61450"/>
                </a:lnTo>
                <a:lnTo>
                  <a:pt x="1124238" y="68472"/>
                </a:lnTo>
                <a:lnTo>
                  <a:pt x="1142966" y="73154"/>
                </a:lnTo>
                <a:lnTo>
                  <a:pt x="1161108" y="75495"/>
                </a:lnTo>
                <a:lnTo>
                  <a:pt x="1180421" y="75495"/>
                </a:lnTo>
                <a:lnTo>
                  <a:pt x="1200319" y="74325"/>
                </a:lnTo>
                <a:lnTo>
                  <a:pt x="1220217" y="71984"/>
                </a:lnTo>
                <a:lnTo>
                  <a:pt x="1240115" y="69058"/>
                </a:lnTo>
                <a:lnTo>
                  <a:pt x="1260013" y="66717"/>
                </a:lnTo>
                <a:lnTo>
                  <a:pt x="1279911" y="64961"/>
                </a:lnTo>
                <a:lnTo>
                  <a:pt x="1298638" y="65546"/>
                </a:lnTo>
                <a:lnTo>
                  <a:pt x="1316781" y="67887"/>
                </a:lnTo>
                <a:lnTo>
                  <a:pt x="1334338" y="73154"/>
                </a:lnTo>
                <a:lnTo>
                  <a:pt x="1348969" y="80762"/>
                </a:lnTo>
                <a:lnTo>
                  <a:pt x="1363014" y="90712"/>
                </a:lnTo>
                <a:lnTo>
                  <a:pt x="1375304" y="102416"/>
                </a:lnTo>
                <a:lnTo>
                  <a:pt x="1387595" y="115876"/>
                </a:lnTo>
                <a:lnTo>
                  <a:pt x="1398714" y="129922"/>
                </a:lnTo>
                <a:lnTo>
                  <a:pt x="1409833" y="144553"/>
                </a:lnTo>
                <a:lnTo>
                  <a:pt x="1420953" y="159184"/>
                </a:lnTo>
                <a:lnTo>
                  <a:pt x="1432072" y="173229"/>
                </a:lnTo>
                <a:lnTo>
                  <a:pt x="1443777" y="186689"/>
                </a:lnTo>
                <a:lnTo>
                  <a:pt x="1457238" y="198395"/>
                </a:lnTo>
                <a:lnTo>
                  <a:pt x="1470113" y="208929"/>
                </a:lnTo>
                <a:lnTo>
                  <a:pt x="1484744" y="217122"/>
                </a:lnTo>
                <a:lnTo>
                  <a:pt x="1500545" y="224145"/>
                </a:lnTo>
                <a:lnTo>
                  <a:pt x="1517517" y="229997"/>
                </a:lnTo>
                <a:lnTo>
                  <a:pt x="1535073" y="235264"/>
                </a:lnTo>
                <a:lnTo>
                  <a:pt x="1552631" y="239946"/>
                </a:lnTo>
                <a:lnTo>
                  <a:pt x="1570773" y="244628"/>
                </a:lnTo>
                <a:lnTo>
                  <a:pt x="1587745" y="249895"/>
                </a:lnTo>
                <a:lnTo>
                  <a:pt x="1604717" y="255747"/>
                </a:lnTo>
                <a:lnTo>
                  <a:pt x="1620518" y="262771"/>
                </a:lnTo>
                <a:lnTo>
                  <a:pt x="1634564" y="271549"/>
                </a:lnTo>
                <a:lnTo>
                  <a:pt x="1647440" y="282083"/>
                </a:lnTo>
                <a:lnTo>
                  <a:pt x="1657973" y="294958"/>
                </a:lnTo>
                <a:lnTo>
                  <a:pt x="1666752" y="309004"/>
                </a:lnTo>
                <a:lnTo>
                  <a:pt x="1673775" y="324805"/>
                </a:lnTo>
                <a:lnTo>
                  <a:pt x="1679627" y="341777"/>
                </a:lnTo>
                <a:lnTo>
                  <a:pt x="1684894" y="358749"/>
                </a:lnTo>
                <a:lnTo>
                  <a:pt x="1689576" y="376891"/>
                </a:lnTo>
                <a:lnTo>
                  <a:pt x="1694258" y="394448"/>
                </a:lnTo>
                <a:lnTo>
                  <a:pt x="1699525" y="412005"/>
                </a:lnTo>
                <a:lnTo>
                  <a:pt x="1705377" y="428977"/>
                </a:lnTo>
                <a:lnTo>
                  <a:pt x="1712400" y="444779"/>
                </a:lnTo>
                <a:lnTo>
                  <a:pt x="1720594" y="459409"/>
                </a:lnTo>
                <a:lnTo>
                  <a:pt x="1731128" y="472285"/>
                </a:lnTo>
                <a:lnTo>
                  <a:pt x="1742833" y="485745"/>
                </a:lnTo>
                <a:lnTo>
                  <a:pt x="1756293" y="497449"/>
                </a:lnTo>
                <a:lnTo>
                  <a:pt x="1770339" y="508569"/>
                </a:lnTo>
                <a:lnTo>
                  <a:pt x="1785555" y="519688"/>
                </a:lnTo>
                <a:lnTo>
                  <a:pt x="1800186" y="530807"/>
                </a:lnTo>
                <a:lnTo>
                  <a:pt x="1814232" y="541928"/>
                </a:lnTo>
                <a:lnTo>
                  <a:pt x="1827691" y="554217"/>
                </a:lnTo>
                <a:lnTo>
                  <a:pt x="1839397" y="566507"/>
                </a:lnTo>
                <a:lnTo>
                  <a:pt x="1849346" y="580553"/>
                </a:lnTo>
                <a:lnTo>
                  <a:pt x="1856954" y="595183"/>
                </a:lnTo>
                <a:lnTo>
                  <a:pt x="1862221" y="612741"/>
                </a:lnTo>
                <a:lnTo>
                  <a:pt x="1864562" y="630883"/>
                </a:lnTo>
                <a:lnTo>
                  <a:pt x="1865147" y="649610"/>
                </a:lnTo>
                <a:lnTo>
                  <a:pt x="1863391" y="669508"/>
                </a:lnTo>
                <a:lnTo>
                  <a:pt x="1861050" y="689406"/>
                </a:lnTo>
                <a:lnTo>
                  <a:pt x="1858124" y="709304"/>
                </a:lnTo>
                <a:lnTo>
                  <a:pt x="1855783" y="729202"/>
                </a:lnTo>
                <a:lnTo>
                  <a:pt x="1854613" y="749100"/>
                </a:lnTo>
                <a:lnTo>
                  <a:pt x="1854613" y="768413"/>
                </a:lnTo>
                <a:lnTo>
                  <a:pt x="1856954" y="786555"/>
                </a:lnTo>
                <a:lnTo>
                  <a:pt x="1861635" y="804697"/>
                </a:lnTo>
                <a:lnTo>
                  <a:pt x="1868658" y="821669"/>
                </a:lnTo>
                <a:lnTo>
                  <a:pt x="1878023" y="839226"/>
                </a:lnTo>
                <a:lnTo>
                  <a:pt x="1887386" y="856784"/>
                </a:lnTo>
                <a:lnTo>
                  <a:pt x="1897920" y="874340"/>
                </a:lnTo>
                <a:lnTo>
                  <a:pt x="1907869" y="891312"/>
                </a:lnTo>
                <a:lnTo>
                  <a:pt x="1916648" y="909454"/>
                </a:lnTo>
                <a:lnTo>
                  <a:pt x="1923670" y="927012"/>
                </a:lnTo>
                <a:lnTo>
                  <a:pt x="1928352" y="945154"/>
                </a:lnTo>
                <a:lnTo>
                  <a:pt x="1930108" y="963881"/>
                </a:lnTo>
                <a:lnTo>
                  <a:pt x="1928352" y="982608"/>
                </a:lnTo>
                <a:lnTo>
                  <a:pt x="1923670" y="1000751"/>
                </a:lnTo>
                <a:lnTo>
                  <a:pt x="1916648" y="1018308"/>
                </a:lnTo>
                <a:lnTo>
                  <a:pt x="1907869" y="1036450"/>
                </a:lnTo>
                <a:lnTo>
                  <a:pt x="1897920" y="1053422"/>
                </a:lnTo>
                <a:lnTo>
                  <a:pt x="1887386" y="1070980"/>
                </a:lnTo>
                <a:lnTo>
                  <a:pt x="1878023" y="1088536"/>
                </a:lnTo>
                <a:lnTo>
                  <a:pt x="1868658" y="1106093"/>
                </a:lnTo>
                <a:lnTo>
                  <a:pt x="1861635" y="1123065"/>
                </a:lnTo>
                <a:lnTo>
                  <a:pt x="1856954" y="1141208"/>
                </a:lnTo>
                <a:lnTo>
                  <a:pt x="1854613" y="1159349"/>
                </a:lnTo>
                <a:lnTo>
                  <a:pt x="1854613" y="1178662"/>
                </a:lnTo>
                <a:lnTo>
                  <a:pt x="1855783" y="1198560"/>
                </a:lnTo>
                <a:lnTo>
                  <a:pt x="1858124" y="1218458"/>
                </a:lnTo>
                <a:lnTo>
                  <a:pt x="1861050" y="1238356"/>
                </a:lnTo>
                <a:lnTo>
                  <a:pt x="1863391" y="1258254"/>
                </a:lnTo>
                <a:lnTo>
                  <a:pt x="1865147" y="1278152"/>
                </a:lnTo>
                <a:lnTo>
                  <a:pt x="1864562" y="1296880"/>
                </a:lnTo>
                <a:lnTo>
                  <a:pt x="1862221" y="1315022"/>
                </a:lnTo>
                <a:lnTo>
                  <a:pt x="1856954" y="1332579"/>
                </a:lnTo>
                <a:lnTo>
                  <a:pt x="1849346" y="1347210"/>
                </a:lnTo>
                <a:lnTo>
                  <a:pt x="1839397" y="1361256"/>
                </a:lnTo>
                <a:lnTo>
                  <a:pt x="1827691" y="1373545"/>
                </a:lnTo>
                <a:lnTo>
                  <a:pt x="1814232" y="1385835"/>
                </a:lnTo>
                <a:lnTo>
                  <a:pt x="1800186" y="1396955"/>
                </a:lnTo>
                <a:lnTo>
                  <a:pt x="1785555" y="1408074"/>
                </a:lnTo>
                <a:lnTo>
                  <a:pt x="1770339" y="1419194"/>
                </a:lnTo>
                <a:lnTo>
                  <a:pt x="1756293" y="1430313"/>
                </a:lnTo>
                <a:lnTo>
                  <a:pt x="1742833" y="1442017"/>
                </a:lnTo>
                <a:lnTo>
                  <a:pt x="1731128" y="1455478"/>
                </a:lnTo>
                <a:lnTo>
                  <a:pt x="1720594" y="1468353"/>
                </a:lnTo>
                <a:lnTo>
                  <a:pt x="1712400" y="1482984"/>
                </a:lnTo>
                <a:lnTo>
                  <a:pt x="1705377" y="1498785"/>
                </a:lnTo>
                <a:lnTo>
                  <a:pt x="1699525" y="1515757"/>
                </a:lnTo>
                <a:lnTo>
                  <a:pt x="1694258" y="1533315"/>
                </a:lnTo>
                <a:lnTo>
                  <a:pt x="1689576" y="1550871"/>
                </a:lnTo>
                <a:lnTo>
                  <a:pt x="1684894" y="1569014"/>
                </a:lnTo>
                <a:lnTo>
                  <a:pt x="1679627" y="1585985"/>
                </a:lnTo>
                <a:lnTo>
                  <a:pt x="1673775" y="1602957"/>
                </a:lnTo>
                <a:lnTo>
                  <a:pt x="1666752" y="1618758"/>
                </a:lnTo>
                <a:lnTo>
                  <a:pt x="1657973" y="1632804"/>
                </a:lnTo>
                <a:lnTo>
                  <a:pt x="1647440" y="1645679"/>
                </a:lnTo>
                <a:lnTo>
                  <a:pt x="1634564" y="1656213"/>
                </a:lnTo>
                <a:lnTo>
                  <a:pt x="1620518" y="1664992"/>
                </a:lnTo>
                <a:lnTo>
                  <a:pt x="1604717" y="1672015"/>
                </a:lnTo>
                <a:lnTo>
                  <a:pt x="1587745" y="1677867"/>
                </a:lnTo>
                <a:lnTo>
                  <a:pt x="1570773" y="1683134"/>
                </a:lnTo>
                <a:lnTo>
                  <a:pt x="1552631" y="1687816"/>
                </a:lnTo>
                <a:lnTo>
                  <a:pt x="1535073" y="1692498"/>
                </a:lnTo>
                <a:lnTo>
                  <a:pt x="1517517" y="1697766"/>
                </a:lnTo>
                <a:lnTo>
                  <a:pt x="1500545" y="1703618"/>
                </a:lnTo>
                <a:lnTo>
                  <a:pt x="1484744" y="1710641"/>
                </a:lnTo>
                <a:lnTo>
                  <a:pt x="1470113" y="1718834"/>
                </a:lnTo>
                <a:lnTo>
                  <a:pt x="1457238" y="1729368"/>
                </a:lnTo>
                <a:lnTo>
                  <a:pt x="1443777" y="1741073"/>
                </a:lnTo>
                <a:lnTo>
                  <a:pt x="1432072" y="1754533"/>
                </a:lnTo>
                <a:lnTo>
                  <a:pt x="1420953" y="1768579"/>
                </a:lnTo>
                <a:lnTo>
                  <a:pt x="1409833" y="1783209"/>
                </a:lnTo>
                <a:lnTo>
                  <a:pt x="1398714" y="1797840"/>
                </a:lnTo>
                <a:lnTo>
                  <a:pt x="1387595" y="1811886"/>
                </a:lnTo>
                <a:lnTo>
                  <a:pt x="1375304" y="1825346"/>
                </a:lnTo>
                <a:lnTo>
                  <a:pt x="1363014" y="1837051"/>
                </a:lnTo>
                <a:lnTo>
                  <a:pt x="1348969" y="1847000"/>
                </a:lnTo>
                <a:lnTo>
                  <a:pt x="1334338" y="1854608"/>
                </a:lnTo>
                <a:lnTo>
                  <a:pt x="1316781" y="1859875"/>
                </a:lnTo>
                <a:lnTo>
                  <a:pt x="1298638" y="1862216"/>
                </a:lnTo>
                <a:lnTo>
                  <a:pt x="1279911" y="1862801"/>
                </a:lnTo>
                <a:lnTo>
                  <a:pt x="1260013" y="1861046"/>
                </a:lnTo>
                <a:lnTo>
                  <a:pt x="1240115" y="1858705"/>
                </a:lnTo>
                <a:lnTo>
                  <a:pt x="1220217" y="1855778"/>
                </a:lnTo>
                <a:lnTo>
                  <a:pt x="1200319" y="1853438"/>
                </a:lnTo>
                <a:lnTo>
                  <a:pt x="1180421" y="1852267"/>
                </a:lnTo>
                <a:lnTo>
                  <a:pt x="1161108" y="1852267"/>
                </a:lnTo>
                <a:lnTo>
                  <a:pt x="1142966" y="1854608"/>
                </a:lnTo>
                <a:lnTo>
                  <a:pt x="1124238" y="1859290"/>
                </a:lnTo>
                <a:lnTo>
                  <a:pt x="1107266" y="1866313"/>
                </a:lnTo>
                <a:lnTo>
                  <a:pt x="1089710" y="1875677"/>
                </a:lnTo>
                <a:lnTo>
                  <a:pt x="1072153" y="1885041"/>
                </a:lnTo>
                <a:lnTo>
                  <a:pt x="1054595" y="1895574"/>
                </a:lnTo>
                <a:lnTo>
                  <a:pt x="1037623" y="1905524"/>
                </a:lnTo>
                <a:lnTo>
                  <a:pt x="1019481" y="1914302"/>
                </a:lnTo>
                <a:lnTo>
                  <a:pt x="1001924" y="1921325"/>
                </a:lnTo>
                <a:lnTo>
                  <a:pt x="983782" y="1926007"/>
                </a:lnTo>
                <a:lnTo>
                  <a:pt x="965055" y="1927762"/>
                </a:lnTo>
                <a:lnTo>
                  <a:pt x="946327" y="1926007"/>
                </a:lnTo>
                <a:lnTo>
                  <a:pt x="928184" y="1921325"/>
                </a:lnTo>
                <a:lnTo>
                  <a:pt x="910628" y="1914302"/>
                </a:lnTo>
                <a:lnTo>
                  <a:pt x="892485" y="1905524"/>
                </a:lnTo>
                <a:lnTo>
                  <a:pt x="875513" y="1895574"/>
                </a:lnTo>
                <a:lnTo>
                  <a:pt x="857956" y="1885041"/>
                </a:lnTo>
                <a:lnTo>
                  <a:pt x="840399" y="1875677"/>
                </a:lnTo>
                <a:lnTo>
                  <a:pt x="822842" y="1866313"/>
                </a:lnTo>
                <a:lnTo>
                  <a:pt x="805286" y="1859290"/>
                </a:lnTo>
                <a:lnTo>
                  <a:pt x="787143" y="1854608"/>
                </a:lnTo>
                <a:lnTo>
                  <a:pt x="769000" y="1852267"/>
                </a:lnTo>
                <a:lnTo>
                  <a:pt x="749687" y="1852267"/>
                </a:lnTo>
                <a:lnTo>
                  <a:pt x="729789" y="1853438"/>
                </a:lnTo>
                <a:lnTo>
                  <a:pt x="709892" y="1855778"/>
                </a:lnTo>
                <a:lnTo>
                  <a:pt x="689993" y="1858705"/>
                </a:lnTo>
                <a:lnTo>
                  <a:pt x="670095" y="1861046"/>
                </a:lnTo>
                <a:lnTo>
                  <a:pt x="650197" y="1862801"/>
                </a:lnTo>
                <a:lnTo>
                  <a:pt x="631470" y="1862216"/>
                </a:lnTo>
                <a:lnTo>
                  <a:pt x="613328" y="1859875"/>
                </a:lnTo>
                <a:lnTo>
                  <a:pt x="595771" y="1854608"/>
                </a:lnTo>
                <a:lnTo>
                  <a:pt x="581140" y="1847000"/>
                </a:lnTo>
                <a:lnTo>
                  <a:pt x="567094" y="1837051"/>
                </a:lnTo>
                <a:lnTo>
                  <a:pt x="554804" y="1825346"/>
                </a:lnTo>
                <a:lnTo>
                  <a:pt x="542514" y="1811886"/>
                </a:lnTo>
                <a:lnTo>
                  <a:pt x="531394" y="1797840"/>
                </a:lnTo>
                <a:lnTo>
                  <a:pt x="520275" y="1783209"/>
                </a:lnTo>
                <a:lnTo>
                  <a:pt x="509156" y="1768579"/>
                </a:lnTo>
                <a:lnTo>
                  <a:pt x="498036" y="1754533"/>
                </a:lnTo>
                <a:lnTo>
                  <a:pt x="486331" y="1741073"/>
                </a:lnTo>
                <a:lnTo>
                  <a:pt x="472871" y="1729368"/>
                </a:lnTo>
                <a:lnTo>
                  <a:pt x="459996" y="1718834"/>
                </a:lnTo>
                <a:lnTo>
                  <a:pt x="445365" y="1710641"/>
                </a:lnTo>
                <a:lnTo>
                  <a:pt x="429563" y="1703618"/>
                </a:lnTo>
                <a:lnTo>
                  <a:pt x="412592" y="1697766"/>
                </a:lnTo>
                <a:lnTo>
                  <a:pt x="395034" y="1692498"/>
                </a:lnTo>
                <a:lnTo>
                  <a:pt x="377478" y="1687816"/>
                </a:lnTo>
                <a:lnTo>
                  <a:pt x="359335" y="1683134"/>
                </a:lnTo>
                <a:lnTo>
                  <a:pt x="342364" y="1677867"/>
                </a:lnTo>
                <a:lnTo>
                  <a:pt x="325391" y="1672015"/>
                </a:lnTo>
                <a:lnTo>
                  <a:pt x="309591" y="1664992"/>
                </a:lnTo>
                <a:lnTo>
                  <a:pt x="295544" y="1656213"/>
                </a:lnTo>
                <a:lnTo>
                  <a:pt x="282669" y="1645679"/>
                </a:lnTo>
                <a:lnTo>
                  <a:pt x="272135" y="1632804"/>
                </a:lnTo>
                <a:lnTo>
                  <a:pt x="263357" y="1618758"/>
                </a:lnTo>
                <a:lnTo>
                  <a:pt x="256334" y="1602957"/>
                </a:lnTo>
                <a:lnTo>
                  <a:pt x="250482" y="1585985"/>
                </a:lnTo>
                <a:lnTo>
                  <a:pt x="245215" y="1569014"/>
                </a:lnTo>
                <a:lnTo>
                  <a:pt x="240533" y="1550871"/>
                </a:lnTo>
                <a:lnTo>
                  <a:pt x="235850" y="1533315"/>
                </a:lnTo>
                <a:lnTo>
                  <a:pt x="230583" y="1515757"/>
                </a:lnTo>
                <a:lnTo>
                  <a:pt x="224731" y="1498785"/>
                </a:lnTo>
                <a:lnTo>
                  <a:pt x="217708" y="1482984"/>
                </a:lnTo>
                <a:lnTo>
                  <a:pt x="209515" y="1468353"/>
                </a:lnTo>
                <a:lnTo>
                  <a:pt x="198981" y="1455478"/>
                </a:lnTo>
                <a:lnTo>
                  <a:pt x="187276" y="1442017"/>
                </a:lnTo>
                <a:lnTo>
                  <a:pt x="173816" y="1430313"/>
                </a:lnTo>
                <a:lnTo>
                  <a:pt x="159184" y="1419194"/>
                </a:lnTo>
                <a:lnTo>
                  <a:pt x="144554" y="1408074"/>
                </a:lnTo>
                <a:lnTo>
                  <a:pt x="129923" y="1396955"/>
                </a:lnTo>
                <a:lnTo>
                  <a:pt x="115877" y="1385835"/>
                </a:lnTo>
                <a:lnTo>
                  <a:pt x="102417" y="1373545"/>
                </a:lnTo>
                <a:lnTo>
                  <a:pt x="90712" y="1361256"/>
                </a:lnTo>
                <a:lnTo>
                  <a:pt x="80763" y="1347210"/>
                </a:lnTo>
                <a:lnTo>
                  <a:pt x="73155" y="1332579"/>
                </a:lnTo>
                <a:lnTo>
                  <a:pt x="67888" y="1315022"/>
                </a:lnTo>
                <a:lnTo>
                  <a:pt x="65547" y="1296880"/>
                </a:lnTo>
                <a:lnTo>
                  <a:pt x="64961" y="1278152"/>
                </a:lnTo>
                <a:lnTo>
                  <a:pt x="66717" y="1258254"/>
                </a:lnTo>
                <a:lnTo>
                  <a:pt x="69058" y="1238356"/>
                </a:lnTo>
                <a:lnTo>
                  <a:pt x="71984" y="1218458"/>
                </a:lnTo>
                <a:lnTo>
                  <a:pt x="74326" y="1198560"/>
                </a:lnTo>
                <a:lnTo>
                  <a:pt x="75496" y="1178662"/>
                </a:lnTo>
                <a:lnTo>
                  <a:pt x="75496" y="1159349"/>
                </a:lnTo>
                <a:lnTo>
                  <a:pt x="73155" y="1141208"/>
                </a:lnTo>
                <a:lnTo>
                  <a:pt x="68473" y="1123065"/>
                </a:lnTo>
                <a:lnTo>
                  <a:pt x="61450" y="1106093"/>
                </a:lnTo>
                <a:lnTo>
                  <a:pt x="52672" y="1088536"/>
                </a:lnTo>
                <a:lnTo>
                  <a:pt x="42722" y="1070980"/>
                </a:lnTo>
                <a:lnTo>
                  <a:pt x="32189" y="1053422"/>
                </a:lnTo>
                <a:lnTo>
                  <a:pt x="22240" y="1036450"/>
                </a:lnTo>
                <a:lnTo>
                  <a:pt x="13461" y="1018308"/>
                </a:lnTo>
                <a:lnTo>
                  <a:pt x="6438" y="1000751"/>
                </a:lnTo>
                <a:lnTo>
                  <a:pt x="1756" y="982608"/>
                </a:lnTo>
                <a:lnTo>
                  <a:pt x="0" y="963881"/>
                </a:lnTo>
                <a:lnTo>
                  <a:pt x="1756" y="945154"/>
                </a:lnTo>
                <a:lnTo>
                  <a:pt x="6438" y="927012"/>
                </a:lnTo>
                <a:lnTo>
                  <a:pt x="13461" y="909454"/>
                </a:lnTo>
                <a:lnTo>
                  <a:pt x="22240" y="891312"/>
                </a:lnTo>
                <a:lnTo>
                  <a:pt x="32189" y="874340"/>
                </a:lnTo>
                <a:lnTo>
                  <a:pt x="42722" y="856784"/>
                </a:lnTo>
                <a:lnTo>
                  <a:pt x="52672" y="839226"/>
                </a:lnTo>
                <a:lnTo>
                  <a:pt x="61450" y="821669"/>
                </a:lnTo>
                <a:lnTo>
                  <a:pt x="68473" y="804697"/>
                </a:lnTo>
                <a:lnTo>
                  <a:pt x="73155" y="786555"/>
                </a:lnTo>
                <a:lnTo>
                  <a:pt x="75496" y="768413"/>
                </a:lnTo>
                <a:lnTo>
                  <a:pt x="75496" y="749100"/>
                </a:lnTo>
                <a:lnTo>
                  <a:pt x="74326" y="729202"/>
                </a:lnTo>
                <a:lnTo>
                  <a:pt x="71984" y="709304"/>
                </a:lnTo>
                <a:lnTo>
                  <a:pt x="69058" y="689406"/>
                </a:lnTo>
                <a:lnTo>
                  <a:pt x="66717" y="669508"/>
                </a:lnTo>
                <a:lnTo>
                  <a:pt x="64961" y="649610"/>
                </a:lnTo>
                <a:lnTo>
                  <a:pt x="65547" y="630883"/>
                </a:lnTo>
                <a:lnTo>
                  <a:pt x="67888" y="612741"/>
                </a:lnTo>
                <a:lnTo>
                  <a:pt x="73155" y="595183"/>
                </a:lnTo>
                <a:lnTo>
                  <a:pt x="80763" y="580553"/>
                </a:lnTo>
                <a:lnTo>
                  <a:pt x="90712" y="566507"/>
                </a:lnTo>
                <a:lnTo>
                  <a:pt x="102417" y="554217"/>
                </a:lnTo>
                <a:lnTo>
                  <a:pt x="115877" y="541928"/>
                </a:lnTo>
                <a:lnTo>
                  <a:pt x="129923" y="530807"/>
                </a:lnTo>
                <a:lnTo>
                  <a:pt x="144554" y="519688"/>
                </a:lnTo>
                <a:lnTo>
                  <a:pt x="159184" y="508569"/>
                </a:lnTo>
                <a:lnTo>
                  <a:pt x="173816" y="497449"/>
                </a:lnTo>
                <a:lnTo>
                  <a:pt x="187276" y="485745"/>
                </a:lnTo>
                <a:lnTo>
                  <a:pt x="198981" y="472285"/>
                </a:lnTo>
                <a:lnTo>
                  <a:pt x="209515" y="459409"/>
                </a:lnTo>
                <a:lnTo>
                  <a:pt x="217708" y="444779"/>
                </a:lnTo>
                <a:lnTo>
                  <a:pt x="224731" y="428977"/>
                </a:lnTo>
                <a:lnTo>
                  <a:pt x="230583" y="412005"/>
                </a:lnTo>
                <a:lnTo>
                  <a:pt x="235850" y="394448"/>
                </a:lnTo>
                <a:lnTo>
                  <a:pt x="240533" y="376891"/>
                </a:lnTo>
                <a:lnTo>
                  <a:pt x="245215" y="358749"/>
                </a:lnTo>
                <a:lnTo>
                  <a:pt x="250482" y="341777"/>
                </a:lnTo>
                <a:lnTo>
                  <a:pt x="256334" y="324805"/>
                </a:lnTo>
                <a:lnTo>
                  <a:pt x="263357" y="309004"/>
                </a:lnTo>
                <a:lnTo>
                  <a:pt x="272135" y="294958"/>
                </a:lnTo>
                <a:lnTo>
                  <a:pt x="282669" y="282083"/>
                </a:lnTo>
                <a:lnTo>
                  <a:pt x="295544" y="271549"/>
                </a:lnTo>
                <a:lnTo>
                  <a:pt x="309591" y="262771"/>
                </a:lnTo>
                <a:lnTo>
                  <a:pt x="325391" y="255747"/>
                </a:lnTo>
                <a:lnTo>
                  <a:pt x="342364" y="249895"/>
                </a:lnTo>
                <a:lnTo>
                  <a:pt x="359335" y="244628"/>
                </a:lnTo>
                <a:lnTo>
                  <a:pt x="377478" y="239946"/>
                </a:lnTo>
                <a:lnTo>
                  <a:pt x="395034" y="235264"/>
                </a:lnTo>
                <a:lnTo>
                  <a:pt x="412592" y="229997"/>
                </a:lnTo>
                <a:lnTo>
                  <a:pt x="429563" y="224145"/>
                </a:lnTo>
                <a:lnTo>
                  <a:pt x="445365" y="217122"/>
                </a:lnTo>
                <a:lnTo>
                  <a:pt x="459996" y="208929"/>
                </a:lnTo>
                <a:lnTo>
                  <a:pt x="472871" y="198395"/>
                </a:lnTo>
                <a:lnTo>
                  <a:pt x="486331" y="186689"/>
                </a:lnTo>
                <a:lnTo>
                  <a:pt x="498036" y="173229"/>
                </a:lnTo>
                <a:lnTo>
                  <a:pt x="509156" y="159184"/>
                </a:lnTo>
                <a:lnTo>
                  <a:pt x="520275" y="144553"/>
                </a:lnTo>
                <a:lnTo>
                  <a:pt x="531394" y="129922"/>
                </a:lnTo>
                <a:lnTo>
                  <a:pt x="542514" y="115876"/>
                </a:lnTo>
                <a:lnTo>
                  <a:pt x="554804" y="102416"/>
                </a:lnTo>
                <a:lnTo>
                  <a:pt x="567094" y="90712"/>
                </a:lnTo>
                <a:lnTo>
                  <a:pt x="581140" y="80762"/>
                </a:lnTo>
                <a:lnTo>
                  <a:pt x="595771" y="73154"/>
                </a:lnTo>
                <a:lnTo>
                  <a:pt x="613328" y="67887"/>
                </a:lnTo>
                <a:lnTo>
                  <a:pt x="631470" y="65546"/>
                </a:lnTo>
                <a:lnTo>
                  <a:pt x="650197" y="64961"/>
                </a:lnTo>
                <a:lnTo>
                  <a:pt x="670095" y="66717"/>
                </a:lnTo>
                <a:lnTo>
                  <a:pt x="689993" y="69058"/>
                </a:lnTo>
                <a:lnTo>
                  <a:pt x="709892" y="71984"/>
                </a:lnTo>
                <a:lnTo>
                  <a:pt x="729789" y="74325"/>
                </a:lnTo>
                <a:lnTo>
                  <a:pt x="749687" y="75495"/>
                </a:lnTo>
                <a:lnTo>
                  <a:pt x="769000" y="75495"/>
                </a:lnTo>
                <a:lnTo>
                  <a:pt x="787143" y="73154"/>
                </a:lnTo>
                <a:lnTo>
                  <a:pt x="805286" y="68472"/>
                </a:lnTo>
                <a:lnTo>
                  <a:pt x="822842" y="61450"/>
                </a:lnTo>
                <a:lnTo>
                  <a:pt x="840399" y="52086"/>
                </a:lnTo>
                <a:lnTo>
                  <a:pt x="857956" y="42722"/>
                </a:lnTo>
                <a:lnTo>
                  <a:pt x="875513" y="32188"/>
                </a:lnTo>
                <a:lnTo>
                  <a:pt x="892485" y="22239"/>
                </a:lnTo>
                <a:lnTo>
                  <a:pt x="910628" y="13460"/>
                </a:lnTo>
                <a:lnTo>
                  <a:pt x="928184" y="6437"/>
                </a:lnTo>
                <a:lnTo>
                  <a:pt x="946327" y="1755"/>
                </a:lnTo>
                <a:close/>
              </a:path>
            </a:pathLst>
          </a:cu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9C8608D-9F3D-22BA-BBF0-E12F44E1D5B7}"/>
              </a:ext>
            </a:extLst>
          </p:cNvPr>
          <p:cNvSpPr txBox="1"/>
          <p:nvPr/>
        </p:nvSpPr>
        <p:spPr>
          <a:xfrm>
            <a:off x="921191" y="1751913"/>
            <a:ext cx="5174809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lvl="0" indent="-228600" defTabSz="914400"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>
                <a:effectLst/>
              </a:rPr>
              <a:t>Faltan herramientas para atender los conflictos familiares a través del diálogo y el acuerdo.</a:t>
            </a:r>
          </a:p>
          <a:p>
            <a:pPr marL="342900" lvl="0" indent="-228600" defTabSz="914400"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>
                <a:effectLst/>
              </a:rPr>
              <a:t>Se han perdido los proyectos de vida familiar.</a:t>
            </a:r>
          </a:p>
          <a:p>
            <a:pPr marL="342900" lvl="0" indent="-228600" defTabSz="914400"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>
                <a:effectLst/>
              </a:rPr>
              <a:t>Crecen las diferencias generacionales.</a:t>
            </a:r>
          </a:p>
          <a:p>
            <a:pPr marL="342900" lvl="0" indent="-228600" defTabSz="914400"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>
                <a:effectLst/>
              </a:rPr>
              <a:t>Comprensión del poder distinta entre hombre y mujer que daña las relaciones y propicia la violencia.</a:t>
            </a:r>
          </a:p>
          <a:p>
            <a:pPr marL="342900" lvl="0" indent="-228600" defTabSz="914400">
              <a:spcBef>
                <a:spcPts val="700"/>
              </a:spcBef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>
                <a:effectLst/>
              </a:rPr>
              <a:t>Casi todos padecemos Intolerancia a la frustración. 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563FBA8-D302-415D-ACB8-C0406838D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0805" y="2554317"/>
            <a:ext cx="3185554" cy="3181684"/>
          </a:xfrm>
          <a:custGeom>
            <a:avLst/>
            <a:gdLst>
              <a:gd name="connsiteX0" fmla="*/ 3095991 w 6191980"/>
              <a:gd name="connsiteY0" fmla="*/ 0 h 6184462"/>
              <a:gd name="connsiteX1" fmla="*/ 3156069 w 6191980"/>
              <a:gd name="connsiteY1" fmla="*/ 5631 h 6184462"/>
              <a:gd name="connsiteX2" fmla="*/ 3214272 w 6191980"/>
              <a:gd name="connsiteY2" fmla="*/ 20652 h 6184462"/>
              <a:gd name="connsiteX3" fmla="*/ 3270598 w 6191980"/>
              <a:gd name="connsiteY3" fmla="*/ 43182 h 6184462"/>
              <a:gd name="connsiteX4" fmla="*/ 3328798 w 6191980"/>
              <a:gd name="connsiteY4" fmla="*/ 71344 h 6184462"/>
              <a:gd name="connsiteX5" fmla="*/ 3383247 w 6191980"/>
              <a:gd name="connsiteY5" fmla="*/ 103262 h 6184462"/>
              <a:gd name="connsiteX6" fmla="*/ 3439573 w 6191980"/>
              <a:gd name="connsiteY6" fmla="*/ 137057 h 6184462"/>
              <a:gd name="connsiteX7" fmla="*/ 3495897 w 6191980"/>
              <a:gd name="connsiteY7" fmla="*/ 167096 h 6184462"/>
              <a:gd name="connsiteX8" fmla="*/ 3552221 w 6191980"/>
              <a:gd name="connsiteY8" fmla="*/ 197137 h 6184462"/>
              <a:gd name="connsiteX9" fmla="*/ 3606669 w 6191980"/>
              <a:gd name="connsiteY9" fmla="*/ 219666 h 6184462"/>
              <a:gd name="connsiteX10" fmla="*/ 3666749 w 6191980"/>
              <a:gd name="connsiteY10" fmla="*/ 234686 h 6184462"/>
              <a:gd name="connsiteX11" fmla="*/ 3724950 w 6191980"/>
              <a:gd name="connsiteY11" fmla="*/ 242197 h 6184462"/>
              <a:gd name="connsiteX12" fmla="*/ 3786907 w 6191980"/>
              <a:gd name="connsiteY12" fmla="*/ 242197 h 6184462"/>
              <a:gd name="connsiteX13" fmla="*/ 3850743 w 6191980"/>
              <a:gd name="connsiteY13" fmla="*/ 238443 h 6184462"/>
              <a:gd name="connsiteX14" fmla="*/ 3914577 w 6191980"/>
              <a:gd name="connsiteY14" fmla="*/ 230932 h 6184462"/>
              <a:gd name="connsiteX15" fmla="*/ 3978413 w 6191980"/>
              <a:gd name="connsiteY15" fmla="*/ 221545 h 6184462"/>
              <a:gd name="connsiteX16" fmla="*/ 4042247 w 6191980"/>
              <a:gd name="connsiteY16" fmla="*/ 214035 h 6184462"/>
              <a:gd name="connsiteX17" fmla="*/ 4106083 w 6191980"/>
              <a:gd name="connsiteY17" fmla="*/ 208401 h 6184462"/>
              <a:gd name="connsiteX18" fmla="*/ 4166161 w 6191980"/>
              <a:gd name="connsiteY18" fmla="*/ 210279 h 6184462"/>
              <a:gd name="connsiteX19" fmla="*/ 4224364 w 6191980"/>
              <a:gd name="connsiteY19" fmla="*/ 217789 h 6184462"/>
              <a:gd name="connsiteX20" fmla="*/ 4280690 w 6191980"/>
              <a:gd name="connsiteY20" fmla="*/ 234686 h 6184462"/>
              <a:gd name="connsiteX21" fmla="*/ 4327628 w 6191980"/>
              <a:gd name="connsiteY21" fmla="*/ 259094 h 6184462"/>
              <a:gd name="connsiteX22" fmla="*/ 4372686 w 6191980"/>
              <a:gd name="connsiteY22" fmla="*/ 291012 h 6184462"/>
              <a:gd name="connsiteX23" fmla="*/ 4412114 w 6191980"/>
              <a:gd name="connsiteY23" fmla="*/ 328561 h 6184462"/>
              <a:gd name="connsiteX24" fmla="*/ 4451542 w 6191980"/>
              <a:gd name="connsiteY24" fmla="*/ 371743 h 6184462"/>
              <a:gd name="connsiteX25" fmla="*/ 4487214 w 6191980"/>
              <a:gd name="connsiteY25" fmla="*/ 416803 h 6184462"/>
              <a:gd name="connsiteX26" fmla="*/ 4522886 w 6191980"/>
              <a:gd name="connsiteY26" fmla="*/ 463741 h 6184462"/>
              <a:gd name="connsiteX27" fmla="*/ 4558559 w 6191980"/>
              <a:gd name="connsiteY27" fmla="*/ 510678 h 6184462"/>
              <a:gd name="connsiteX28" fmla="*/ 4594231 w 6191980"/>
              <a:gd name="connsiteY28" fmla="*/ 555737 h 6184462"/>
              <a:gd name="connsiteX29" fmla="*/ 4631782 w 6191980"/>
              <a:gd name="connsiteY29" fmla="*/ 598919 h 6184462"/>
              <a:gd name="connsiteX30" fmla="*/ 4674964 w 6191980"/>
              <a:gd name="connsiteY30" fmla="*/ 636471 h 6184462"/>
              <a:gd name="connsiteX31" fmla="*/ 4716270 w 6191980"/>
              <a:gd name="connsiteY31" fmla="*/ 670266 h 6184462"/>
              <a:gd name="connsiteX32" fmla="*/ 4763206 w 6191980"/>
              <a:gd name="connsiteY32" fmla="*/ 696549 h 6184462"/>
              <a:gd name="connsiteX33" fmla="*/ 4813899 w 6191980"/>
              <a:gd name="connsiteY33" fmla="*/ 719079 h 6184462"/>
              <a:gd name="connsiteX34" fmla="*/ 4868345 w 6191980"/>
              <a:gd name="connsiteY34" fmla="*/ 737854 h 6184462"/>
              <a:gd name="connsiteX35" fmla="*/ 4924669 w 6191980"/>
              <a:gd name="connsiteY35" fmla="*/ 754751 h 6184462"/>
              <a:gd name="connsiteX36" fmla="*/ 4980995 w 6191980"/>
              <a:gd name="connsiteY36" fmla="*/ 769772 h 6184462"/>
              <a:gd name="connsiteX37" fmla="*/ 5039198 w 6191980"/>
              <a:gd name="connsiteY37" fmla="*/ 784792 h 6184462"/>
              <a:gd name="connsiteX38" fmla="*/ 5093644 w 6191980"/>
              <a:gd name="connsiteY38" fmla="*/ 801690 h 6184462"/>
              <a:gd name="connsiteX39" fmla="*/ 5148091 w 6191980"/>
              <a:gd name="connsiteY39" fmla="*/ 820464 h 6184462"/>
              <a:gd name="connsiteX40" fmla="*/ 5198784 w 6191980"/>
              <a:gd name="connsiteY40" fmla="*/ 842995 h 6184462"/>
              <a:gd name="connsiteX41" fmla="*/ 5243845 w 6191980"/>
              <a:gd name="connsiteY41" fmla="*/ 871157 h 6184462"/>
              <a:gd name="connsiteX42" fmla="*/ 5285151 w 6191980"/>
              <a:gd name="connsiteY42" fmla="*/ 904952 h 6184462"/>
              <a:gd name="connsiteX43" fmla="*/ 5318944 w 6191980"/>
              <a:gd name="connsiteY43" fmla="*/ 946257 h 6184462"/>
              <a:gd name="connsiteX44" fmla="*/ 5347108 w 6191980"/>
              <a:gd name="connsiteY44" fmla="*/ 991317 h 6184462"/>
              <a:gd name="connsiteX45" fmla="*/ 5369636 w 6191980"/>
              <a:gd name="connsiteY45" fmla="*/ 1042007 h 6184462"/>
              <a:gd name="connsiteX46" fmla="*/ 5388410 w 6191980"/>
              <a:gd name="connsiteY46" fmla="*/ 1096456 h 6184462"/>
              <a:gd name="connsiteX47" fmla="*/ 5405308 w 6191980"/>
              <a:gd name="connsiteY47" fmla="*/ 1150903 h 6184462"/>
              <a:gd name="connsiteX48" fmla="*/ 5420328 w 6191980"/>
              <a:gd name="connsiteY48" fmla="*/ 1209105 h 6184462"/>
              <a:gd name="connsiteX49" fmla="*/ 5435349 w 6191980"/>
              <a:gd name="connsiteY49" fmla="*/ 1265429 h 6184462"/>
              <a:gd name="connsiteX50" fmla="*/ 5452246 w 6191980"/>
              <a:gd name="connsiteY50" fmla="*/ 1321755 h 6184462"/>
              <a:gd name="connsiteX51" fmla="*/ 5471021 w 6191980"/>
              <a:gd name="connsiteY51" fmla="*/ 1376203 h 6184462"/>
              <a:gd name="connsiteX52" fmla="*/ 5493550 w 6191980"/>
              <a:gd name="connsiteY52" fmla="*/ 1426896 h 6184462"/>
              <a:gd name="connsiteX53" fmla="*/ 5519836 w 6191980"/>
              <a:gd name="connsiteY53" fmla="*/ 1473832 h 6184462"/>
              <a:gd name="connsiteX54" fmla="*/ 5553632 w 6191980"/>
              <a:gd name="connsiteY54" fmla="*/ 1515138 h 6184462"/>
              <a:gd name="connsiteX55" fmla="*/ 5591181 w 6191980"/>
              <a:gd name="connsiteY55" fmla="*/ 1558320 h 6184462"/>
              <a:gd name="connsiteX56" fmla="*/ 5634364 w 6191980"/>
              <a:gd name="connsiteY56" fmla="*/ 1595869 h 6184462"/>
              <a:gd name="connsiteX57" fmla="*/ 5679425 w 6191980"/>
              <a:gd name="connsiteY57" fmla="*/ 1631541 h 6184462"/>
              <a:gd name="connsiteX58" fmla="*/ 5728238 w 6191980"/>
              <a:gd name="connsiteY58" fmla="*/ 1667213 h 6184462"/>
              <a:gd name="connsiteX59" fmla="*/ 5775175 w 6191980"/>
              <a:gd name="connsiteY59" fmla="*/ 1702885 h 6184462"/>
              <a:gd name="connsiteX60" fmla="*/ 5820236 w 6191980"/>
              <a:gd name="connsiteY60" fmla="*/ 1738560 h 6184462"/>
              <a:gd name="connsiteX61" fmla="*/ 5863416 w 6191980"/>
              <a:gd name="connsiteY61" fmla="*/ 1777986 h 6184462"/>
              <a:gd name="connsiteX62" fmla="*/ 5900968 w 6191980"/>
              <a:gd name="connsiteY62" fmla="*/ 1817414 h 6184462"/>
              <a:gd name="connsiteX63" fmla="*/ 5932886 w 6191980"/>
              <a:gd name="connsiteY63" fmla="*/ 1862474 h 6184462"/>
              <a:gd name="connsiteX64" fmla="*/ 5957294 w 6191980"/>
              <a:gd name="connsiteY64" fmla="*/ 1909410 h 6184462"/>
              <a:gd name="connsiteX65" fmla="*/ 5974191 w 6191980"/>
              <a:gd name="connsiteY65" fmla="*/ 1965736 h 6184462"/>
              <a:gd name="connsiteX66" fmla="*/ 5981700 w 6191980"/>
              <a:gd name="connsiteY66" fmla="*/ 2023938 h 6184462"/>
              <a:gd name="connsiteX67" fmla="*/ 5983578 w 6191980"/>
              <a:gd name="connsiteY67" fmla="*/ 2084018 h 6184462"/>
              <a:gd name="connsiteX68" fmla="*/ 5977945 w 6191980"/>
              <a:gd name="connsiteY68" fmla="*/ 2147852 h 6184462"/>
              <a:gd name="connsiteX69" fmla="*/ 5970435 w 6191980"/>
              <a:gd name="connsiteY69" fmla="*/ 2211686 h 6184462"/>
              <a:gd name="connsiteX70" fmla="*/ 5961048 w 6191980"/>
              <a:gd name="connsiteY70" fmla="*/ 2275522 h 6184462"/>
              <a:gd name="connsiteX71" fmla="*/ 5953538 w 6191980"/>
              <a:gd name="connsiteY71" fmla="*/ 2339356 h 6184462"/>
              <a:gd name="connsiteX72" fmla="*/ 5949784 w 6191980"/>
              <a:gd name="connsiteY72" fmla="*/ 2403192 h 6184462"/>
              <a:gd name="connsiteX73" fmla="*/ 5949784 w 6191980"/>
              <a:gd name="connsiteY73" fmla="*/ 2465149 h 6184462"/>
              <a:gd name="connsiteX74" fmla="*/ 5957294 w 6191980"/>
              <a:gd name="connsiteY74" fmla="*/ 2523350 h 6184462"/>
              <a:gd name="connsiteX75" fmla="*/ 5972312 w 6191980"/>
              <a:gd name="connsiteY75" fmla="*/ 2581552 h 6184462"/>
              <a:gd name="connsiteX76" fmla="*/ 5994843 w 6191980"/>
              <a:gd name="connsiteY76" fmla="*/ 2636001 h 6184462"/>
              <a:gd name="connsiteX77" fmla="*/ 6024884 w 6191980"/>
              <a:gd name="connsiteY77" fmla="*/ 2692325 h 6184462"/>
              <a:gd name="connsiteX78" fmla="*/ 6054922 w 6191980"/>
              <a:gd name="connsiteY78" fmla="*/ 2748651 h 6184462"/>
              <a:gd name="connsiteX79" fmla="*/ 6088718 w 6191980"/>
              <a:gd name="connsiteY79" fmla="*/ 2804974 h 6184462"/>
              <a:gd name="connsiteX80" fmla="*/ 6120634 w 6191980"/>
              <a:gd name="connsiteY80" fmla="*/ 2859423 h 6184462"/>
              <a:gd name="connsiteX81" fmla="*/ 6148798 w 6191980"/>
              <a:gd name="connsiteY81" fmla="*/ 2917624 h 6184462"/>
              <a:gd name="connsiteX82" fmla="*/ 6171326 w 6191980"/>
              <a:gd name="connsiteY82" fmla="*/ 2973950 h 6184462"/>
              <a:gd name="connsiteX83" fmla="*/ 6186347 w 6191980"/>
              <a:gd name="connsiteY83" fmla="*/ 3032152 h 6184462"/>
              <a:gd name="connsiteX84" fmla="*/ 6191980 w 6191980"/>
              <a:gd name="connsiteY84" fmla="*/ 3092230 h 6184462"/>
              <a:gd name="connsiteX85" fmla="*/ 6186347 w 6191980"/>
              <a:gd name="connsiteY85" fmla="*/ 3152310 h 6184462"/>
              <a:gd name="connsiteX86" fmla="*/ 6171326 w 6191980"/>
              <a:gd name="connsiteY86" fmla="*/ 3210513 h 6184462"/>
              <a:gd name="connsiteX87" fmla="*/ 6148798 w 6191980"/>
              <a:gd name="connsiteY87" fmla="*/ 3266839 h 6184462"/>
              <a:gd name="connsiteX88" fmla="*/ 6120634 w 6191980"/>
              <a:gd name="connsiteY88" fmla="*/ 3325039 h 6184462"/>
              <a:gd name="connsiteX89" fmla="*/ 6088718 w 6191980"/>
              <a:gd name="connsiteY89" fmla="*/ 3379488 h 6184462"/>
              <a:gd name="connsiteX90" fmla="*/ 6054922 w 6191980"/>
              <a:gd name="connsiteY90" fmla="*/ 3435814 h 6184462"/>
              <a:gd name="connsiteX91" fmla="*/ 6024884 w 6191980"/>
              <a:gd name="connsiteY91" fmla="*/ 3492137 h 6184462"/>
              <a:gd name="connsiteX92" fmla="*/ 5994843 w 6191980"/>
              <a:gd name="connsiteY92" fmla="*/ 3548461 h 6184462"/>
              <a:gd name="connsiteX93" fmla="*/ 5972312 w 6191980"/>
              <a:gd name="connsiteY93" fmla="*/ 3602910 h 6184462"/>
              <a:gd name="connsiteX94" fmla="*/ 5957294 w 6191980"/>
              <a:gd name="connsiteY94" fmla="*/ 3661113 h 6184462"/>
              <a:gd name="connsiteX95" fmla="*/ 5949784 w 6191980"/>
              <a:gd name="connsiteY95" fmla="*/ 3719313 h 6184462"/>
              <a:gd name="connsiteX96" fmla="*/ 5949784 w 6191980"/>
              <a:gd name="connsiteY96" fmla="*/ 3781272 h 6184462"/>
              <a:gd name="connsiteX97" fmla="*/ 5953538 w 6191980"/>
              <a:gd name="connsiteY97" fmla="*/ 3845106 h 6184462"/>
              <a:gd name="connsiteX98" fmla="*/ 5961048 w 6191980"/>
              <a:gd name="connsiteY98" fmla="*/ 3908940 h 6184462"/>
              <a:gd name="connsiteX99" fmla="*/ 5970435 w 6191980"/>
              <a:gd name="connsiteY99" fmla="*/ 3972776 h 6184462"/>
              <a:gd name="connsiteX100" fmla="*/ 5977945 w 6191980"/>
              <a:gd name="connsiteY100" fmla="*/ 4036610 h 6184462"/>
              <a:gd name="connsiteX101" fmla="*/ 5983578 w 6191980"/>
              <a:gd name="connsiteY101" fmla="*/ 4100444 h 6184462"/>
              <a:gd name="connsiteX102" fmla="*/ 5981700 w 6191980"/>
              <a:gd name="connsiteY102" fmla="*/ 4160526 h 6184462"/>
              <a:gd name="connsiteX103" fmla="*/ 5974191 w 6191980"/>
              <a:gd name="connsiteY103" fmla="*/ 4218729 h 6184462"/>
              <a:gd name="connsiteX104" fmla="*/ 5957294 w 6191980"/>
              <a:gd name="connsiteY104" fmla="*/ 4275053 h 6184462"/>
              <a:gd name="connsiteX105" fmla="*/ 5932886 w 6191980"/>
              <a:gd name="connsiteY105" fmla="*/ 4321989 h 6184462"/>
              <a:gd name="connsiteX106" fmla="*/ 5900968 w 6191980"/>
              <a:gd name="connsiteY106" fmla="*/ 4367050 h 6184462"/>
              <a:gd name="connsiteX107" fmla="*/ 5863416 w 6191980"/>
              <a:gd name="connsiteY107" fmla="*/ 4406477 h 6184462"/>
              <a:gd name="connsiteX108" fmla="*/ 5820236 w 6191980"/>
              <a:gd name="connsiteY108" fmla="*/ 4445903 h 6184462"/>
              <a:gd name="connsiteX109" fmla="*/ 5775175 w 6191980"/>
              <a:gd name="connsiteY109" fmla="*/ 4481577 h 6184462"/>
              <a:gd name="connsiteX110" fmla="*/ 5728238 w 6191980"/>
              <a:gd name="connsiteY110" fmla="*/ 4517249 h 6184462"/>
              <a:gd name="connsiteX111" fmla="*/ 5679425 w 6191980"/>
              <a:gd name="connsiteY111" fmla="*/ 4552921 h 6184462"/>
              <a:gd name="connsiteX112" fmla="*/ 5634364 w 6191980"/>
              <a:gd name="connsiteY112" fmla="*/ 4588593 h 6184462"/>
              <a:gd name="connsiteX113" fmla="*/ 5591181 w 6191980"/>
              <a:gd name="connsiteY113" fmla="*/ 4626142 h 6184462"/>
              <a:gd name="connsiteX114" fmla="*/ 5553632 w 6191980"/>
              <a:gd name="connsiteY114" fmla="*/ 4669325 h 6184462"/>
              <a:gd name="connsiteX115" fmla="*/ 5519836 w 6191980"/>
              <a:gd name="connsiteY115" fmla="*/ 4710630 h 6184462"/>
              <a:gd name="connsiteX116" fmla="*/ 5493550 w 6191980"/>
              <a:gd name="connsiteY116" fmla="*/ 4757566 h 6184462"/>
              <a:gd name="connsiteX117" fmla="*/ 5471021 w 6191980"/>
              <a:gd name="connsiteY117" fmla="*/ 4808259 h 6184462"/>
              <a:gd name="connsiteX118" fmla="*/ 5452246 w 6191980"/>
              <a:gd name="connsiteY118" fmla="*/ 4862708 h 6184462"/>
              <a:gd name="connsiteX119" fmla="*/ 5435349 w 6191980"/>
              <a:gd name="connsiteY119" fmla="*/ 4919033 h 6184462"/>
              <a:gd name="connsiteX120" fmla="*/ 5420328 w 6191980"/>
              <a:gd name="connsiteY120" fmla="*/ 4975357 h 6184462"/>
              <a:gd name="connsiteX121" fmla="*/ 5405308 w 6191980"/>
              <a:gd name="connsiteY121" fmla="*/ 5033560 h 6184462"/>
              <a:gd name="connsiteX122" fmla="*/ 5388410 w 6191980"/>
              <a:gd name="connsiteY122" fmla="*/ 5088007 h 6184462"/>
              <a:gd name="connsiteX123" fmla="*/ 5369636 w 6191980"/>
              <a:gd name="connsiteY123" fmla="*/ 5142453 h 6184462"/>
              <a:gd name="connsiteX124" fmla="*/ 5347108 w 6191980"/>
              <a:gd name="connsiteY124" fmla="*/ 5193146 h 6184462"/>
              <a:gd name="connsiteX125" fmla="*/ 5318944 w 6191980"/>
              <a:gd name="connsiteY125" fmla="*/ 5238207 h 6184462"/>
              <a:gd name="connsiteX126" fmla="*/ 5285151 w 6191980"/>
              <a:gd name="connsiteY126" fmla="*/ 5279510 h 6184462"/>
              <a:gd name="connsiteX127" fmla="*/ 5243845 w 6191980"/>
              <a:gd name="connsiteY127" fmla="*/ 5313305 h 6184462"/>
              <a:gd name="connsiteX128" fmla="*/ 5198784 w 6191980"/>
              <a:gd name="connsiteY128" fmla="*/ 5341467 h 6184462"/>
              <a:gd name="connsiteX129" fmla="*/ 5148091 w 6191980"/>
              <a:gd name="connsiteY129" fmla="*/ 5363998 h 6184462"/>
              <a:gd name="connsiteX130" fmla="*/ 5093644 w 6191980"/>
              <a:gd name="connsiteY130" fmla="*/ 5382773 h 6184462"/>
              <a:gd name="connsiteX131" fmla="*/ 5039198 w 6191980"/>
              <a:gd name="connsiteY131" fmla="*/ 5399670 h 6184462"/>
              <a:gd name="connsiteX132" fmla="*/ 4980995 w 6191980"/>
              <a:gd name="connsiteY132" fmla="*/ 5414691 h 6184462"/>
              <a:gd name="connsiteX133" fmla="*/ 4924669 w 6191980"/>
              <a:gd name="connsiteY133" fmla="*/ 5429711 h 6184462"/>
              <a:gd name="connsiteX134" fmla="*/ 4868345 w 6191980"/>
              <a:gd name="connsiteY134" fmla="*/ 5446609 h 6184462"/>
              <a:gd name="connsiteX135" fmla="*/ 4813899 w 6191980"/>
              <a:gd name="connsiteY135" fmla="*/ 5465383 h 6184462"/>
              <a:gd name="connsiteX136" fmla="*/ 4763206 w 6191980"/>
              <a:gd name="connsiteY136" fmla="*/ 5487914 h 6184462"/>
              <a:gd name="connsiteX137" fmla="*/ 4716270 w 6191980"/>
              <a:gd name="connsiteY137" fmla="*/ 5514197 h 6184462"/>
              <a:gd name="connsiteX138" fmla="*/ 4674964 w 6191980"/>
              <a:gd name="connsiteY138" fmla="*/ 5547992 h 6184462"/>
              <a:gd name="connsiteX139" fmla="*/ 4631782 w 6191980"/>
              <a:gd name="connsiteY139" fmla="*/ 5585543 h 6184462"/>
              <a:gd name="connsiteX140" fmla="*/ 4594231 w 6191980"/>
              <a:gd name="connsiteY140" fmla="*/ 5628725 h 6184462"/>
              <a:gd name="connsiteX141" fmla="*/ 4558559 w 6191980"/>
              <a:gd name="connsiteY141" fmla="*/ 5673785 h 6184462"/>
              <a:gd name="connsiteX142" fmla="*/ 4522886 w 6191980"/>
              <a:gd name="connsiteY142" fmla="*/ 5720721 h 6184462"/>
              <a:gd name="connsiteX143" fmla="*/ 4487214 w 6191980"/>
              <a:gd name="connsiteY143" fmla="*/ 5767659 h 6184462"/>
              <a:gd name="connsiteX144" fmla="*/ 4451542 w 6191980"/>
              <a:gd name="connsiteY144" fmla="*/ 5812719 h 6184462"/>
              <a:gd name="connsiteX145" fmla="*/ 4412114 w 6191980"/>
              <a:gd name="connsiteY145" fmla="*/ 5855901 h 6184462"/>
              <a:gd name="connsiteX146" fmla="*/ 4372686 w 6191980"/>
              <a:gd name="connsiteY146" fmla="*/ 5893450 h 6184462"/>
              <a:gd name="connsiteX147" fmla="*/ 4327628 w 6191980"/>
              <a:gd name="connsiteY147" fmla="*/ 5925368 h 6184462"/>
              <a:gd name="connsiteX148" fmla="*/ 4280690 w 6191980"/>
              <a:gd name="connsiteY148" fmla="*/ 5949776 h 6184462"/>
              <a:gd name="connsiteX149" fmla="*/ 4224364 w 6191980"/>
              <a:gd name="connsiteY149" fmla="*/ 5966674 h 6184462"/>
              <a:gd name="connsiteX150" fmla="*/ 4166161 w 6191980"/>
              <a:gd name="connsiteY150" fmla="*/ 5974184 h 6184462"/>
              <a:gd name="connsiteX151" fmla="*/ 4106083 w 6191980"/>
              <a:gd name="connsiteY151" fmla="*/ 5976061 h 6184462"/>
              <a:gd name="connsiteX152" fmla="*/ 4042247 w 6191980"/>
              <a:gd name="connsiteY152" fmla="*/ 5970428 h 6184462"/>
              <a:gd name="connsiteX153" fmla="*/ 3978413 w 6191980"/>
              <a:gd name="connsiteY153" fmla="*/ 5962919 h 6184462"/>
              <a:gd name="connsiteX154" fmla="*/ 3914577 w 6191980"/>
              <a:gd name="connsiteY154" fmla="*/ 5953530 h 6184462"/>
              <a:gd name="connsiteX155" fmla="*/ 3850743 w 6191980"/>
              <a:gd name="connsiteY155" fmla="*/ 5946022 h 6184462"/>
              <a:gd name="connsiteX156" fmla="*/ 3786907 w 6191980"/>
              <a:gd name="connsiteY156" fmla="*/ 5942266 h 6184462"/>
              <a:gd name="connsiteX157" fmla="*/ 3724950 w 6191980"/>
              <a:gd name="connsiteY157" fmla="*/ 5942266 h 6184462"/>
              <a:gd name="connsiteX158" fmla="*/ 3666749 w 6191980"/>
              <a:gd name="connsiteY158" fmla="*/ 5949776 h 6184462"/>
              <a:gd name="connsiteX159" fmla="*/ 3606669 w 6191980"/>
              <a:gd name="connsiteY159" fmla="*/ 5964797 h 6184462"/>
              <a:gd name="connsiteX160" fmla="*/ 3552221 w 6191980"/>
              <a:gd name="connsiteY160" fmla="*/ 5987325 h 6184462"/>
              <a:gd name="connsiteX161" fmla="*/ 3495897 w 6191980"/>
              <a:gd name="connsiteY161" fmla="*/ 6017366 h 6184462"/>
              <a:gd name="connsiteX162" fmla="*/ 3439573 w 6191980"/>
              <a:gd name="connsiteY162" fmla="*/ 6047407 h 6184462"/>
              <a:gd name="connsiteX163" fmla="*/ 3383247 w 6191980"/>
              <a:gd name="connsiteY163" fmla="*/ 6081200 h 6184462"/>
              <a:gd name="connsiteX164" fmla="*/ 3328798 w 6191980"/>
              <a:gd name="connsiteY164" fmla="*/ 6113118 h 6184462"/>
              <a:gd name="connsiteX165" fmla="*/ 3270598 w 6191980"/>
              <a:gd name="connsiteY165" fmla="*/ 6141280 h 6184462"/>
              <a:gd name="connsiteX166" fmla="*/ 3214272 w 6191980"/>
              <a:gd name="connsiteY166" fmla="*/ 6163811 h 6184462"/>
              <a:gd name="connsiteX167" fmla="*/ 3156069 w 6191980"/>
              <a:gd name="connsiteY167" fmla="*/ 6178831 h 6184462"/>
              <a:gd name="connsiteX168" fmla="*/ 3095991 w 6191980"/>
              <a:gd name="connsiteY168" fmla="*/ 6184462 h 6184462"/>
              <a:gd name="connsiteX169" fmla="*/ 3035911 w 6191980"/>
              <a:gd name="connsiteY169" fmla="*/ 6178831 h 6184462"/>
              <a:gd name="connsiteX170" fmla="*/ 2977708 w 6191980"/>
              <a:gd name="connsiteY170" fmla="*/ 6163811 h 6184462"/>
              <a:gd name="connsiteX171" fmla="*/ 2921385 w 6191980"/>
              <a:gd name="connsiteY171" fmla="*/ 6141280 h 6184462"/>
              <a:gd name="connsiteX172" fmla="*/ 2863182 w 6191980"/>
              <a:gd name="connsiteY172" fmla="*/ 6113118 h 6184462"/>
              <a:gd name="connsiteX173" fmla="*/ 2808733 w 6191980"/>
              <a:gd name="connsiteY173" fmla="*/ 6081200 h 6184462"/>
              <a:gd name="connsiteX174" fmla="*/ 2752409 w 6191980"/>
              <a:gd name="connsiteY174" fmla="*/ 6047407 h 6184462"/>
              <a:gd name="connsiteX175" fmla="*/ 2696083 w 6191980"/>
              <a:gd name="connsiteY175" fmla="*/ 6017366 h 6184462"/>
              <a:gd name="connsiteX176" fmla="*/ 2639760 w 6191980"/>
              <a:gd name="connsiteY176" fmla="*/ 5987325 h 6184462"/>
              <a:gd name="connsiteX177" fmla="*/ 2583436 w 6191980"/>
              <a:gd name="connsiteY177" fmla="*/ 5964797 h 6184462"/>
              <a:gd name="connsiteX178" fmla="*/ 2525233 w 6191980"/>
              <a:gd name="connsiteY178" fmla="*/ 5949776 h 6184462"/>
              <a:gd name="connsiteX179" fmla="*/ 2467030 w 6191980"/>
              <a:gd name="connsiteY179" fmla="*/ 5942266 h 6184462"/>
              <a:gd name="connsiteX180" fmla="*/ 2405071 w 6191980"/>
              <a:gd name="connsiteY180" fmla="*/ 5942266 h 6184462"/>
              <a:gd name="connsiteX181" fmla="*/ 2341237 w 6191980"/>
              <a:gd name="connsiteY181" fmla="*/ 5946022 h 6184462"/>
              <a:gd name="connsiteX182" fmla="*/ 2277403 w 6191980"/>
              <a:gd name="connsiteY182" fmla="*/ 5953530 h 6184462"/>
              <a:gd name="connsiteX183" fmla="*/ 2213567 w 6191980"/>
              <a:gd name="connsiteY183" fmla="*/ 5962919 h 6184462"/>
              <a:gd name="connsiteX184" fmla="*/ 2149731 w 6191980"/>
              <a:gd name="connsiteY184" fmla="*/ 5970428 h 6184462"/>
              <a:gd name="connsiteX185" fmla="*/ 2085897 w 6191980"/>
              <a:gd name="connsiteY185" fmla="*/ 5976061 h 6184462"/>
              <a:gd name="connsiteX186" fmla="*/ 2025819 w 6191980"/>
              <a:gd name="connsiteY186" fmla="*/ 5974184 h 6184462"/>
              <a:gd name="connsiteX187" fmla="*/ 1967617 w 6191980"/>
              <a:gd name="connsiteY187" fmla="*/ 5966674 h 6184462"/>
              <a:gd name="connsiteX188" fmla="*/ 1911291 w 6191980"/>
              <a:gd name="connsiteY188" fmla="*/ 5949776 h 6184462"/>
              <a:gd name="connsiteX189" fmla="*/ 1864354 w 6191980"/>
              <a:gd name="connsiteY189" fmla="*/ 5925368 h 6184462"/>
              <a:gd name="connsiteX190" fmla="*/ 1819293 w 6191980"/>
              <a:gd name="connsiteY190" fmla="*/ 5893450 h 6184462"/>
              <a:gd name="connsiteX191" fmla="*/ 1779867 w 6191980"/>
              <a:gd name="connsiteY191" fmla="*/ 5855901 h 6184462"/>
              <a:gd name="connsiteX192" fmla="*/ 1740438 w 6191980"/>
              <a:gd name="connsiteY192" fmla="*/ 5812719 h 6184462"/>
              <a:gd name="connsiteX193" fmla="*/ 1704766 w 6191980"/>
              <a:gd name="connsiteY193" fmla="*/ 5767659 h 6184462"/>
              <a:gd name="connsiteX194" fmla="*/ 1669094 w 6191980"/>
              <a:gd name="connsiteY194" fmla="*/ 5720721 h 6184462"/>
              <a:gd name="connsiteX195" fmla="*/ 1633422 w 6191980"/>
              <a:gd name="connsiteY195" fmla="*/ 5673785 h 6184462"/>
              <a:gd name="connsiteX196" fmla="*/ 1597750 w 6191980"/>
              <a:gd name="connsiteY196" fmla="*/ 5628725 h 6184462"/>
              <a:gd name="connsiteX197" fmla="*/ 1560199 w 6191980"/>
              <a:gd name="connsiteY197" fmla="*/ 5585543 h 6184462"/>
              <a:gd name="connsiteX198" fmla="*/ 1517016 w 6191980"/>
              <a:gd name="connsiteY198" fmla="*/ 5547992 h 6184462"/>
              <a:gd name="connsiteX199" fmla="*/ 1475711 w 6191980"/>
              <a:gd name="connsiteY199" fmla="*/ 5514197 h 6184462"/>
              <a:gd name="connsiteX200" fmla="*/ 1428774 w 6191980"/>
              <a:gd name="connsiteY200" fmla="*/ 5487914 h 6184462"/>
              <a:gd name="connsiteX201" fmla="*/ 1378082 w 6191980"/>
              <a:gd name="connsiteY201" fmla="*/ 5465383 h 6184462"/>
              <a:gd name="connsiteX202" fmla="*/ 1323635 w 6191980"/>
              <a:gd name="connsiteY202" fmla="*/ 5446609 h 6184462"/>
              <a:gd name="connsiteX203" fmla="*/ 1267309 w 6191980"/>
              <a:gd name="connsiteY203" fmla="*/ 5429711 h 6184462"/>
              <a:gd name="connsiteX204" fmla="*/ 1210986 w 6191980"/>
              <a:gd name="connsiteY204" fmla="*/ 5414691 h 6184462"/>
              <a:gd name="connsiteX205" fmla="*/ 1152783 w 6191980"/>
              <a:gd name="connsiteY205" fmla="*/ 5399670 h 6184462"/>
              <a:gd name="connsiteX206" fmla="*/ 1098336 w 6191980"/>
              <a:gd name="connsiteY206" fmla="*/ 5382773 h 6184462"/>
              <a:gd name="connsiteX207" fmla="*/ 1043887 w 6191980"/>
              <a:gd name="connsiteY207" fmla="*/ 5363998 h 6184462"/>
              <a:gd name="connsiteX208" fmla="*/ 993197 w 6191980"/>
              <a:gd name="connsiteY208" fmla="*/ 5341467 h 6184462"/>
              <a:gd name="connsiteX209" fmla="*/ 948135 w 6191980"/>
              <a:gd name="connsiteY209" fmla="*/ 5313305 h 6184462"/>
              <a:gd name="connsiteX210" fmla="*/ 906830 w 6191980"/>
              <a:gd name="connsiteY210" fmla="*/ 5279510 h 6184462"/>
              <a:gd name="connsiteX211" fmla="*/ 873037 w 6191980"/>
              <a:gd name="connsiteY211" fmla="*/ 5238207 h 6184462"/>
              <a:gd name="connsiteX212" fmla="*/ 844875 w 6191980"/>
              <a:gd name="connsiteY212" fmla="*/ 5193146 h 6184462"/>
              <a:gd name="connsiteX213" fmla="*/ 822344 w 6191980"/>
              <a:gd name="connsiteY213" fmla="*/ 5142453 h 6184462"/>
              <a:gd name="connsiteX214" fmla="*/ 803570 w 6191980"/>
              <a:gd name="connsiteY214" fmla="*/ 5088007 h 6184462"/>
              <a:gd name="connsiteX215" fmla="*/ 786672 w 6191980"/>
              <a:gd name="connsiteY215" fmla="*/ 5033560 h 6184462"/>
              <a:gd name="connsiteX216" fmla="*/ 771652 w 6191980"/>
              <a:gd name="connsiteY216" fmla="*/ 4975357 h 6184462"/>
              <a:gd name="connsiteX217" fmla="*/ 756631 w 6191980"/>
              <a:gd name="connsiteY217" fmla="*/ 4919033 h 6184462"/>
              <a:gd name="connsiteX218" fmla="*/ 739734 w 6191980"/>
              <a:gd name="connsiteY218" fmla="*/ 4862708 h 6184462"/>
              <a:gd name="connsiteX219" fmla="*/ 720959 w 6191980"/>
              <a:gd name="connsiteY219" fmla="*/ 4808259 h 6184462"/>
              <a:gd name="connsiteX220" fmla="*/ 698428 w 6191980"/>
              <a:gd name="connsiteY220" fmla="*/ 4757566 h 6184462"/>
              <a:gd name="connsiteX221" fmla="*/ 672143 w 6191980"/>
              <a:gd name="connsiteY221" fmla="*/ 4710630 h 6184462"/>
              <a:gd name="connsiteX222" fmla="*/ 638351 w 6191980"/>
              <a:gd name="connsiteY222" fmla="*/ 4669325 h 6184462"/>
              <a:gd name="connsiteX223" fmla="*/ 600799 w 6191980"/>
              <a:gd name="connsiteY223" fmla="*/ 4626142 h 6184462"/>
              <a:gd name="connsiteX224" fmla="*/ 557617 w 6191980"/>
              <a:gd name="connsiteY224" fmla="*/ 4588593 h 6184462"/>
              <a:gd name="connsiteX225" fmla="*/ 510678 w 6191980"/>
              <a:gd name="connsiteY225" fmla="*/ 4552921 h 6184462"/>
              <a:gd name="connsiteX226" fmla="*/ 463742 w 6191980"/>
              <a:gd name="connsiteY226" fmla="*/ 4517249 h 6184462"/>
              <a:gd name="connsiteX227" fmla="*/ 416805 w 6191980"/>
              <a:gd name="connsiteY227" fmla="*/ 4481577 h 6184462"/>
              <a:gd name="connsiteX228" fmla="*/ 371744 w 6191980"/>
              <a:gd name="connsiteY228" fmla="*/ 4445903 h 6184462"/>
              <a:gd name="connsiteX229" fmla="*/ 328562 w 6191980"/>
              <a:gd name="connsiteY229" fmla="*/ 4406477 h 6184462"/>
              <a:gd name="connsiteX230" fmla="*/ 291012 w 6191980"/>
              <a:gd name="connsiteY230" fmla="*/ 4367050 h 6184462"/>
              <a:gd name="connsiteX231" fmla="*/ 259096 w 6191980"/>
              <a:gd name="connsiteY231" fmla="*/ 4321989 h 6184462"/>
              <a:gd name="connsiteX232" fmla="*/ 234689 w 6191980"/>
              <a:gd name="connsiteY232" fmla="*/ 4275053 h 6184462"/>
              <a:gd name="connsiteX233" fmla="*/ 217791 w 6191980"/>
              <a:gd name="connsiteY233" fmla="*/ 4218729 h 6184462"/>
              <a:gd name="connsiteX234" fmla="*/ 210281 w 6191980"/>
              <a:gd name="connsiteY234" fmla="*/ 4160526 h 6184462"/>
              <a:gd name="connsiteX235" fmla="*/ 208402 w 6191980"/>
              <a:gd name="connsiteY235" fmla="*/ 4100444 h 6184462"/>
              <a:gd name="connsiteX236" fmla="*/ 214035 w 6191980"/>
              <a:gd name="connsiteY236" fmla="*/ 4036610 h 6184462"/>
              <a:gd name="connsiteX237" fmla="*/ 221545 w 6191980"/>
              <a:gd name="connsiteY237" fmla="*/ 3972776 h 6184462"/>
              <a:gd name="connsiteX238" fmla="*/ 230932 w 6191980"/>
              <a:gd name="connsiteY238" fmla="*/ 3908940 h 6184462"/>
              <a:gd name="connsiteX239" fmla="*/ 238443 w 6191980"/>
              <a:gd name="connsiteY239" fmla="*/ 3845106 h 6184462"/>
              <a:gd name="connsiteX240" fmla="*/ 242199 w 6191980"/>
              <a:gd name="connsiteY240" fmla="*/ 3781272 h 6184462"/>
              <a:gd name="connsiteX241" fmla="*/ 242199 w 6191980"/>
              <a:gd name="connsiteY241" fmla="*/ 3719313 h 6184462"/>
              <a:gd name="connsiteX242" fmla="*/ 234689 w 6191980"/>
              <a:gd name="connsiteY242" fmla="*/ 3661113 h 6184462"/>
              <a:gd name="connsiteX243" fmla="*/ 219668 w 6191980"/>
              <a:gd name="connsiteY243" fmla="*/ 3602910 h 6184462"/>
              <a:gd name="connsiteX244" fmla="*/ 197138 w 6191980"/>
              <a:gd name="connsiteY244" fmla="*/ 3548461 h 6184462"/>
              <a:gd name="connsiteX245" fmla="*/ 168976 w 6191980"/>
              <a:gd name="connsiteY245" fmla="*/ 3492137 h 6184462"/>
              <a:gd name="connsiteX246" fmla="*/ 137057 w 6191980"/>
              <a:gd name="connsiteY246" fmla="*/ 3435814 h 6184462"/>
              <a:gd name="connsiteX247" fmla="*/ 103264 w 6191980"/>
              <a:gd name="connsiteY247" fmla="*/ 3379488 h 6184462"/>
              <a:gd name="connsiteX248" fmla="*/ 71346 w 6191980"/>
              <a:gd name="connsiteY248" fmla="*/ 3325039 h 6184462"/>
              <a:gd name="connsiteX249" fmla="*/ 43182 w 6191980"/>
              <a:gd name="connsiteY249" fmla="*/ 3266839 h 6184462"/>
              <a:gd name="connsiteX250" fmla="*/ 20654 w 6191980"/>
              <a:gd name="connsiteY250" fmla="*/ 3210513 h 6184462"/>
              <a:gd name="connsiteX251" fmla="*/ 5634 w 6191980"/>
              <a:gd name="connsiteY251" fmla="*/ 3152310 h 6184462"/>
              <a:gd name="connsiteX252" fmla="*/ 0 w 6191980"/>
              <a:gd name="connsiteY252" fmla="*/ 3092230 h 6184462"/>
              <a:gd name="connsiteX253" fmla="*/ 5634 w 6191980"/>
              <a:gd name="connsiteY253" fmla="*/ 3032152 h 6184462"/>
              <a:gd name="connsiteX254" fmla="*/ 20654 w 6191980"/>
              <a:gd name="connsiteY254" fmla="*/ 2973950 h 6184462"/>
              <a:gd name="connsiteX255" fmla="*/ 43182 w 6191980"/>
              <a:gd name="connsiteY255" fmla="*/ 2917624 h 6184462"/>
              <a:gd name="connsiteX256" fmla="*/ 71346 w 6191980"/>
              <a:gd name="connsiteY256" fmla="*/ 2859423 h 6184462"/>
              <a:gd name="connsiteX257" fmla="*/ 103264 w 6191980"/>
              <a:gd name="connsiteY257" fmla="*/ 2804974 h 6184462"/>
              <a:gd name="connsiteX258" fmla="*/ 137057 w 6191980"/>
              <a:gd name="connsiteY258" fmla="*/ 2748651 h 6184462"/>
              <a:gd name="connsiteX259" fmla="*/ 168976 w 6191980"/>
              <a:gd name="connsiteY259" fmla="*/ 2692325 h 6184462"/>
              <a:gd name="connsiteX260" fmla="*/ 197138 w 6191980"/>
              <a:gd name="connsiteY260" fmla="*/ 2636001 h 6184462"/>
              <a:gd name="connsiteX261" fmla="*/ 219668 w 6191980"/>
              <a:gd name="connsiteY261" fmla="*/ 2581552 h 6184462"/>
              <a:gd name="connsiteX262" fmla="*/ 234689 w 6191980"/>
              <a:gd name="connsiteY262" fmla="*/ 2523350 h 6184462"/>
              <a:gd name="connsiteX263" fmla="*/ 242199 w 6191980"/>
              <a:gd name="connsiteY263" fmla="*/ 2465149 h 6184462"/>
              <a:gd name="connsiteX264" fmla="*/ 242199 w 6191980"/>
              <a:gd name="connsiteY264" fmla="*/ 2403192 h 6184462"/>
              <a:gd name="connsiteX265" fmla="*/ 238443 w 6191980"/>
              <a:gd name="connsiteY265" fmla="*/ 2339356 h 6184462"/>
              <a:gd name="connsiteX266" fmla="*/ 230932 w 6191980"/>
              <a:gd name="connsiteY266" fmla="*/ 2275522 h 6184462"/>
              <a:gd name="connsiteX267" fmla="*/ 221545 w 6191980"/>
              <a:gd name="connsiteY267" fmla="*/ 2211686 h 6184462"/>
              <a:gd name="connsiteX268" fmla="*/ 214035 w 6191980"/>
              <a:gd name="connsiteY268" fmla="*/ 2147852 h 6184462"/>
              <a:gd name="connsiteX269" fmla="*/ 208402 w 6191980"/>
              <a:gd name="connsiteY269" fmla="*/ 2084018 h 6184462"/>
              <a:gd name="connsiteX270" fmla="*/ 210281 w 6191980"/>
              <a:gd name="connsiteY270" fmla="*/ 2023938 h 6184462"/>
              <a:gd name="connsiteX271" fmla="*/ 217791 w 6191980"/>
              <a:gd name="connsiteY271" fmla="*/ 1965736 h 6184462"/>
              <a:gd name="connsiteX272" fmla="*/ 234689 w 6191980"/>
              <a:gd name="connsiteY272" fmla="*/ 1909410 h 6184462"/>
              <a:gd name="connsiteX273" fmla="*/ 259096 w 6191980"/>
              <a:gd name="connsiteY273" fmla="*/ 1862474 h 6184462"/>
              <a:gd name="connsiteX274" fmla="*/ 291012 w 6191980"/>
              <a:gd name="connsiteY274" fmla="*/ 1817414 h 6184462"/>
              <a:gd name="connsiteX275" fmla="*/ 328562 w 6191980"/>
              <a:gd name="connsiteY275" fmla="*/ 1777986 h 6184462"/>
              <a:gd name="connsiteX276" fmla="*/ 371744 w 6191980"/>
              <a:gd name="connsiteY276" fmla="*/ 1738560 h 6184462"/>
              <a:gd name="connsiteX277" fmla="*/ 416805 w 6191980"/>
              <a:gd name="connsiteY277" fmla="*/ 1702885 h 6184462"/>
              <a:gd name="connsiteX278" fmla="*/ 463742 w 6191980"/>
              <a:gd name="connsiteY278" fmla="*/ 1667213 h 6184462"/>
              <a:gd name="connsiteX279" fmla="*/ 510678 w 6191980"/>
              <a:gd name="connsiteY279" fmla="*/ 1631541 h 6184462"/>
              <a:gd name="connsiteX280" fmla="*/ 557617 w 6191980"/>
              <a:gd name="connsiteY280" fmla="*/ 1595869 h 6184462"/>
              <a:gd name="connsiteX281" fmla="*/ 600799 w 6191980"/>
              <a:gd name="connsiteY281" fmla="*/ 1558320 h 6184462"/>
              <a:gd name="connsiteX282" fmla="*/ 638351 w 6191980"/>
              <a:gd name="connsiteY282" fmla="*/ 1515138 h 6184462"/>
              <a:gd name="connsiteX283" fmla="*/ 672143 w 6191980"/>
              <a:gd name="connsiteY283" fmla="*/ 1473832 h 6184462"/>
              <a:gd name="connsiteX284" fmla="*/ 698428 w 6191980"/>
              <a:gd name="connsiteY284" fmla="*/ 1426896 h 6184462"/>
              <a:gd name="connsiteX285" fmla="*/ 720959 w 6191980"/>
              <a:gd name="connsiteY285" fmla="*/ 1376203 h 6184462"/>
              <a:gd name="connsiteX286" fmla="*/ 739734 w 6191980"/>
              <a:gd name="connsiteY286" fmla="*/ 1321755 h 6184462"/>
              <a:gd name="connsiteX287" fmla="*/ 756631 w 6191980"/>
              <a:gd name="connsiteY287" fmla="*/ 1265429 h 6184462"/>
              <a:gd name="connsiteX288" fmla="*/ 771652 w 6191980"/>
              <a:gd name="connsiteY288" fmla="*/ 1209105 h 6184462"/>
              <a:gd name="connsiteX289" fmla="*/ 786672 w 6191980"/>
              <a:gd name="connsiteY289" fmla="*/ 1150903 h 6184462"/>
              <a:gd name="connsiteX290" fmla="*/ 803570 w 6191980"/>
              <a:gd name="connsiteY290" fmla="*/ 1096456 h 6184462"/>
              <a:gd name="connsiteX291" fmla="*/ 822344 w 6191980"/>
              <a:gd name="connsiteY291" fmla="*/ 1042007 h 6184462"/>
              <a:gd name="connsiteX292" fmla="*/ 844875 w 6191980"/>
              <a:gd name="connsiteY292" fmla="*/ 991317 h 6184462"/>
              <a:gd name="connsiteX293" fmla="*/ 873037 w 6191980"/>
              <a:gd name="connsiteY293" fmla="*/ 946257 h 6184462"/>
              <a:gd name="connsiteX294" fmla="*/ 906830 w 6191980"/>
              <a:gd name="connsiteY294" fmla="*/ 904952 h 6184462"/>
              <a:gd name="connsiteX295" fmla="*/ 948135 w 6191980"/>
              <a:gd name="connsiteY295" fmla="*/ 871157 h 6184462"/>
              <a:gd name="connsiteX296" fmla="*/ 993197 w 6191980"/>
              <a:gd name="connsiteY296" fmla="*/ 842995 h 6184462"/>
              <a:gd name="connsiteX297" fmla="*/ 1043887 w 6191980"/>
              <a:gd name="connsiteY297" fmla="*/ 820464 h 6184462"/>
              <a:gd name="connsiteX298" fmla="*/ 1098336 w 6191980"/>
              <a:gd name="connsiteY298" fmla="*/ 801690 h 6184462"/>
              <a:gd name="connsiteX299" fmla="*/ 1152783 w 6191980"/>
              <a:gd name="connsiteY299" fmla="*/ 784792 h 6184462"/>
              <a:gd name="connsiteX300" fmla="*/ 1210986 w 6191980"/>
              <a:gd name="connsiteY300" fmla="*/ 769772 h 6184462"/>
              <a:gd name="connsiteX301" fmla="*/ 1267309 w 6191980"/>
              <a:gd name="connsiteY301" fmla="*/ 754751 h 6184462"/>
              <a:gd name="connsiteX302" fmla="*/ 1323635 w 6191980"/>
              <a:gd name="connsiteY302" fmla="*/ 737854 h 6184462"/>
              <a:gd name="connsiteX303" fmla="*/ 1378082 w 6191980"/>
              <a:gd name="connsiteY303" fmla="*/ 719079 h 6184462"/>
              <a:gd name="connsiteX304" fmla="*/ 1428774 w 6191980"/>
              <a:gd name="connsiteY304" fmla="*/ 696549 h 6184462"/>
              <a:gd name="connsiteX305" fmla="*/ 1475711 w 6191980"/>
              <a:gd name="connsiteY305" fmla="*/ 670266 h 6184462"/>
              <a:gd name="connsiteX306" fmla="*/ 1517016 w 6191980"/>
              <a:gd name="connsiteY306" fmla="*/ 636471 h 6184462"/>
              <a:gd name="connsiteX307" fmla="*/ 1560199 w 6191980"/>
              <a:gd name="connsiteY307" fmla="*/ 598919 h 6184462"/>
              <a:gd name="connsiteX308" fmla="*/ 1597750 w 6191980"/>
              <a:gd name="connsiteY308" fmla="*/ 555737 h 6184462"/>
              <a:gd name="connsiteX309" fmla="*/ 1633422 w 6191980"/>
              <a:gd name="connsiteY309" fmla="*/ 510678 h 6184462"/>
              <a:gd name="connsiteX310" fmla="*/ 1669094 w 6191980"/>
              <a:gd name="connsiteY310" fmla="*/ 463741 h 6184462"/>
              <a:gd name="connsiteX311" fmla="*/ 1704766 w 6191980"/>
              <a:gd name="connsiteY311" fmla="*/ 416803 h 6184462"/>
              <a:gd name="connsiteX312" fmla="*/ 1740438 w 6191980"/>
              <a:gd name="connsiteY312" fmla="*/ 371743 h 6184462"/>
              <a:gd name="connsiteX313" fmla="*/ 1779867 w 6191980"/>
              <a:gd name="connsiteY313" fmla="*/ 328561 h 6184462"/>
              <a:gd name="connsiteX314" fmla="*/ 1819293 w 6191980"/>
              <a:gd name="connsiteY314" fmla="*/ 291012 h 6184462"/>
              <a:gd name="connsiteX315" fmla="*/ 1864354 w 6191980"/>
              <a:gd name="connsiteY315" fmla="*/ 259094 h 6184462"/>
              <a:gd name="connsiteX316" fmla="*/ 1911291 w 6191980"/>
              <a:gd name="connsiteY316" fmla="*/ 234686 h 6184462"/>
              <a:gd name="connsiteX317" fmla="*/ 1967617 w 6191980"/>
              <a:gd name="connsiteY317" fmla="*/ 217789 h 6184462"/>
              <a:gd name="connsiteX318" fmla="*/ 2025819 w 6191980"/>
              <a:gd name="connsiteY318" fmla="*/ 210279 h 6184462"/>
              <a:gd name="connsiteX319" fmla="*/ 2085897 w 6191980"/>
              <a:gd name="connsiteY319" fmla="*/ 208401 h 6184462"/>
              <a:gd name="connsiteX320" fmla="*/ 2149731 w 6191980"/>
              <a:gd name="connsiteY320" fmla="*/ 214035 h 6184462"/>
              <a:gd name="connsiteX321" fmla="*/ 2213567 w 6191980"/>
              <a:gd name="connsiteY321" fmla="*/ 221545 h 6184462"/>
              <a:gd name="connsiteX322" fmla="*/ 2277403 w 6191980"/>
              <a:gd name="connsiteY322" fmla="*/ 230932 h 6184462"/>
              <a:gd name="connsiteX323" fmla="*/ 2341237 w 6191980"/>
              <a:gd name="connsiteY323" fmla="*/ 238443 h 6184462"/>
              <a:gd name="connsiteX324" fmla="*/ 2405071 w 6191980"/>
              <a:gd name="connsiteY324" fmla="*/ 242197 h 6184462"/>
              <a:gd name="connsiteX325" fmla="*/ 2467030 w 6191980"/>
              <a:gd name="connsiteY325" fmla="*/ 242197 h 6184462"/>
              <a:gd name="connsiteX326" fmla="*/ 2525233 w 6191980"/>
              <a:gd name="connsiteY326" fmla="*/ 234686 h 6184462"/>
              <a:gd name="connsiteX327" fmla="*/ 2583436 w 6191980"/>
              <a:gd name="connsiteY327" fmla="*/ 219666 h 6184462"/>
              <a:gd name="connsiteX328" fmla="*/ 2639760 w 6191980"/>
              <a:gd name="connsiteY328" fmla="*/ 197137 h 6184462"/>
              <a:gd name="connsiteX329" fmla="*/ 2696083 w 6191980"/>
              <a:gd name="connsiteY329" fmla="*/ 167096 h 6184462"/>
              <a:gd name="connsiteX330" fmla="*/ 2752409 w 6191980"/>
              <a:gd name="connsiteY330" fmla="*/ 137057 h 6184462"/>
              <a:gd name="connsiteX331" fmla="*/ 2808733 w 6191980"/>
              <a:gd name="connsiteY331" fmla="*/ 103262 h 6184462"/>
              <a:gd name="connsiteX332" fmla="*/ 2863182 w 6191980"/>
              <a:gd name="connsiteY332" fmla="*/ 71344 h 6184462"/>
              <a:gd name="connsiteX333" fmla="*/ 2921385 w 6191980"/>
              <a:gd name="connsiteY333" fmla="*/ 43182 h 6184462"/>
              <a:gd name="connsiteX334" fmla="*/ 2977708 w 6191980"/>
              <a:gd name="connsiteY334" fmla="*/ 20652 h 6184462"/>
              <a:gd name="connsiteX335" fmla="*/ 3035911 w 6191980"/>
              <a:gd name="connsiteY335" fmla="*/ 5631 h 618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</a:cxnLst>
            <a:rect l="l" t="t" r="r" b="b"/>
            <a:pathLst>
              <a:path w="6191980" h="6184462">
                <a:moveTo>
                  <a:pt x="3095991" y="0"/>
                </a:moveTo>
                <a:lnTo>
                  <a:pt x="3156069" y="5631"/>
                </a:lnTo>
                <a:lnTo>
                  <a:pt x="3214272" y="20652"/>
                </a:lnTo>
                <a:lnTo>
                  <a:pt x="3270598" y="43182"/>
                </a:lnTo>
                <a:lnTo>
                  <a:pt x="3328798" y="71344"/>
                </a:lnTo>
                <a:lnTo>
                  <a:pt x="3383247" y="103262"/>
                </a:lnTo>
                <a:lnTo>
                  <a:pt x="3439573" y="137057"/>
                </a:lnTo>
                <a:lnTo>
                  <a:pt x="3495897" y="167096"/>
                </a:lnTo>
                <a:lnTo>
                  <a:pt x="3552221" y="197137"/>
                </a:lnTo>
                <a:lnTo>
                  <a:pt x="3606669" y="219666"/>
                </a:lnTo>
                <a:lnTo>
                  <a:pt x="3666749" y="234686"/>
                </a:lnTo>
                <a:lnTo>
                  <a:pt x="3724950" y="242197"/>
                </a:lnTo>
                <a:lnTo>
                  <a:pt x="3786907" y="242197"/>
                </a:lnTo>
                <a:lnTo>
                  <a:pt x="3850743" y="238443"/>
                </a:lnTo>
                <a:lnTo>
                  <a:pt x="3914577" y="230932"/>
                </a:lnTo>
                <a:lnTo>
                  <a:pt x="3978413" y="221545"/>
                </a:lnTo>
                <a:lnTo>
                  <a:pt x="4042247" y="214035"/>
                </a:lnTo>
                <a:lnTo>
                  <a:pt x="4106083" y="208401"/>
                </a:lnTo>
                <a:lnTo>
                  <a:pt x="4166161" y="210279"/>
                </a:lnTo>
                <a:lnTo>
                  <a:pt x="4224364" y="217789"/>
                </a:lnTo>
                <a:lnTo>
                  <a:pt x="4280690" y="234686"/>
                </a:lnTo>
                <a:lnTo>
                  <a:pt x="4327628" y="259094"/>
                </a:lnTo>
                <a:lnTo>
                  <a:pt x="4372686" y="291012"/>
                </a:lnTo>
                <a:lnTo>
                  <a:pt x="4412114" y="328561"/>
                </a:lnTo>
                <a:lnTo>
                  <a:pt x="4451542" y="371743"/>
                </a:lnTo>
                <a:lnTo>
                  <a:pt x="4487214" y="416803"/>
                </a:lnTo>
                <a:lnTo>
                  <a:pt x="4522886" y="463741"/>
                </a:lnTo>
                <a:lnTo>
                  <a:pt x="4558559" y="510678"/>
                </a:lnTo>
                <a:lnTo>
                  <a:pt x="4594231" y="555737"/>
                </a:lnTo>
                <a:lnTo>
                  <a:pt x="4631782" y="598919"/>
                </a:lnTo>
                <a:lnTo>
                  <a:pt x="4674964" y="636471"/>
                </a:lnTo>
                <a:lnTo>
                  <a:pt x="4716270" y="670266"/>
                </a:lnTo>
                <a:lnTo>
                  <a:pt x="4763206" y="696549"/>
                </a:lnTo>
                <a:lnTo>
                  <a:pt x="4813899" y="719079"/>
                </a:lnTo>
                <a:lnTo>
                  <a:pt x="4868345" y="737854"/>
                </a:lnTo>
                <a:lnTo>
                  <a:pt x="4924669" y="754751"/>
                </a:lnTo>
                <a:lnTo>
                  <a:pt x="4980995" y="769772"/>
                </a:lnTo>
                <a:lnTo>
                  <a:pt x="5039198" y="784792"/>
                </a:lnTo>
                <a:lnTo>
                  <a:pt x="5093644" y="801690"/>
                </a:lnTo>
                <a:lnTo>
                  <a:pt x="5148091" y="820464"/>
                </a:lnTo>
                <a:lnTo>
                  <a:pt x="5198784" y="842995"/>
                </a:lnTo>
                <a:lnTo>
                  <a:pt x="5243845" y="871157"/>
                </a:lnTo>
                <a:lnTo>
                  <a:pt x="5285151" y="904952"/>
                </a:lnTo>
                <a:lnTo>
                  <a:pt x="5318944" y="946257"/>
                </a:lnTo>
                <a:lnTo>
                  <a:pt x="5347108" y="991317"/>
                </a:lnTo>
                <a:lnTo>
                  <a:pt x="5369636" y="1042007"/>
                </a:lnTo>
                <a:lnTo>
                  <a:pt x="5388410" y="1096456"/>
                </a:lnTo>
                <a:lnTo>
                  <a:pt x="5405308" y="1150903"/>
                </a:lnTo>
                <a:lnTo>
                  <a:pt x="5420328" y="1209105"/>
                </a:lnTo>
                <a:lnTo>
                  <a:pt x="5435349" y="1265429"/>
                </a:lnTo>
                <a:lnTo>
                  <a:pt x="5452246" y="1321755"/>
                </a:lnTo>
                <a:lnTo>
                  <a:pt x="5471021" y="1376203"/>
                </a:lnTo>
                <a:lnTo>
                  <a:pt x="5493550" y="1426896"/>
                </a:lnTo>
                <a:lnTo>
                  <a:pt x="5519836" y="1473832"/>
                </a:lnTo>
                <a:lnTo>
                  <a:pt x="5553632" y="1515138"/>
                </a:lnTo>
                <a:lnTo>
                  <a:pt x="5591181" y="1558320"/>
                </a:lnTo>
                <a:lnTo>
                  <a:pt x="5634364" y="1595869"/>
                </a:lnTo>
                <a:lnTo>
                  <a:pt x="5679425" y="1631541"/>
                </a:lnTo>
                <a:lnTo>
                  <a:pt x="5728238" y="1667213"/>
                </a:lnTo>
                <a:lnTo>
                  <a:pt x="5775175" y="1702885"/>
                </a:lnTo>
                <a:lnTo>
                  <a:pt x="5820236" y="1738560"/>
                </a:lnTo>
                <a:lnTo>
                  <a:pt x="5863416" y="1777986"/>
                </a:lnTo>
                <a:lnTo>
                  <a:pt x="5900968" y="1817414"/>
                </a:lnTo>
                <a:lnTo>
                  <a:pt x="5932886" y="1862474"/>
                </a:lnTo>
                <a:lnTo>
                  <a:pt x="5957294" y="1909410"/>
                </a:lnTo>
                <a:lnTo>
                  <a:pt x="5974191" y="1965736"/>
                </a:lnTo>
                <a:lnTo>
                  <a:pt x="5981700" y="2023938"/>
                </a:lnTo>
                <a:lnTo>
                  <a:pt x="5983578" y="2084018"/>
                </a:lnTo>
                <a:lnTo>
                  <a:pt x="5977945" y="2147852"/>
                </a:lnTo>
                <a:lnTo>
                  <a:pt x="5970435" y="2211686"/>
                </a:lnTo>
                <a:lnTo>
                  <a:pt x="5961048" y="2275522"/>
                </a:lnTo>
                <a:lnTo>
                  <a:pt x="5953538" y="2339356"/>
                </a:lnTo>
                <a:lnTo>
                  <a:pt x="5949784" y="2403192"/>
                </a:lnTo>
                <a:lnTo>
                  <a:pt x="5949784" y="2465149"/>
                </a:lnTo>
                <a:lnTo>
                  <a:pt x="5957294" y="2523350"/>
                </a:lnTo>
                <a:lnTo>
                  <a:pt x="5972312" y="2581552"/>
                </a:lnTo>
                <a:lnTo>
                  <a:pt x="5994843" y="2636001"/>
                </a:lnTo>
                <a:lnTo>
                  <a:pt x="6024884" y="2692325"/>
                </a:lnTo>
                <a:lnTo>
                  <a:pt x="6054922" y="2748651"/>
                </a:lnTo>
                <a:lnTo>
                  <a:pt x="6088718" y="2804974"/>
                </a:lnTo>
                <a:lnTo>
                  <a:pt x="6120634" y="2859423"/>
                </a:lnTo>
                <a:lnTo>
                  <a:pt x="6148798" y="2917624"/>
                </a:lnTo>
                <a:lnTo>
                  <a:pt x="6171326" y="2973950"/>
                </a:lnTo>
                <a:lnTo>
                  <a:pt x="6186347" y="3032152"/>
                </a:lnTo>
                <a:lnTo>
                  <a:pt x="6191980" y="3092230"/>
                </a:lnTo>
                <a:lnTo>
                  <a:pt x="6186347" y="3152310"/>
                </a:lnTo>
                <a:lnTo>
                  <a:pt x="6171326" y="3210513"/>
                </a:lnTo>
                <a:lnTo>
                  <a:pt x="6148798" y="3266839"/>
                </a:lnTo>
                <a:lnTo>
                  <a:pt x="6120634" y="3325039"/>
                </a:lnTo>
                <a:lnTo>
                  <a:pt x="6088718" y="3379488"/>
                </a:lnTo>
                <a:lnTo>
                  <a:pt x="6054922" y="3435814"/>
                </a:lnTo>
                <a:lnTo>
                  <a:pt x="6024884" y="3492137"/>
                </a:lnTo>
                <a:lnTo>
                  <a:pt x="5994843" y="3548461"/>
                </a:lnTo>
                <a:lnTo>
                  <a:pt x="5972312" y="3602910"/>
                </a:lnTo>
                <a:lnTo>
                  <a:pt x="5957294" y="3661113"/>
                </a:lnTo>
                <a:lnTo>
                  <a:pt x="5949784" y="3719313"/>
                </a:lnTo>
                <a:lnTo>
                  <a:pt x="5949784" y="3781272"/>
                </a:lnTo>
                <a:lnTo>
                  <a:pt x="5953538" y="3845106"/>
                </a:lnTo>
                <a:lnTo>
                  <a:pt x="5961048" y="3908940"/>
                </a:lnTo>
                <a:lnTo>
                  <a:pt x="5970435" y="3972776"/>
                </a:lnTo>
                <a:lnTo>
                  <a:pt x="5977945" y="4036610"/>
                </a:lnTo>
                <a:lnTo>
                  <a:pt x="5983578" y="4100444"/>
                </a:lnTo>
                <a:lnTo>
                  <a:pt x="5981700" y="4160526"/>
                </a:lnTo>
                <a:lnTo>
                  <a:pt x="5974191" y="4218729"/>
                </a:lnTo>
                <a:lnTo>
                  <a:pt x="5957294" y="4275053"/>
                </a:lnTo>
                <a:lnTo>
                  <a:pt x="5932886" y="4321989"/>
                </a:lnTo>
                <a:lnTo>
                  <a:pt x="5900968" y="4367050"/>
                </a:lnTo>
                <a:lnTo>
                  <a:pt x="5863416" y="4406477"/>
                </a:lnTo>
                <a:lnTo>
                  <a:pt x="5820236" y="4445903"/>
                </a:lnTo>
                <a:lnTo>
                  <a:pt x="5775175" y="4481577"/>
                </a:lnTo>
                <a:lnTo>
                  <a:pt x="5728238" y="4517249"/>
                </a:lnTo>
                <a:lnTo>
                  <a:pt x="5679425" y="4552921"/>
                </a:lnTo>
                <a:lnTo>
                  <a:pt x="5634364" y="4588593"/>
                </a:lnTo>
                <a:lnTo>
                  <a:pt x="5591181" y="4626142"/>
                </a:lnTo>
                <a:lnTo>
                  <a:pt x="5553632" y="4669325"/>
                </a:lnTo>
                <a:lnTo>
                  <a:pt x="5519836" y="4710630"/>
                </a:lnTo>
                <a:lnTo>
                  <a:pt x="5493550" y="4757566"/>
                </a:lnTo>
                <a:lnTo>
                  <a:pt x="5471021" y="4808259"/>
                </a:lnTo>
                <a:lnTo>
                  <a:pt x="5452246" y="4862708"/>
                </a:lnTo>
                <a:lnTo>
                  <a:pt x="5435349" y="4919033"/>
                </a:lnTo>
                <a:lnTo>
                  <a:pt x="5420328" y="4975357"/>
                </a:lnTo>
                <a:lnTo>
                  <a:pt x="5405308" y="5033560"/>
                </a:lnTo>
                <a:lnTo>
                  <a:pt x="5388410" y="5088007"/>
                </a:lnTo>
                <a:lnTo>
                  <a:pt x="5369636" y="5142453"/>
                </a:lnTo>
                <a:lnTo>
                  <a:pt x="5347108" y="5193146"/>
                </a:lnTo>
                <a:lnTo>
                  <a:pt x="5318944" y="5238207"/>
                </a:lnTo>
                <a:lnTo>
                  <a:pt x="5285151" y="5279510"/>
                </a:lnTo>
                <a:lnTo>
                  <a:pt x="5243845" y="5313305"/>
                </a:lnTo>
                <a:lnTo>
                  <a:pt x="5198784" y="5341467"/>
                </a:lnTo>
                <a:lnTo>
                  <a:pt x="5148091" y="5363998"/>
                </a:lnTo>
                <a:lnTo>
                  <a:pt x="5093644" y="5382773"/>
                </a:lnTo>
                <a:lnTo>
                  <a:pt x="5039198" y="5399670"/>
                </a:lnTo>
                <a:lnTo>
                  <a:pt x="4980995" y="5414691"/>
                </a:lnTo>
                <a:lnTo>
                  <a:pt x="4924669" y="5429711"/>
                </a:lnTo>
                <a:lnTo>
                  <a:pt x="4868345" y="5446609"/>
                </a:lnTo>
                <a:lnTo>
                  <a:pt x="4813899" y="5465383"/>
                </a:lnTo>
                <a:lnTo>
                  <a:pt x="4763206" y="5487914"/>
                </a:lnTo>
                <a:lnTo>
                  <a:pt x="4716270" y="5514197"/>
                </a:lnTo>
                <a:lnTo>
                  <a:pt x="4674964" y="5547992"/>
                </a:lnTo>
                <a:lnTo>
                  <a:pt x="4631782" y="5585543"/>
                </a:lnTo>
                <a:lnTo>
                  <a:pt x="4594231" y="5628725"/>
                </a:lnTo>
                <a:lnTo>
                  <a:pt x="4558559" y="5673785"/>
                </a:lnTo>
                <a:lnTo>
                  <a:pt x="4522886" y="5720721"/>
                </a:lnTo>
                <a:lnTo>
                  <a:pt x="4487214" y="5767659"/>
                </a:lnTo>
                <a:lnTo>
                  <a:pt x="4451542" y="5812719"/>
                </a:lnTo>
                <a:lnTo>
                  <a:pt x="4412114" y="5855901"/>
                </a:lnTo>
                <a:lnTo>
                  <a:pt x="4372686" y="5893450"/>
                </a:lnTo>
                <a:lnTo>
                  <a:pt x="4327628" y="5925368"/>
                </a:lnTo>
                <a:lnTo>
                  <a:pt x="4280690" y="5949776"/>
                </a:lnTo>
                <a:lnTo>
                  <a:pt x="4224364" y="5966674"/>
                </a:lnTo>
                <a:lnTo>
                  <a:pt x="4166161" y="5974184"/>
                </a:lnTo>
                <a:lnTo>
                  <a:pt x="4106083" y="5976061"/>
                </a:lnTo>
                <a:lnTo>
                  <a:pt x="4042247" y="5970428"/>
                </a:lnTo>
                <a:lnTo>
                  <a:pt x="3978413" y="5962919"/>
                </a:lnTo>
                <a:lnTo>
                  <a:pt x="3914577" y="5953530"/>
                </a:lnTo>
                <a:lnTo>
                  <a:pt x="3850743" y="5946022"/>
                </a:lnTo>
                <a:lnTo>
                  <a:pt x="3786907" y="5942266"/>
                </a:lnTo>
                <a:lnTo>
                  <a:pt x="3724950" y="5942266"/>
                </a:lnTo>
                <a:lnTo>
                  <a:pt x="3666749" y="5949776"/>
                </a:lnTo>
                <a:lnTo>
                  <a:pt x="3606669" y="5964797"/>
                </a:lnTo>
                <a:lnTo>
                  <a:pt x="3552221" y="5987325"/>
                </a:lnTo>
                <a:lnTo>
                  <a:pt x="3495897" y="6017366"/>
                </a:lnTo>
                <a:lnTo>
                  <a:pt x="3439573" y="6047407"/>
                </a:lnTo>
                <a:lnTo>
                  <a:pt x="3383247" y="6081200"/>
                </a:lnTo>
                <a:lnTo>
                  <a:pt x="3328798" y="6113118"/>
                </a:lnTo>
                <a:lnTo>
                  <a:pt x="3270598" y="6141280"/>
                </a:lnTo>
                <a:lnTo>
                  <a:pt x="3214272" y="6163811"/>
                </a:lnTo>
                <a:lnTo>
                  <a:pt x="3156069" y="6178831"/>
                </a:lnTo>
                <a:lnTo>
                  <a:pt x="3095991" y="6184462"/>
                </a:lnTo>
                <a:lnTo>
                  <a:pt x="3035911" y="6178831"/>
                </a:lnTo>
                <a:lnTo>
                  <a:pt x="2977708" y="6163811"/>
                </a:lnTo>
                <a:lnTo>
                  <a:pt x="2921385" y="6141280"/>
                </a:lnTo>
                <a:lnTo>
                  <a:pt x="2863182" y="6113118"/>
                </a:lnTo>
                <a:lnTo>
                  <a:pt x="2808733" y="6081200"/>
                </a:lnTo>
                <a:lnTo>
                  <a:pt x="2752409" y="6047407"/>
                </a:lnTo>
                <a:lnTo>
                  <a:pt x="2696083" y="6017366"/>
                </a:lnTo>
                <a:lnTo>
                  <a:pt x="2639760" y="5987325"/>
                </a:lnTo>
                <a:lnTo>
                  <a:pt x="2583436" y="5964797"/>
                </a:lnTo>
                <a:lnTo>
                  <a:pt x="2525233" y="5949776"/>
                </a:lnTo>
                <a:lnTo>
                  <a:pt x="2467030" y="5942266"/>
                </a:lnTo>
                <a:lnTo>
                  <a:pt x="2405071" y="5942266"/>
                </a:lnTo>
                <a:lnTo>
                  <a:pt x="2341237" y="5946022"/>
                </a:lnTo>
                <a:lnTo>
                  <a:pt x="2277403" y="5953530"/>
                </a:lnTo>
                <a:lnTo>
                  <a:pt x="2213567" y="5962919"/>
                </a:lnTo>
                <a:lnTo>
                  <a:pt x="2149731" y="5970428"/>
                </a:lnTo>
                <a:lnTo>
                  <a:pt x="2085897" y="5976061"/>
                </a:lnTo>
                <a:lnTo>
                  <a:pt x="2025819" y="5974184"/>
                </a:lnTo>
                <a:lnTo>
                  <a:pt x="1967617" y="5966674"/>
                </a:lnTo>
                <a:lnTo>
                  <a:pt x="1911291" y="5949776"/>
                </a:lnTo>
                <a:lnTo>
                  <a:pt x="1864354" y="5925368"/>
                </a:lnTo>
                <a:lnTo>
                  <a:pt x="1819293" y="5893450"/>
                </a:lnTo>
                <a:lnTo>
                  <a:pt x="1779867" y="5855901"/>
                </a:lnTo>
                <a:lnTo>
                  <a:pt x="1740438" y="5812719"/>
                </a:lnTo>
                <a:lnTo>
                  <a:pt x="1704766" y="5767659"/>
                </a:lnTo>
                <a:lnTo>
                  <a:pt x="1669094" y="5720721"/>
                </a:lnTo>
                <a:lnTo>
                  <a:pt x="1633422" y="5673785"/>
                </a:lnTo>
                <a:lnTo>
                  <a:pt x="1597750" y="5628725"/>
                </a:lnTo>
                <a:lnTo>
                  <a:pt x="1560199" y="5585543"/>
                </a:lnTo>
                <a:lnTo>
                  <a:pt x="1517016" y="5547992"/>
                </a:lnTo>
                <a:lnTo>
                  <a:pt x="1475711" y="5514197"/>
                </a:lnTo>
                <a:lnTo>
                  <a:pt x="1428774" y="5487914"/>
                </a:lnTo>
                <a:lnTo>
                  <a:pt x="1378082" y="5465383"/>
                </a:lnTo>
                <a:lnTo>
                  <a:pt x="1323635" y="5446609"/>
                </a:lnTo>
                <a:lnTo>
                  <a:pt x="1267309" y="5429711"/>
                </a:lnTo>
                <a:lnTo>
                  <a:pt x="1210986" y="5414691"/>
                </a:lnTo>
                <a:lnTo>
                  <a:pt x="1152783" y="5399670"/>
                </a:lnTo>
                <a:lnTo>
                  <a:pt x="1098336" y="5382773"/>
                </a:lnTo>
                <a:lnTo>
                  <a:pt x="1043887" y="5363998"/>
                </a:lnTo>
                <a:lnTo>
                  <a:pt x="993197" y="5341467"/>
                </a:lnTo>
                <a:lnTo>
                  <a:pt x="948135" y="5313305"/>
                </a:lnTo>
                <a:lnTo>
                  <a:pt x="906830" y="5279510"/>
                </a:lnTo>
                <a:lnTo>
                  <a:pt x="873037" y="5238207"/>
                </a:lnTo>
                <a:lnTo>
                  <a:pt x="844875" y="5193146"/>
                </a:lnTo>
                <a:lnTo>
                  <a:pt x="822344" y="5142453"/>
                </a:lnTo>
                <a:lnTo>
                  <a:pt x="803570" y="5088007"/>
                </a:lnTo>
                <a:lnTo>
                  <a:pt x="786672" y="5033560"/>
                </a:lnTo>
                <a:lnTo>
                  <a:pt x="771652" y="4975357"/>
                </a:lnTo>
                <a:lnTo>
                  <a:pt x="756631" y="4919033"/>
                </a:lnTo>
                <a:lnTo>
                  <a:pt x="739734" y="4862708"/>
                </a:lnTo>
                <a:lnTo>
                  <a:pt x="720959" y="4808259"/>
                </a:lnTo>
                <a:lnTo>
                  <a:pt x="698428" y="4757566"/>
                </a:lnTo>
                <a:lnTo>
                  <a:pt x="672143" y="4710630"/>
                </a:lnTo>
                <a:lnTo>
                  <a:pt x="638351" y="4669325"/>
                </a:lnTo>
                <a:lnTo>
                  <a:pt x="600799" y="4626142"/>
                </a:lnTo>
                <a:lnTo>
                  <a:pt x="557617" y="4588593"/>
                </a:lnTo>
                <a:lnTo>
                  <a:pt x="510678" y="4552921"/>
                </a:lnTo>
                <a:lnTo>
                  <a:pt x="463742" y="4517249"/>
                </a:lnTo>
                <a:lnTo>
                  <a:pt x="416805" y="4481577"/>
                </a:lnTo>
                <a:lnTo>
                  <a:pt x="371744" y="4445903"/>
                </a:lnTo>
                <a:lnTo>
                  <a:pt x="328562" y="4406477"/>
                </a:lnTo>
                <a:lnTo>
                  <a:pt x="291012" y="4367050"/>
                </a:lnTo>
                <a:lnTo>
                  <a:pt x="259096" y="4321989"/>
                </a:lnTo>
                <a:lnTo>
                  <a:pt x="234689" y="4275053"/>
                </a:lnTo>
                <a:lnTo>
                  <a:pt x="217791" y="4218729"/>
                </a:lnTo>
                <a:lnTo>
                  <a:pt x="210281" y="4160526"/>
                </a:lnTo>
                <a:lnTo>
                  <a:pt x="208402" y="4100444"/>
                </a:lnTo>
                <a:lnTo>
                  <a:pt x="214035" y="4036610"/>
                </a:lnTo>
                <a:lnTo>
                  <a:pt x="221545" y="3972776"/>
                </a:lnTo>
                <a:lnTo>
                  <a:pt x="230932" y="3908940"/>
                </a:lnTo>
                <a:lnTo>
                  <a:pt x="238443" y="3845106"/>
                </a:lnTo>
                <a:lnTo>
                  <a:pt x="242199" y="3781272"/>
                </a:lnTo>
                <a:lnTo>
                  <a:pt x="242199" y="3719313"/>
                </a:lnTo>
                <a:lnTo>
                  <a:pt x="234689" y="3661113"/>
                </a:lnTo>
                <a:lnTo>
                  <a:pt x="219668" y="3602910"/>
                </a:lnTo>
                <a:lnTo>
                  <a:pt x="197138" y="3548461"/>
                </a:lnTo>
                <a:lnTo>
                  <a:pt x="168976" y="3492137"/>
                </a:lnTo>
                <a:lnTo>
                  <a:pt x="137057" y="3435814"/>
                </a:lnTo>
                <a:lnTo>
                  <a:pt x="103264" y="3379488"/>
                </a:lnTo>
                <a:lnTo>
                  <a:pt x="71346" y="3325039"/>
                </a:lnTo>
                <a:lnTo>
                  <a:pt x="43182" y="3266839"/>
                </a:lnTo>
                <a:lnTo>
                  <a:pt x="20654" y="3210513"/>
                </a:lnTo>
                <a:lnTo>
                  <a:pt x="5634" y="3152310"/>
                </a:lnTo>
                <a:lnTo>
                  <a:pt x="0" y="3092230"/>
                </a:lnTo>
                <a:lnTo>
                  <a:pt x="5634" y="3032152"/>
                </a:lnTo>
                <a:lnTo>
                  <a:pt x="20654" y="2973950"/>
                </a:lnTo>
                <a:lnTo>
                  <a:pt x="43182" y="2917624"/>
                </a:lnTo>
                <a:lnTo>
                  <a:pt x="71346" y="2859423"/>
                </a:lnTo>
                <a:lnTo>
                  <a:pt x="103264" y="2804974"/>
                </a:lnTo>
                <a:lnTo>
                  <a:pt x="137057" y="2748651"/>
                </a:lnTo>
                <a:lnTo>
                  <a:pt x="168976" y="2692325"/>
                </a:lnTo>
                <a:lnTo>
                  <a:pt x="197138" y="2636001"/>
                </a:lnTo>
                <a:lnTo>
                  <a:pt x="219668" y="2581552"/>
                </a:lnTo>
                <a:lnTo>
                  <a:pt x="234689" y="2523350"/>
                </a:lnTo>
                <a:lnTo>
                  <a:pt x="242199" y="2465149"/>
                </a:lnTo>
                <a:lnTo>
                  <a:pt x="242199" y="2403192"/>
                </a:lnTo>
                <a:lnTo>
                  <a:pt x="238443" y="2339356"/>
                </a:lnTo>
                <a:lnTo>
                  <a:pt x="230932" y="2275522"/>
                </a:lnTo>
                <a:lnTo>
                  <a:pt x="221545" y="2211686"/>
                </a:lnTo>
                <a:lnTo>
                  <a:pt x="214035" y="2147852"/>
                </a:lnTo>
                <a:lnTo>
                  <a:pt x="208402" y="2084018"/>
                </a:lnTo>
                <a:lnTo>
                  <a:pt x="210281" y="2023938"/>
                </a:lnTo>
                <a:lnTo>
                  <a:pt x="217791" y="1965736"/>
                </a:lnTo>
                <a:lnTo>
                  <a:pt x="234689" y="1909410"/>
                </a:lnTo>
                <a:lnTo>
                  <a:pt x="259096" y="1862474"/>
                </a:lnTo>
                <a:lnTo>
                  <a:pt x="291012" y="1817414"/>
                </a:lnTo>
                <a:lnTo>
                  <a:pt x="328562" y="1777986"/>
                </a:lnTo>
                <a:lnTo>
                  <a:pt x="371744" y="1738560"/>
                </a:lnTo>
                <a:lnTo>
                  <a:pt x="416805" y="1702885"/>
                </a:lnTo>
                <a:lnTo>
                  <a:pt x="463742" y="1667213"/>
                </a:lnTo>
                <a:lnTo>
                  <a:pt x="510678" y="1631541"/>
                </a:lnTo>
                <a:lnTo>
                  <a:pt x="557617" y="1595869"/>
                </a:lnTo>
                <a:lnTo>
                  <a:pt x="600799" y="1558320"/>
                </a:lnTo>
                <a:lnTo>
                  <a:pt x="638351" y="1515138"/>
                </a:lnTo>
                <a:lnTo>
                  <a:pt x="672143" y="1473832"/>
                </a:lnTo>
                <a:lnTo>
                  <a:pt x="698428" y="1426896"/>
                </a:lnTo>
                <a:lnTo>
                  <a:pt x="720959" y="1376203"/>
                </a:lnTo>
                <a:lnTo>
                  <a:pt x="739734" y="1321755"/>
                </a:lnTo>
                <a:lnTo>
                  <a:pt x="756631" y="1265429"/>
                </a:lnTo>
                <a:lnTo>
                  <a:pt x="771652" y="1209105"/>
                </a:lnTo>
                <a:lnTo>
                  <a:pt x="786672" y="1150903"/>
                </a:lnTo>
                <a:lnTo>
                  <a:pt x="803570" y="1096456"/>
                </a:lnTo>
                <a:lnTo>
                  <a:pt x="822344" y="1042007"/>
                </a:lnTo>
                <a:lnTo>
                  <a:pt x="844875" y="991317"/>
                </a:lnTo>
                <a:lnTo>
                  <a:pt x="873037" y="946257"/>
                </a:lnTo>
                <a:lnTo>
                  <a:pt x="906830" y="904952"/>
                </a:lnTo>
                <a:lnTo>
                  <a:pt x="948135" y="871157"/>
                </a:lnTo>
                <a:lnTo>
                  <a:pt x="993197" y="842995"/>
                </a:lnTo>
                <a:lnTo>
                  <a:pt x="1043887" y="820464"/>
                </a:lnTo>
                <a:lnTo>
                  <a:pt x="1098336" y="801690"/>
                </a:lnTo>
                <a:lnTo>
                  <a:pt x="1152783" y="784792"/>
                </a:lnTo>
                <a:lnTo>
                  <a:pt x="1210986" y="769772"/>
                </a:lnTo>
                <a:lnTo>
                  <a:pt x="1267309" y="754751"/>
                </a:lnTo>
                <a:lnTo>
                  <a:pt x="1323635" y="737854"/>
                </a:lnTo>
                <a:lnTo>
                  <a:pt x="1378082" y="719079"/>
                </a:lnTo>
                <a:lnTo>
                  <a:pt x="1428774" y="696549"/>
                </a:lnTo>
                <a:lnTo>
                  <a:pt x="1475711" y="670266"/>
                </a:lnTo>
                <a:lnTo>
                  <a:pt x="1517016" y="636471"/>
                </a:lnTo>
                <a:lnTo>
                  <a:pt x="1560199" y="598919"/>
                </a:lnTo>
                <a:lnTo>
                  <a:pt x="1597750" y="555737"/>
                </a:lnTo>
                <a:lnTo>
                  <a:pt x="1633422" y="510678"/>
                </a:lnTo>
                <a:lnTo>
                  <a:pt x="1669094" y="463741"/>
                </a:lnTo>
                <a:lnTo>
                  <a:pt x="1704766" y="416803"/>
                </a:lnTo>
                <a:lnTo>
                  <a:pt x="1740438" y="371743"/>
                </a:lnTo>
                <a:lnTo>
                  <a:pt x="1779867" y="328561"/>
                </a:lnTo>
                <a:lnTo>
                  <a:pt x="1819293" y="291012"/>
                </a:lnTo>
                <a:lnTo>
                  <a:pt x="1864354" y="259094"/>
                </a:lnTo>
                <a:lnTo>
                  <a:pt x="1911291" y="234686"/>
                </a:lnTo>
                <a:lnTo>
                  <a:pt x="1967617" y="217789"/>
                </a:lnTo>
                <a:lnTo>
                  <a:pt x="2025819" y="210279"/>
                </a:lnTo>
                <a:lnTo>
                  <a:pt x="2085897" y="208401"/>
                </a:lnTo>
                <a:lnTo>
                  <a:pt x="2149731" y="214035"/>
                </a:lnTo>
                <a:lnTo>
                  <a:pt x="2213567" y="221545"/>
                </a:lnTo>
                <a:lnTo>
                  <a:pt x="2277403" y="230932"/>
                </a:lnTo>
                <a:lnTo>
                  <a:pt x="2341237" y="238443"/>
                </a:lnTo>
                <a:lnTo>
                  <a:pt x="2405071" y="242197"/>
                </a:lnTo>
                <a:lnTo>
                  <a:pt x="2467030" y="242197"/>
                </a:lnTo>
                <a:lnTo>
                  <a:pt x="2525233" y="234686"/>
                </a:lnTo>
                <a:lnTo>
                  <a:pt x="2583436" y="219666"/>
                </a:lnTo>
                <a:lnTo>
                  <a:pt x="2639760" y="197137"/>
                </a:lnTo>
                <a:lnTo>
                  <a:pt x="2696083" y="167096"/>
                </a:lnTo>
                <a:lnTo>
                  <a:pt x="2752409" y="137057"/>
                </a:lnTo>
                <a:lnTo>
                  <a:pt x="2808733" y="103262"/>
                </a:lnTo>
                <a:lnTo>
                  <a:pt x="2863182" y="71344"/>
                </a:lnTo>
                <a:lnTo>
                  <a:pt x="2921385" y="43182"/>
                </a:lnTo>
                <a:lnTo>
                  <a:pt x="2977708" y="20652"/>
                </a:lnTo>
                <a:lnTo>
                  <a:pt x="3035911" y="563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B097F37-39FE-4C12-9661-701644B7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8338" y="1"/>
            <a:ext cx="4163662" cy="3716538"/>
          </a:xfrm>
          <a:custGeom>
            <a:avLst/>
            <a:gdLst>
              <a:gd name="connsiteX0" fmla="*/ 262616 w 4163662"/>
              <a:gd name="connsiteY0" fmla="*/ 0 h 3716538"/>
              <a:gd name="connsiteX1" fmla="*/ 4163662 w 4163662"/>
              <a:gd name="connsiteY1" fmla="*/ 0 h 3716538"/>
              <a:gd name="connsiteX2" fmla="*/ 4163662 w 4163662"/>
              <a:gd name="connsiteY2" fmla="*/ 3079653 h 3716538"/>
              <a:gd name="connsiteX3" fmla="*/ 4124349 w 4163662"/>
              <a:gd name="connsiteY3" fmla="*/ 3091447 h 3716538"/>
              <a:gd name="connsiteX4" fmla="*/ 4078224 w 4163662"/>
              <a:gd name="connsiteY4" fmla="*/ 3107352 h 3716538"/>
              <a:gd name="connsiteX5" fmla="*/ 4035278 w 4163662"/>
              <a:gd name="connsiteY5" fmla="*/ 3126440 h 3716538"/>
              <a:gd name="connsiteX6" fmla="*/ 3995515 w 4163662"/>
              <a:gd name="connsiteY6" fmla="*/ 3148706 h 3716538"/>
              <a:gd name="connsiteX7" fmla="*/ 3960521 w 4163662"/>
              <a:gd name="connsiteY7" fmla="*/ 3177336 h 3716538"/>
              <a:gd name="connsiteX8" fmla="*/ 3923938 w 4163662"/>
              <a:gd name="connsiteY8" fmla="*/ 3209149 h 3716538"/>
              <a:gd name="connsiteX9" fmla="*/ 3892126 w 4163662"/>
              <a:gd name="connsiteY9" fmla="*/ 3245731 h 3716538"/>
              <a:gd name="connsiteX10" fmla="*/ 3861906 w 4163662"/>
              <a:gd name="connsiteY10" fmla="*/ 3283905 h 3716538"/>
              <a:gd name="connsiteX11" fmla="*/ 3831684 w 4163662"/>
              <a:gd name="connsiteY11" fmla="*/ 3323668 h 3716538"/>
              <a:gd name="connsiteX12" fmla="*/ 3801464 w 4163662"/>
              <a:gd name="connsiteY12" fmla="*/ 3363433 h 3716538"/>
              <a:gd name="connsiteX13" fmla="*/ 3771243 w 4163662"/>
              <a:gd name="connsiteY13" fmla="*/ 3401607 h 3716538"/>
              <a:gd name="connsiteX14" fmla="*/ 3737841 w 4163662"/>
              <a:gd name="connsiteY14" fmla="*/ 3438189 h 3716538"/>
              <a:gd name="connsiteX15" fmla="*/ 3704438 w 4163662"/>
              <a:gd name="connsiteY15" fmla="*/ 3470000 h 3716538"/>
              <a:gd name="connsiteX16" fmla="*/ 3666266 w 4163662"/>
              <a:gd name="connsiteY16" fmla="*/ 3497040 h 3716538"/>
              <a:gd name="connsiteX17" fmla="*/ 3626502 w 4163662"/>
              <a:gd name="connsiteY17" fmla="*/ 3517718 h 3716538"/>
              <a:gd name="connsiteX18" fmla="*/ 3578783 w 4163662"/>
              <a:gd name="connsiteY18" fmla="*/ 3532034 h 3716538"/>
              <a:gd name="connsiteX19" fmla="*/ 3529475 w 4163662"/>
              <a:gd name="connsiteY19" fmla="*/ 3538396 h 3716538"/>
              <a:gd name="connsiteX20" fmla="*/ 3478578 w 4163662"/>
              <a:gd name="connsiteY20" fmla="*/ 3539986 h 3716538"/>
              <a:gd name="connsiteX21" fmla="*/ 3424498 w 4163662"/>
              <a:gd name="connsiteY21" fmla="*/ 3535214 h 3716538"/>
              <a:gd name="connsiteX22" fmla="*/ 3370419 w 4163662"/>
              <a:gd name="connsiteY22" fmla="*/ 3528852 h 3716538"/>
              <a:gd name="connsiteX23" fmla="*/ 3316339 w 4163662"/>
              <a:gd name="connsiteY23" fmla="*/ 3520898 h 3716538"/>
              <a:gd name="connsiteX24" fmla="*/ 3262260 w 4163662"/>
              <a:gd name="connsiteY24" fmla="*/ 3514538 h 3716538"/>
              <a:gd name="connsiteX25" fmla="*/ 3208180 w 4163662"/>
              <a:gd name="connsiteY25" fmla="*/ 3511356 h 3716538"/>
              <a:gd name="connsiteX26" fmla="*/ 3155691 w 4163662"/>
              <a:gd name="connsiteY26" fmla="*/ 3511356 h 3716538"/>
              <a:gd name="connsiteX27" fmla="*/ 3106385 w 4163662"/>
              <a:gd name="connsiteY27" fmla="*/ 3517718 h 3716538"/>
              <a:gd name="connsiteX28" fmla="*/ 3055486 w 4163662"/>
              <a:gd name="connsiteY28" fmla="*/ 3530443 h 3716538"/>
              <a:gd name="connsiteX29" fmla="*/ 3009359 w 4163662"/>
              <a:gd name="connsiteY29" fmla="*/ 3549529 h 3716538"/>
              <a:gd name="connsiteX30" fmla="*/ 2961643 w 4163662"/>
              <a:gd name="connsiteY30" fmla="*/ 3574979 h 3716538"/>
              <a:gd name="connsiteX31" fmla="*/ 2913926 w 4163662"/>
              <a:gd name="connsiteY31" fmla="*/ 3600429 h 3716538"/>
              <a:gd name="connsiteX32" fmla="*/ 2866208 w 4163662"/>
              <a:gd name="connsiteY32" fmla="*/ 3629057 h 3716538"/>
              <a:gd name="connsiteX33" fmla="*/ 2820080 w 4163662"/>
              <a:gd name="connsiteY33" fmla="*/ 3656097 h 3716538"/>
              <a:gd name="connsiteX34" fmla="*/ 2770775 w 4163662"/>
              <a:gd name="connsiteY34" fmla="*/ 3679956 h 3716538"/>
              <a:gd name="connsiteX35" fmla="*/ 2723057 w 4163662"/>
              <a:gd name="connsiteY35" fmla="*/ 3699043 h 3716538"/>
              <a:gd name="connsiteX36" fmla="*/ 2673748 w 4163662"/>
              <a:gd name="connsiteY36" fmla="*/ 3711768 h 3716538"/>
              <a:gd name="connsiteX37" fmla="*/ 2622852 w 4163662"/>
              <a:gd name="connsiteY37" fmla="*/ 3716538 h 3716538"/>
              <a:gd name="connsiteX38" fmla="*/ 2571954 w 4163662"/>
              <a:gd name="connsiteY38" fmla="*/ 3711768 h 3716538"/>
              <a:gd name="connsiteX39" fmla="*/ 2522645 w 4163662"/>
              <a:gd name="connsiteY39" fmla="*/ 3699043 h 3716538"/>
              <a:gd name="connsiteX40" fmla="*/ 2474930 w 4163662"/>
              <a:gd name="connsiteY40" fmla="*/ 3679956 h 3716538"/>
              <a:gd name="connsiteX41" fmla="*/ 2425622 w 4163662"/>
              <a:gd name="connsiteY41" fmla="*/ 3656097 h 3716538"/>
              <a:gd name="connsiteX42" fmla="*/ 2379494 w 4163662"/>
              <a:gd name="connsiteY42" fmla="*/ 3629057 h 3716538"/>
              <a:gd name="connsiteX43" fmla="*/ 2331777 w 4163662"/>
              <a:gd name="connsiteY43" fmla="*/ 3600429 h 3716538"/>
              <a:gd name="connsiteX44" fmla="*/ 2284059 w 4163662"/>
              <a:gd name="connsiteY44" fmla="*/ 3574979 h 3716538"/>
              <a:gd name="connsiteX45" fmla="*/ 2236344 w 4163662"/>
              <a:gd name="connsiteY45" fmla="*/ 3549529 h 3716538"/>
              <a:gd name="connsiteX46" fmla="*/ 2188627 w 4163662"/>
              <a:gd name="connsiteY46" fmla="*/ 3530443 h 3716538"/>
              <a:gd name="connsiteX47" fmla="*/ 2139319 w 4163662"/>
              <a:gd name="connsiteY47" fmla="*/ 3517718 h 3716538"/>
              <a:gd name="connsiteX48" fmla="*/ 2090011 w 4163662"/>
              <a:gd name="connsiteY48" fmla="*/ 3511356 h 3716538"/>
              <a:gd name="connsiteX49" fmla="*/ 2037520 w 4163662"/>
              <a:gd name="connsiteY49" fmla="*/ 3511356 h 3716538"/>
              <a:gd name="connsiteX50" fmla="*/ 1983442 w 4163662"/>
              <a:gd name="connsiteY50" fmla="*/ 3514538 h 3716538"/>
              <a:gd name="connsiteX51" fmla="*/ 1929363 w 4163662"/>
              <a:gd name="connsiteY51" fmla="*/ 3520898 h 3716538"/>
              <a:gd name="connsiteX52" fmla="*/ 1875283 w 4163662"/>
              <a:gd name="connsiteY52" fmla="*/ 3528852 h 3716538"/>
              <a:gd name="connsiteX53" fmla="*/ 1821202 w 4163662"/>
              <a:gd name="connsiteY53" fmla="*/ 3535214 h 3716538"/>
              <a:gd name="connsiteX54" fmla="*/ 1767124 w 4163662"/>
              <a:gd name="connsiteY54" fmla="*/ 3539986 h 3716538"/>
              <a:gd name="connsiteX55" fmla="*/ 1716227 w 4163662"/>
              <a:gd name="connsiteY55" fmla="*/ 3538396 h 3716538"/>
              <a:gd name="connsiteX56" fmla="*/ 1666920 w 4163662"/>
              <a:gd name="connsiteY56" fmla="*/ 3532034 h 3716538"/>
              <a:gd name="connsiteX57" fmla="*/ 1619202 w 4163662"/>
              <a:gd name="connsiteY57" fmla="*/ 3517718 h 3716538"/>
              <a:gd name="connsiteX58" fmla="*/ 1579438 w 4163662"/>
              <a:gd name="connsiteY58" fmla="*/ 3497040 h 3716538"/>
              <a:gd name="connsiteX59" fmla="*/ 1541263 w 4163662"/>
              <a:gd name="connsiteY59" fmla="*/ 3470000 h 3716538"/>
              <a:gd name="connsiteX60" fmla="*/ 1507862 w 4163662"/>
              <a:gd name="connsiteY60" fmla="*/ 3438189 h 3716538"/>
              <a:gd name="connsiteX61" fmla="*/ 1474459 w 4163662"/>
              <a:gd name="connsiteY61" fmla="*/ 3401607 h 3716538"/>
              <a:gd name="connsiteX62" fmla="*/ 1444238 w 4163662"/>
              <a:gd name="connsiteY62" fmla="*/ 3363433 h 3716538"/>
              <a:gd name="connsiteX63" fmla="*/ 1414018 w 4163662"/>
              <a:gd name="connsiteY63" fmla="*/ 3323668 h 3716538"/>
              <a:gd name="connsiteX64" fmla="*/ 1383797 w 4163662"/>
              <a:gd name="connsiteY64" fmla="*/ 3283905 h 3716538"/>
              <a:gd name="connsiteX65" fmla="*/ 1353577 w 4163662"/>
              <a:gd name="connsiteY65" fmla="*/ 3245731 h 3716538"/>
              <a:gd name="connsiteX66" fmla="*/ 1321764 w 4163662"/>
              <a:gd name="connsiteY66" fmla="*/ 3209149 h 3716538"/>
              <a:gd name="connsiteX67" fmla="*/ 1285181 w 4163662"/>
              <a:gd name="connsiteY67" fmla="*/ 3177336 h 3716538"/>
              <a:gd name="connsiteX68" fmla="*/ 1250188 w 4163662"/>
              <a:gd name="connsiteY68" fmla="*/ 3148706 h 3716538"/>
              <a:gd name="connsiteX69" fmla="*/ 1210424 w 4163662"/>
              <a:gd name="connsiteY69" fmla="*/ 3126440 h 3716538"/>
              <a:gd name="connsiteX70" fmla="*/ 1167479 w 4163662"/>
              <a:gd name="connsiteY70" fmla="*/ 3107352 h 3716538"/>
              <a:gd name="connsiteX71" fmla="*/ 1121353 w 4163662"/>
              <a:gd name="connsiteY71" fmla="*/ 3091447 h 3716538"/>
              <a:gd name="connsiteX72" fmla="*/ 1073635 w 4163662"/>
              <a:gd name="connsiteY72" fmla="*/ 3077132 h 3716538"/>
              <a:gd name="connsiteX73" fmla="*/ 1025919 w 4163662"/>
              <a:gd name="connsiteY73" fmla="*/ 3064407 h 3716538"/>
              <a:gd name="connsiteX74" fmla="*/ 976611 w 4163662"/>
              <a:gd name="connsiteY74" fmla="*/ 3051682 h 3716538"/>
              <a:gd name="connsiteX75" fmla="*/ 930485 w 4163662"/>
              <a:gd name="connsiteY75" fmla="*/ 3037367 h 3716538"/>
              <a:gd name="connsiteX76" fmla="*/ 884357 w 4163662"/>
              <a:gd name="connsiteY76" fmla="*/ 3021461 h 3716538"/>
              <a:gd name="connsiteX77" fmla="*/ 841414 w 4163662"/>
              <a:gd name="connsiteY77" fmla="*/ 3002373 h 3716538"/>
              <a:gd name="connsiteX78" fmla="*/ 803238 w 4163662"/>
              <a:gd name="connsiteY78" fmla="*/ 2978515 h 3716538"/>
              <a:gd name="connsiteX79" fmla="*/ 768245 w 4163662"/>
              <a:gd name="connsiteY79" fmla="*/ 2949885 h 3716538"/>
              <a:gd name="connsiteX80" fmla="*/ 739617 w 4163662"/>
              <a:gd name="connsiteY80" fmla="*/ 2914894 h 3716538"/>
              <a:gd name="connsiteX81" fmla="*/ 715758 w 4163662"/>
              <a:gd name="connsiteY81" fmla="*/ 2876719 h 3716538"/>
              <a:gd name="connsiteX82" fmla="*/ 696671 w 4163662"/>
              <a:gd name="connsiteY82" fmla="*/ 2833774 h 3716538"/>
              <a:gd name="connsiteX83" fmla="*/ 680766 w 4163662"/>
              <a:gd name="connsiteY83" fmla="*/ 2787648 h 3716538"/>
              <a:gd name="connsiteX84" fmla="*/ 666450 w 4163662"/>
              <a:gd name="connsiteY84" fmla="*/ 2741522 h 3716538"/>
              <a:gd name="connsiteX85" fmla="*/ 653726 w 4163662"/>
              <a:gd name="connsiteY85" fmla="*/ 2692214 h 3716538"/>
              <a:gd name="connsiteX86" fmla="*/ 641000 w 4163662"/>
              <a:gd name="connsiteY86" fmla="*/ 2644497 h 3716538"/>
              <a:gd name="connsiteX87" fmla="*/ 626686 w 4163662"/>
              <a:gd name="connsiteY87" fmla="*/ 2596780 h 3716538"/>
              <a:gd name="connsiteX88" fmla="*/ 610780 w 4163662"/>
              <a:gd name="connsiteY88" fmla="*/ 2550653 h 3716538"/>
              <a:gd name="connsiteX89" fmla="*/ 591692 w 4163662"/>
              <a:gd name="connsiteY89" fmla="*/ 2507706 h 3716538"/>
              <a:gd name="connsiteX90" fmla="*/ 569424 w 4163662"/>
              <a:gd name="connsiteY90" fmla="*/ 2467943 h 3716538"/>
              <a:gd name="connsiteX91" fmla="*/ 540796 w 4163662"/>
              <a:gd name="connsiteY91" fmla="*/ 2432951 h 3716538"/>
              <a:gd name="connsiteX92" fmla="*/ 508983 w 4163662"/>
              <a:gd name="connsiteY92" fmla="*/ 2396368 h 3716538"/>
              <a:gd name="connsiteX93" fmla="*/ 472400 w 4163662"/>
              <a:gd name="connsiteY93" fmla="*/ 2364557 h 3716538"/>
              <a:gd name="connsiteX94" fmla="*/ 432635 w 4163662"/>
              <a:gd name="connsiteY94" fmla="*/ 2334336 h 3716538"/>
              <a:gd name="connsiteX95" fmla="*/ 392871 w 4163662"/>
              <a:gd name="connsiteY95" fmla="*/ 2304116 h 3716538"/>
              <a:gd name="connsiteX96" fmla="*/ 353108 w 4163662"/>
              <a:gd name="connsiteY96" fmla="*/ 2273895 h 3716538"/>
              <a:gd name="connsiteX97" fmla="*/ 314933 w 4163662"/>
              <a:gd name="connsiteY97" fmla="*/ 2243673 h 3716538"/>
              <a:gd name="connsiteX98" fmla="*/ 278350 w 4163662"/>
              <a:gd name="connsiteY98" fmla="*/ 2210272 h 3716538"/>
              <a:gd name="connsiteX99" fmla="*/ 246539 w 4163662"/>
              <a:gd name="connsiteY99" fmla="*/ 2176871 h 3716538"/>
              <a:gd name="connsiteX100" fmla="*/ 219500 w 4163662"/>
              <a:gd name="connsiteY100" fmla="*/ 2138696 h 3716538"/>
              <a:gd name="connsiteX101" fmla="*/ 198823 w 4163662"/>
              <a:gd name="connsiteY101" fmla="*/ 2098933 h 3716538"/>
              <a:gd name="connsiteX102" fmla="*/ 184508 w 4163662"/>
              <a:gd name="connsiteY102" fmla="*/ 2051217 h 3716538"/>
              <a:gd name="connsiteX103" fmla="*/ 178145 w 4163662"/>
              <a:gd name="connsiteY103" fmla="*/ 2001909 h 3716538"/>
              <a:gd name="connsiteX104" fmla="*/ 176554 w 4163662"/>
              <a:gd name="connsiteY104" fmla="*/ 1951009 h 3716538"/>
              <a:gd name="connsiteX105" fmla="*/ 181326 w 4163662"/>
              <a:gd name="connsiteY105" fmla="*/ 1896930 h 3716538"/>
              <a:gd name="connsiteX106" fmla="*/ 187688 w 4163662"/>
              <a:gd name="connsiteY106" fmla="*/ 1842851 h 3716538"/>
              <a:gd name="connsiteX107" fmla="*/ 195640 w 4163662"/>
              <a:gd name="connsiteY107" fmla="*/ 1788771 h 3716538"/>
              <a:gd name="connsiteX108" fmla="*/ 202004 w 4163662"/>
              <a:gd name="connsiteY108" fmla="*/ 1734693 h 3716538"/>
              <a:gd name="connsiteX109" fmla="*/ 205186 w 4163662"/>
              <a:gd name="connsiteY109" fmla="*/ 1680614 h 3716538"/>
              <a:gd name="connsiteX110" fmla="*/ 205186 w 4163662"/>
              <a:gd name="connsiteY110" fmla="*/ 1628124 h 3716538"/>
              <a:gd name="connsiteX111" fmla="*/ 198823 w 4163662"/>
              <a:gd name="connsiteY111" fmla="*/ 1578818 h 3716538"/>
              <a:gd name="connsiteX112" fmla="*/ 186098 w 4163662"/>
              <a:gd name="connsiteY112" fmla="*/ 1529510 h 3716538"/>
              <a:gd name="connsiteX113" fmla="*/ 167011 w 4163662"/>
              <a:gd name="connsiteY113" fmla="*/ 1483382 h 3716538"/>
              <a:gd name="connsiteX114" fmla="*/ 143153 w 4163662"/>
              <a:gd name="connsiteY114" fmla="*/ 1435666 h 3716538"/>
              <a:gd name="connsiteX115" fmla="*/ 116112 w 4163662"/>
              <a:gd name="connsiteY115" fmla="*/ 1387950 h 3716538"/>
              <a:gd name="connsiteX116" fmla="*/ 87483 w 4163662"/>
              <a:gd name="connsiteY116" fmla="*/ 1340232 h 3716538"/>
              <a:gd name="connsiteX117" fmla="*/ 60443 w 4163662"/>
              <a:gd name="connsiteY117" fmla="*/ 1294104 h 3716538"/>
              <a:gd name="connsiteX118" fmla="*/ 36583 w 4163662"/>
              <a:gd name="connsiteY118" fmla="*/ 1244799 h 3716538"/>
              <a:gd name="connsiteX119" fmla="*/ 17498 w 4163662"/>
              <a:gd name="connsiteY119" fmla="*/ 1197081 h 3716538"/>
              <a:gd name="connsiteX120" fmla="*/ 4773 w 4163662"/>
              <a:gd name="connsiteY120" fmla="*/ 1147773 h 3716538"/>
              <a:gd name="connsiteX121" fmla="*/ 0 w 4163662"/>
              <a:gd name="connsiteY121" fmla="*/ 1096874 h 3716538"/>
              <a:gd name="connsiteX122" fmla="*/ 4773 w 4163662"/>
              <a:gd name="connsiteY122" fmla="*/ 1045978 h 3716538"/>
              <a:gd name="connsiteX123" fmla="*/ 17498 w 4163662"/>
              <a:gd name="connsiteY123" fmla="*/ 996670 h 3716538"/>
              <a:gd name="connsiteX124" fmla="*/ 36583 w 4163662"/>
              <a:gd name="connsiteY124" fmla="*/ 948952 h 3716538"/>
              <a:gd name="connsiteX125" fmla="*/ 60443 w 4163662"/>
              <a:gd name="connsiteY125" fmla="*/ 899646 h 3716538"/>
              <a:gd name="connsiteX126" fmla="*/ 87483 w 4163662"/>
              <a:gd name="connsiteY126" fmla="*/ 853518 h 3716538"/>
              <a:gd name="connsiteX127" fmla="*/ 116112 w 4163662"/>
              <a:gd name="connsiteY127" fmla="*/ 805802 h 3716538"/>
              <a:gd name="connsiteX128" fmla="*/ 143153 w 4163662"/>
              <a:gd name="connsiteY128" fmla="*/ 758084 h 3716538"/>
              <a:gd name="connsiteX129" fmla="*/ 167011 w 4163662"/>
              <a:gd name="connsiteY129" fmla="*/ 710368 h 3716538"/>
              <a:gd name="connsiteX130" fmla="*/ 186098 w 4163662"/>
              <a:gd name="connsiteY130" fmla="*/ 664240 h 3716538"/>
              <a:gd name="connsiteX131" fmla="*/ 198823 w 4163662"/>
              <a:gd name="connsiteY131" fmla="*/ 614933 h 3716538"/>
              <a:gd name="connsiteX132" fmla="*/ 205186 w 4163662"/>
              <a:gd name="connsiteY132" fmla="*/ 565626 h 3716538"/>
              <a:gd name="connsiteX133" fmla="*/ 205186 w 4163662"/>
              <a:gd name="connsiteY133" fmla="*/ 513138 h 3716538"/>
              <a:gd name="connsiteX134" fmla="*/ 202004 w 4163662"/>
              <a:gd name="connsiteY134" fmla="*/ 459058 h 3716538"/>
              <a:gd name="connsiteX135" fmla="*/ 195640 w 4163662"/>
              <a:gd name="connsiteY135" fmla="*/ 404979 h 3716538"/>
              <a:gd name="connsiteX136" fmla="*/ 187688 w 4163662"/>
              <a:gd name="connsiteY136" fmla="*/ 350899 h 3716538"/>
              <a:gd name="connsiteX137" fmla="*/ 181326 w 4163662"/>
              <a:gd name="connsiteY137" fmla="*/ 296820 h 3716538"/>
              <a:gd name="connsiteX138" fmla="*/ 176554 w 4163662"/>
              <a:gd name="connsiteY138" fmla="*/ 242741 h 3716538"/>
              <a:gd name="connsiteX139" fmla="*/ 178145 w 4163662"/>
              <a:gd name="connsiteY139" fmla="*/ 191843 h 3716538"/>
              <a:gd name="connsiteX140" fmla="*/ 184508 w 4163662"/>
              <a:gd name="connsiteY140" fmla="*/ 142536 h 3716538"/>
              <a:gd name="connsiteX141" fmla="*/ 198823 w 4163662"/>
              <a:gd name="connsiteY141" fmla="*/ 94818 h 3716538"/>
              <a:gd name="connsiteX142" fmla="*/ 219500 w 4163662"/>
              <a:gd name="connsiteY142" fmla="*/ 55055 h 3716538"/>
              <a:gd name="connsiteX143" fmla="*/ 246539 w 4163662"/>
              <a:gd name="connsiteY143" fmla="*/ 16881 h 371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163662" h="3716538">
                <a:moveTo>
                  <a:pt x="262616" y="0"/>
                </a:moveTo>
                <a:lnTo>
                  <a:pt x="4163662" y="0"/>
                </a:lnTo>
                <a:lnTo>
                  <a:pt x="4163662" y="3079653"/>
                </a:lnTo>
                <a:lnTo>
                  <a:pt x="4124349" y="3091447"/>
                </a:lnTo>
                <a:lnTo>
                  <a:pt x="4078224" y="3107352"/>
                </a:lnTo>
                <a:lnTo>
                  <a:pt x="4035278" y="3126440"/>
                </a:lnTo>
                <a:lnTo>
                  <a:pt x="3995515" y="3148706"/>
                </a:lnTo>
                <a:lnTo>
                  <a:pt x="3960521" y="3177336"/>
                </a:lnTo>
                <a:lnTo>
                  <a:pt x="3923938" y="3209149"/>
                </a:lnTo>
                <a:lnTo>
                  <a:pt x="3892126" y="3245731"/>
                </a:lnTo>
                <a:lnTo>
                  <a:pt x="3861906" y="3283905"/>
                </a:lnTo>
                <a:lnTo>
                  <a:pt x="3831684" y="3323668"/>
                </a:lnTo>
                <a:lnTo>
                  <a:pt x="3801464" y="3363433"/>
                </a:lnTo>
                <a:lnTo>
                  <a:pt x="3771243" y="3401607"/>
                </a:lnTo>
                <a:lnTo>
                  <a:pt x="3737841" y="3438189"/>
                </a:lnTo>
                <a:lnTo>
                  <a:pt x="3704438" y="3470000"/>
                </a:lnTo>
                <a:lnTo>
                  <a:pt x="3666266" y="3497040"/>
                </a:lnTo>
                <a:lnTo>
                  <a:pt x="3626502" y="3517718"/>
                </a:lnTo>
                <a:lnTo>
                  <a:pt x="3578783" y="3532034"/>
                </a:lnTo>
                <a:lnTo>
                  <a:pt x="3529475" y="3538396"/>
                </a:lnTo>
                <a:lnTo>
                  <a:pt x="3478578" y="3539986"/>
                </a:lnTo>
                <a:lnTo>
                  <a:pt x="3424498" y="3535214"/>
                </a:lnTo>
                <a:lnTo>
                  <a:pt x="3370419" y="3528852"/>
                </a:lnTo>
                <a:lnTo>
                  <a:pt x="3316339" y="3520898"/>
                </a:lnTo>
                <a:lnTo>
                  <a:pt x="3262260" y="3514538"/>
                </a:lnTo>
                <a:lnTo>
                  <a:pt x="3208180" y="3511356"/>
                </a:lnTo>
                <a:lnTo>
                  <a:pt x="3155691" y="3511356"/>
                </a:lnTo>
                <a:lnTo>
                  <a:pt x="3106385" y="3517718"/>
                </a:lnTo>
                <a:lnTo>
                  <a:pt x="3055486" y="3530443"/>
                </a:lnTo>
                <a:lnTo>
                  <a:pt x="3009359" y="3549529"/>
                </a:lnTo>
                <a:lnTo>
                  <a:pt x="2961643" y="3574979"/>
                </a:lnTo>
                <a:lnTo>
                  <a:pt x="2913926" y="3600429"/>
                </a:lnTo>
                <a:lnTo>
                  <a:pt x="2866208" y="3629057"/>
                </a:lnTo>
                <a:lnTo>
                  <a:pt x="2820080" y="3656097"/>
                </a:lnTo>
                <a:lnTo>
                  <a:pt x="2770775" y="3679956"/>
                </a:lnTo>
                <a:lnTo>
                  <a:pt x="2723057" y="3699043"/>
                </a:lnTo>
                <a:lnTo>
                  <a:pt x="2673748" y="3711768"/>
                </a:lnTo>
                <a:lnTo>
                  <a:pt x="2622852" y="3716538"/>
                </a:lnTo>
                <a:lnTo>
                  <a:pt x="2571954" y="3711768"/>
                </a:lnTo>
                <a:lnTo>
                  <a:pt x="2522645" y="3699043"/>
                </a:lnTo>
                <a:lnTo>
                  <a:pt x="2474930" y="3679956"/>
                </a:lnTo>
                <a:lnTo>
                  <a:pt x="2425622" y="3656097"/>
                </a:lnTo>
                <a:lnTo>
                  <a:pt x="2379494" y="3629057"/>
                </a:lnTo>
                <a:lnTo>
                  <a:pt x="2331777" y="3600429"/>
                </a:lnTo>
                <a:lnTo>
                  <a:pt x="2284059" y="3574979"/>
                </a:lnTo>
                <a:lnTo>
                  <a:pt x="2236344" y="3549529"/>
                </a:lnTo>
                <a:lnTo>
                  <a:pt x="2188627" y="3530443"/>
                </a:lnTo>
                <a:lnTo>
                  <a:pt x="2139319" y="3517718"/>
                </a:lnTo>
                <a:lnTo>
                  <a:pt x="2090011" y="3511356"/>
                </a:lnTo>
                <a:lnTo>
                  <a:pt x="2037520" y="3511356"/>
                </a:lnTo>
                <a:lnTo>
                  <a:pt x="1983442" y="3514538"/>
                </a:lnTo>
                <a:lnTo>
                  <a:pt x="1929363" y="3520898"/>
                </a:lnTo>
                <a:lnTo>
                  <a:pt x="1875283" y="3528852"/>
                </a:lnTo>
                <a:lnTo>
                  <a:pt x="1821202" y="3535214"/>
                </a:lnTo>
                <a:lnTo>
                  <a:pt x="1767124" y="3539986"/>
                </a:lnTo>
                <a:lnTo>
                  <a:pt x="1716227" y="3538396"/>
                </a:lnTo>
                <a:lnTo>
                  <a:pt x="1666920" y="3532034"/>
                </a:lnTo>
                <a:lnTo>
                  <a:pt x="1619202" y="3517718"/>
                </a:lnTo>
                <a:lnTo>
                  <a:pt x="1579438" y="3497040"/>
                </a:lnTo>
                <a:lnTo>
                  <a:pt x="1541263" y="3470000"/>
                </a:lnTo>
                <a:lnTo>
                  <a:pt x="1507862" y="3438189"/>
                </a:lnTo>
                <a:lnTo>
                  <a:pt x="1474459" y="3401607"/>
                </a:lnTo>
                <a:lnTo>
                  <a:pt x="1444238" y="3363433"/>
                </a:lnTo>
                <a:lnTo>
                  <a:pt x="1414018" y="3323668"/>
                </a:lnTo>
                <a:lnTo>
                  <a:pt x="1383797" y="3283905"/>
                </a:lnTo>
                <a:lnTo>
                  <a:pt x="1353577" y="3245731"/>
                </a:lnTo>
                <a:lnTo>
                  <a:pt x="1321764" y="3209149"/>
                </a:lnTo>
                <a:lnTo>
                  <a:pt x="1285181" y="3177336"/>
                </a:lnTo>
                <a:lnTo>
                  <a:pt x="1250188" y="3148706"/>
                </a:lnTo>
                <a:lnTo>
                  <a:pt x="1210424" y="3126440"/>
                </a:lnTo>
                <a:lnTo>
                  <a:pt x="1167479" y="3107352"/>
                </a:lnTo>
                <a:lnTo>
                  <a:pt x="1121353" y="3091447"/>
                </a:lnTo>
                <a:lnTo>
                  <a:pt x="1073635" y="3077132"/>
                </a:lnTo>
                <a:lnTo>
                  <a:pt x="1025919" y="3064407"/>
                </a:lnTo>
                <a:lnTo>
                  <a:pt x="976611" y="3051682"/>
                </a:lnTo>
                <a:lnTo>
                  <a:pt x="930485" y="3037367"/>
                </a:lnTo>
                <a:lnTo>
                  <a:pt x="884357" y="3021461"/>
                </a:lnTo>
                <a:lnTo>
                  <a:pt x="841414" y="3002373"/>
                </a:lnTo>
                <a:lnTo>
                  <a:pt x="803238" y="2978515"/>
                </a:lnTo>
                <a:lnTo>
                  <a:pt x="768245" y="2949885"/>
                </a:lnTo>
                <a:lnTo>
                  <a:pt x="739617" y="2914894"/>
                </a:lnTo>
                <a:lnTo>
                  <a:pt x="715758" y="2876719"/>
                </a:lnTo>
                <a:lnTo>
                  <a:pt x="696671" y="2833774"/>
                </a:lnTo>
                <a:lnTo>
                  <a:pt x="680766" y="2787648"/>
                </a:lnTo>
                <a:lnTo>
                  <a:pt x="666450" y="2741522"/>
                </a:lnTo>
                <a:lnTo>
                  <a:pt x="653726" y="2692214"/>
                </a:lnTo>
                <a:lnTo>
                  <a:pt x="641000" y="2644497"/>
                </a:lnTo>
                <a:lnTo>
                  <a:pt x="626686" y="2596780"/>
                </a:lnTo>
                <a:lnTo>
                  <a:pt x="610780" y="2550653"/>
                </a:lnTo>
                <a:lnTo>
                  <a:pt x="591692" y="2507706"/>
                </a:lnTo>
                <a:lnTo>
                  <a:pt x="569424" y="2467943"/>
                </a:lnTo>
                <a:lnTo>
                  <a:pt x="540796" y="2432951"/>
                </a:lnTo>
                <a:lnTo>
                  <a:pt x="508983" y="2396368"/>
                </a:lnTo>
                <a:lnTo>
                  <a:pt x="472400" y="2364557"/>
                </a:lnTo>
                <a:lnTo>
                  <a:pt x="432635" y="2334336"/>
                </a:lnTo>
                <a:lnTo>
                  <a:pt x="392871" y="2304116"/>
                </a:lnTo>
                <a:lnTo>
                  <a:pt x="353108" y="2273895"/>
                </a:lnTo>
                <a:lnTo>
                  <a:pt x="314933" y="2243673"/>
                </a:lnTo>
                <a:lnTo>
                  <a:pt x="278350" y="2210272"/>
                </a:lnTo>
                <a:lnTo>
                  <a:pt x="246539" y="2176871"/>
                </a:lnTo>
                <a:lnTo>
                  <a:pt x="219500" y="2138696"/>
                </a:lnTo>
                <a:lnTo>
                  <a:pt x="198823" y="2098933"/>
                </a:lnTo>
                <a:lnTo>
                  <a:pt x="184508" y="2051217"/>
                </a:lnTo>
                <a:lnTo>
                  <a:pt x="178145" y="2001909"/>
                </a:lnTo>
                <a:lnTo>
                  <a:pt x="176554" y="1951009"/>
                </a:lnTo>
                <a:lnTo>
                  <a:pt x="181326" y="1896930"/>
                </a:lnTo>
                <a:lnTo>
                  <a:pt x="187688" y="1842851"/>
                </a:lnTo>
                <a:lnTo>
                  <a:pt x="195640" y="1788771"/>
                </a:lnTo>
                <a:lnTo>
                  <a:pt x="202004" y="1734693"/>
                </a:lnTo>
                <a:lnTo>
                  <a:pt x="205186" y="1680614"/>
                </a:lnTo>
                <a:lnTo>
                  <a:pt x="205186" y="1628124"/>
                </a:lnTo>
                <a:lnTo>
                  <a:pt x="198823" y="1578818"/>
                </a:lnTo>
                <a:lnTo>
                  <a:pt x="186098" y="1529510"/>
                </a:lnTo>
                <a:lnTo>
                  <a:pt x="167011" y="1483382"/>
                </a:lnTo>
                <a:lnTo>
                  <a:pt x="143153" y="1435666"/>
                </a:lnTo>
                <a:lnTo>
                  <a:pt x="116112" y="1387950"/>
                </a:lnTo>
                <a:lnTo>
                  <a:pt x="87483" y="1340232"/>
                </a:lnTo>
                <a:lnTo>
                  <a:pt x="60443" y="1294104"/>
                </a:lnTo>
                <a:lnTo>
                  <a:pt x="36583" y="1244799"/>
                </a:lnTo>
                <a:lnTo>
                  <a:pt x="17498" y="1197081"/>
                </a:lnTo>
                <a:lnTo>
                  <a:pt x="4773" y="1147773"/>
                </a:lnTo>
                <a:lnTo>
                  <a:pt x="0" y="1096874"/>
                </a:lnTo>
                <a:lnTo>
                  <a:pt x="4773" y="1045978"/>
                </a:lnTo>
                <a:lnTo>
                  <a:pt x="17498" y="996670"/>
                </a:lnTo>
                <a:lnTo>
                  <a:pt x="36583" y="948952"/>
                </a:lnTo>
                <a:lnTo>
                  <a:pt x="60443" y="899646"/>
                </a:lnTo>
                <a:lnTo>
                  <a:pt x="87483" y="853518"/>
                </a:lnTo>
                <a:lnTo>
                  <a:pt x="116112" y="805802"/>
                </a:lnTo>
                <a:lnTo>
                  <a:pt x="143153" y="758084"/>
                </a:lnTo>
                <a:lnTo>
                  <a:pt x="167011" y="710368"/>
                </a:lnTo>
                <a:lnTo>
                  <a:pt x="186098" y="664240"/>
                </a:lnTo>
                <a:lnTo>
                  <a:pt x="198823" y="614933"/>
                </a:lnTo>
                <a:lnTo>
                  <a:pt x="205186" y="565626"/>
                </a:lnTo>
                <a:lnTo>
                  <a:pt x="205186" y="513138"/>
                </a:lnTo>
                <a:lnTo>
                  <a:pt x="202004" y="459058"/>
                </a:lnTo>
                <a:lnTo>
                  <a:pt x="195640" y="404979"/>
                </a:lnTo>
                <a:lnTo>
                  <a:pt x="187688" y="350899"/>
                </a:lnTo>
                <a:lnTo>
                  <a:pt x="181326" y="296820"/>
                </a:lnTo>
                <a:lnTo>
                  <a:pt x="176554" y="242741"/>
                </a:lnTo>
                <a:lnTo>
                  <a:pt x="178145" y="191843"/>
                </a:lnTo>
                <a:lnTo>
                  <a:pt x="184508" y="142536"/>
                </a:lnTo>
                <a:lnTo>
                  <a:pt x="198823" y="94818"/>
                </a:lnTo>
                <a:lnTo>
                  <a:pt x="219500" y="55055"/>
                </a:lnTo>
                <a:lnTo>
                  <a:pt x="246539" y="16881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60E7417-DF76-4925-99CB-2786C695A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3264" y="3933316"/>
            <a:ext cx="3348736" cy="2924683"/>
          </a:xfrm>
          <a:custGeom>
            <a:avLst/>
            <a:gdLst>
              <a:gd name="connsiteX0" fmla="*/ 2013532 w 3348736"/>
              <a:gd name="connsiteY0" fmla="*/ 0 h 2924683"/>
              <a:gd name="connsiteX1" fmla="*/ 2052605 w 3348736"/>
              <a:gd name="connsiteY1" fmla="*/ 3662 h 2924683"/>
              <a:gd name="connsiteX2" fmla="*/ 2090458 w 3348736"/>
              <a:gd name="connsiteY2" fmla="*/ 13432 h 2924683"/>
              <a:gd name="connsiteX3" fmla="*/ 2127091 w 3348736"/>
              <a:gd name="connsiteY3" fmla="*/ 28084 h 2924683"/>
              <a:gd name="connsiteX4" fmla="*/ 2164942 w 3348736"/>
              <a:gd name="connsiteY4" fmla="*/ 46400 h 2924683"/>
              <a:gd name="connsiteX5" fmla="*/ 2200354 w 3348736"/>
              <a:gd name="connsiteY5" fmla="*/ 67158 h 2924683"/>
              <a:gd name="connsiteX6" fmla="*/ 2236987 w 3348736"/>
              <a:gd name="connsiteY6" fmla="*/ 89137 h 2924683"/>
              <a:gd name="connsiteX7" fmla="*/ 2273618 w 3348736"/>
              <a:gd name="connsiteY7" fmla="*/ 108674 h 2924683"/>
              <a:gd name="connsiteX8" fmla="*/ 2310249 w 3348736"/>
              <a:gd name="connsiteY8" fmla="*/ 128211 h 2924683"/>
              <a:gd name="connsiteX9" fmla="*/ 2345660 w 3348736"/>
              <a:gd name="connsiteY9" fmla="*/ 142864 h 2924683"/>
              <a:gd name="connsiteX10" fmla="*/ 2384735 w 3348736"/>
              <a:gd name="connsiteY10" fmla="*/ 152632 h 2924683"/>
              <a:gd name="connsiteX11" fmla="*/ 2422587 w 3348736"/>
              <a:gd name="connsiteY11" fmla="*/ 157517 h 2924683"/>
              <a:gd name="connsiteX12" fmla="*/ 2462882 w 3348736"/>
              <a:gd name="connsiteY12" fmla="*/ 157517 h 2924683"/>
              <a:gd name="connsiteX13" fmla="*/ 2504398 w 3348736"/>
              <a:gd name="connsiteY13" fmla="*/ 155076 h 2924683"/>
              <a:gd name="connsiteX14" fmla="*/ 2545914 w 3348736"/>
              <a:gd name="connsiteY14" fmla="*/ 150191 h 2924683"/>
              <a:gd name="connsiteX15" fmla="*/ 2587431 w 3348736"/>
              <a:gd name="connsiteY15" fmla="*/ 144086 h 2924683"/>
              <a:gd name="connsiteX16" fmla="*/ 2628946 w 3348736"/>
              <a:gd name="connsiteY16" fmla="*/ 139201 h 2924683"/>
              <a:gd name="connsiteX17" fmla="*/ 2670463 w 3348736"/>
              <a:gd name="connsiteY17" fmla="*/ 135537 h 2924683"/>
              <a:gd name="connsiteX18" fmla="*/ 2709536 w 3348736"/>
              <a:gd name="connsiteY18" fmla="*/ 136759 h 2924683"/>
              <a:gd name="connsiteX19" fmla="*/ 2747389 w 3348736"/>
              <a:gd name="connsiteY19" fmla="*/ 141643 h 2924683"/>
              <a:gd name="connsiteX20" fmla="*/ 2784022 w 3348736"/>
              <a:gd name="connsiteY20" fmla="*/ 152632 h 2924683"/>
              <a:gd name="connsiteX21" fmla="*/ 2814549 w 3348736"/>
              <a:gd name="connsiteY21" fmla="*/ 168506 h 2924683"/>
              <a:gd name="connsiteX22" fmla="*/ 2843853 w 3348736"/>
              <a:gd name="connsiteY22" fmla="*/ 189265 h 2924683"/>
              <a:gd name="connsiteX23" fmla="*/ 2869496 w 3348736"/>
              <a:gd name="connsiteY23" fmla="*/ 213685 h 2924683"/>
              <a:gd name="connsiteX24" fmla="*/ 2895138 w 3348736"/>
              <a:gd name="connsiteY24" fmla="*/ 241769 h 2924683"/>
              <a:gd name="connsiteX25" fmla="*/ 2918338 w 3348736"/>
              <a:gd name="connsiteY25" fmla="*/ 271075 h 2924683"/>
              <a:gd name="connsiteX26" fmla="*/ 2941538 w 3348736"/>
              <a:gd name="connsiteY26" fmla="*/ 301602 h 2924683"/>
              <a:gd name="connsiteX27" fmla="*/ 2964739 w 3348736"/>
              <a:gd name="connsiteY27" fmla="*/ 332128 h 2924683"/>
              <a:gd name="connsiteX28" fmla="*/ 2987939 w 3348736"/>
              <a:gd name="connsiteY28" fmla="*/ 361433 h 2924683"/>
              <a:gd name="connsiteX29" fmla="*/ 3012361 w 3348736"/>
              <a:gd name="connsiteY29" fmla="*/ 389517 h 2924683"/>
              <a:gd name="connsiteX30" fmla="*/ 3040445 w 3348736"/>
              <a:gd name="connsiteY30" fmla="*/ 413940 h 2924683"/>
              <a:gd name="connsiteX31" fmla="*/ 3067309 w 3348736"/>
              <a:gd name="connsiteY31" fmla="*/ 435919 h 2924683"/>
              <a:gd name="connsiteX32" fmla="*/ 3097835 w 3348736"/>
              <a:gd name="connsiteY32" fmla="*/ 453013 h 2924683"/>
              <a:gd name="connsiteX33" fmla="*/ 3130804 w 3348736"/>
              <a:gd name="connsiteY33" fmla="*/ 467665 h 2924683"/>
              <a:gd name="connsiteX34" fmla="*/ 3166214 w 3348736"/>
              <a:gd name="connsiteY34" fmla="*/ 479876 h 2924683"/>
              <a:gd name="connsiteX35" fmla="*/ 3202845 w 3348736"/>
              <a:gd name="connsiteY35" fmla="*/ 490865 h 2924683"/>
              <a:gd name="connsiteX36" fmla="*/ 3239478 w 3348736"/>
              <a:gd name="connsiteY36" fmla="*/ 500634 h 2924683"/>
              <a:gd name="connsiteX37" fmla="*/ 3277331 w 3348736"/>
              <a:gd name="connsiteY37" fmla="*/ 510403 h 2924683"/>
              <a:gd name="connsiteX38" fmla="*/ 3312741 w 3348736"/>
              <a:gd name="connsiteY38" fmla="*/ 521393 h 2924683"/>
              <a:gd name="connsiteX39" fmla="*/ 3348152 w 3348736"/>
              <a:gd name="connsiteY39" fmla="*/ 533603 h 2924683"/>
              <a:gd name="connsiteX40" fmla="*/ 3348736 w 3348736"/>
              <a:gd name="connsiteY40" fmla="*/ 533862 h 2924683"/>
              <a:gd name="connsiteX41" fmla="*/ 3348736 w 3348736"/>
              <a:gd name="connsiteY41" fmla="*/ 2924683 h 2924683"/>
              <a:gd name="connsiteX42" fmla="*/ 284253 w 3348736"/>
              <a:gd name="connsiteY42" fmla="*/ 2924683 h 2924683"/>
              <a:gd name="connsiteX43" fmla="*/ 271076 w 3348736"/>
              <a:gd name="connsiteY43" fmla="*/ 2914669 h 2924683"/>
              <a:gd name="connsiteX44" fmla="*/ 241770 w 3348736"/>
              <a:gd name="connsiteY44" fmla="*/ 2891468 h 2924683"/>
              <a:gd name="connsiteX45" fmla="*/ 213686 w 3348736"/>
              <a:gd name="connsiteY45" fmla="*/ 2865827 h 2924683"/>
              <a:gd name="connsiteX46" fmla="*/ 189265 w 3348736"/>
              <a:gd name="connsiteY46" fmla="*/ 2840185 h 2924683"/>
              <a:gd name="connsiteX47" fmla="*/ 168508 w 3348736"/>
              <a:gd name="connsiteY47" fmla="*/ 2810878 h 2924683"/>
              <a:gd name="connsiteX48" fmla="*/ 152634 w 3348736"/>
              <a:gd name="connsiteY48" fmla="*/ 2780353 h 2924683"/>
              <a:gd name="connsiteX49" fmla="*/ 141644 w 3348736"/>
              <a:gd name="connsiteY49" fmla="*/ 2743722 h 2924683"/>
              <a:gd name="connsiteX50" fmla="*/ 136760 w 3348736"/>
              <a:gd name="connsiteY50" fmla="*/ 2705868 h 2924683"/>
              <a:gd name="connsiteX51" fmla="*/ 135538 w 3348736"/>
              <a:gd name="connsiteY51" fmla="*/ 2666793 h 2924683"/>
              <a:gd name="connsiteX52" fmla="*/ 139201 w 3348736"/>
              <a:gd name="connsiteY52" fmla="*/ 2625277 h 2924683"/>
              <a:gd name="connsiteX53" fmla="*/ 144086 w 3348736"/>
              <a:gd name="connsiteY53" fmla="*/ 2583762 h 2924683"/>
              <a:gd name="connsiteX54" fmla="*/ 150191 w 3348736"/>
              <a:gd name="connsiteY54" fmla="*/ 2542245 h 2924683"/>
              <a:gd name="connsiteX55" fmla="*/ 155076 w 3348736"/>
              <a:gd name="connsiteY55" fmla="*/ 2500730 h 2924683"/>
              <a:gd name="connsiteX56" fmla="*/ 157518 w 3348736"/>
              <a:gd name="connsiteY56" fmla="*/ 2459214 h 2924683"/>
              <a:gd name="connsiteX57" fmla="*/ 157518 w 3348736"/>
              <a:gd name="connsiteY57" fmla="*/ 2418918 h 2924683"/>
              <a:gd name="connsiteX58" fmla="*/ 152634 w 3348736"/>
              <a:gd name="connsiteY58" fmla="*/ 2381067 h 2924683"/>
              <a:gd name="connsiteX59" fmla="*/ 142865 w 3348736"/>
              <a:gd name="connsiteY59" fmla="*/ 2343213 h 2924683"/>
              <a:gd name="connsiteX60" fmla="*/ 128212 w 3348736"/>
              <a:gd name="connsiteY60" fmla="*/ 2307801 h 2924683"/>
              <a:gd name="connsiteX61" fmla="*/ 109897 w 3348736"/>
              <a:gd name="connsiteY61" fmla="*/ 2271170 h 2924683"/>
              <a:gd name="connsiteX62" fmla="*/ 89137 w 3348736"/>
              <a:gd name="connsiteY62" fmla="*/ 2234540 h 2924683"/>
              <a:gd name="connsiteX63" fmla="*/ 67160 w 3348736"/>
              <a:gd name="connsiteY63" fmla="*/ 2197907 h 2924683"/>
              <a:gd name="connsiteX64" fmla="*/ 46401 w 3348736"/>
              <a:gd name="connsiteY64" fmla="*/ 2162495 h 2924683"/>
              <a:gd name="connsiteX65" fmla="*/ 28084 w 3348736"/>
              <a:gd name="connsiteY65" fmla="*/ 2124644 h 2924683"/>
              <a:gd name="connsiteX66" fmla="*/ 13433 w 3348736"/>
              <a:gd name="connsiteY66" fmla="*/ 2088011 h 2924683"/>
              <a:gd name="connsiteX67" fmla="*/ 3664 w 3348736"/>
              <a:gd name="connsiteY67" fmla="*/ 2050158 h 2924683"/>
              <a:gd name="connsiteX68" fmla="*/ 0 w 3348736"/>
              <a:gd name="connsiteY68" fmla="*/ 2011084 h 2924683"/>
              <a:gd name="connsiteX69" fmla="*/ 3664 w 3348736"/>
              <a:gd name="connsiteY69" fmla="*/ 1972011 h 2924683"/>
              <a:gd name="connsiteX70" fmla="*/ 13433 w 3348736"/>
              <a:gd name="connsiteY70" fmla="*/ 1934159 h 2924683"/>
              <a:gd name="connsiteX71" fmla="*/ 28084 w 3348736"/>
              <a:gd name="connsiteY71" fmla="*/ 1897526 h 2924683"/>
              <a:gd name="connsiteX72" fmla="*/ 46401 w 3348736"/>
              <a:gd name="connsiteY72" fmla="*/ 1859674 h 2924683"/>
              <a:gd name="connsiteX73" fmla="*/ 67160 w 3348736"/>
              <a:gd name="connsiteY73" fmla="*/ 1824262 h 2924683"/>
              <a:gd name="connsiteX74" fmla="*/ 89137 w 3348736"/>
              <a:gd name="connsiteY74" fmla="*/ 1787632 h 2924683"/>
              <a:gd name="connsiteX75" fmla="*/ 109897 w 3348736"/>
              <a:gd name="connsiteY75" fmla="*/ 1750999 h 2924683"/>
              <a:gd name="connsiteX76" fmla="*/ 128212 w 3348736"/>
              <a:gd name="connsiteY76" fmla="*/ 1714368 h 2924683"/>
              <a:gd name="connsiteX77" fmla="*/ 142865 w 3348736"/>
              <a:gd name="connsiteY77" fmla="*/ 1678956 h 2924683"/>
              <a:gd name="connsiteX78" fmla="*/ 152634 w 3348736"/>
              <a:gd name="connsiteY78" fmla="*/ 1641103 h 2924683"/>
              <a:gd name="connsiteX79" fmla="*/ 157518 w 3348736"/>
              <a:gd name="connsiteY79" fmla="*/ 1603251 h 2924683"/>
              <a:gd name="connsiteX80" fmla="*/ 157518 w 3348736"/>
              <a:gd name="connsiteY80" fmla="*/ 1562957 h 2924683"/>
              <a:gd name="connsiteX81" fmla="*/ 155076 w 3348736"/>
              <a:gd name="connsiteY81" fmla="*/ 1521440 h 2924683"/>
              <a:gd name="connsiteX82" fmla="*/ 150191 w 3348736"/>
              <a:gd name="connsiteY82" fmla="*/ 1479924 h 2924683"/>
              <a:gd name="connsiteX83" fmla="*/ 144086 w 3348736"/>
              <a:gd name="connsiteY83" fmla="*/ 1438407 h 2924683"/>
              <a:gd name="connsiteX84" fmla="*/ 139201 w 3348736"/>
              <a:gd name="connsiteY84" fmla="*/ 1396892 h 2924683"/>
              <a:gd name="connsiteX85" fmla="*/ 135538 w 3348736"/>
              <a:gd name="connsiteY85" fmla="*/ 1355376 h 2924683"/>
              <a:gd name="connsiteX86" fmla="*/ 136760 w 3348736"/>
              <a:gd name="connsiteY86" fmla="*/ 1316302 h 2924683"/>
              <a:gd name="connsiteX87" fmla="*/ 141644 w 3348736"/>
              <a:gd name="connsiteY87" fmla="*/ 1278450 h 2924683"/>
              <a:gd name="connsiteX88" fmla="*/ 152634 w 3348736"/>
              <a:gd name="connsiteY88" fmla="*/ 1241817 h 2924683"/>
              <a:gd name="connsiteX89" fmla="*/ 168508 w 3348736"/>
              <a:gd name="connsiteY89" fmla="*/ 1211292 h 2924683"/>
              <a:gd name="connsiteX90" fmla="*/ 189265 w 3348736"/>
              <a:gd name="connsiteY90" fmla="*/ 1181986 h 2924683"/>
              <a:gd name="connsiteX91" fmla="*/ 213686 w 3348736"/>
              <a:gd name="connsiteY91" fmla="*/ 1156343 h 2924683"/>
              <a:gd name="connsiteX92" fmla="*/ 241770 w 3348736"/>
              <a:gd name="connsiteY92" fmla="*/ 1130702 h 2924683"/>
              <a:gd name="connsiteX93" fmla="*/ 271076 w 3348736"/>
              <a:gd name="connsiteY93" fmla="*/ 1107500 h 2924683"/>
              <a:gd name="connsiteX94" fmla="*/ 301603 w 3348736"/>
              <a:gd name="connsiteY94" fmla="*/ 1084300 h 2924683"/>
              <a:gd name="connsiteX95" fmla="*/ 332128 w 3348736"/>
              <a:gd name="connsiteY95" fmla="*/ 1061100 h 2924683"/>
              <a:gd name="connsiteX96" fmla="*/ 362656 w 3348736"/>
              <a:gd name="connsiteY96" fmla="*/ 1037900 h 2924683"/>
              <a:gd name="connsiteX97" fmla="*/ 390740 w 3348736"/>
              <a:gd name="connsiteY97" fmla="*/ 1013480 h 2924683"/>
              <a:gd name="connsiteX98" fmla="*/ 415163 w 3348736"/>
              <a:gd name="connsiteY98" fmla="*/ 985396 h 2924683"/>
              <a:gd name="connsiteX99" fmla="*/ 437140 w 3348736"/>
              <a:gd name="connsiteY99" fmla="*/ 958532 h 2924683"/>
              <a:gd name="connsiteX100" fmla="*/ 454235 w 3348736"/>
              <a:gd name="connsiteY100" fmla="*/ 928006 h 2924683"/>
              <a:gd name="connsiteX101" fmla="*/ 468888 w 3348736"/>
              <a:gd name="connsiteY101" fmla="*/ 895037 h 2924683"/>
              <a:gd name="connsiteX102" fmla="*/ 481099 w 3348736"/>
              <a:gd name="connsiteY102" fmla="*/ 859626 h 2924683"/>
              <a:gd name="connsiteX103" fmla="*/ 492088 w 3348736"/>
              <a:gd name="connsiteY103" fmla="*/ 822993 h 2924683"/>
              <a:gd name="connsiteX104" fmla="*/ 501857 w 3348736"/>
              <a:gd name="connsiteY104" fmla="*/ 786362 h 2924683"/>
              <a:gd name="connsiteX105" fmla="*/ 511626 w 3348736"/>
              <a:gd name="connsiteY105" fmla="*/ 748509 h 2924683"/>
              <a:gd name="connsiteX106" fmla="*/ 522616 w 3348736"/>
              <a:gd name="connsiteY106" fmla="*/ 713099 h 2924683"/>
              <a:gd name="connsiteX107" fmla="*/ 534826 w 3348736"/>
              <a:gd name="connsiteY107" fmla="*/ 677687 h 2924683"/>
              <a:gd name="connsiteX108" fmla="*/ 549479 w 3348736"/>
              <a:gd name="connsiteY108" fmla="*/ 644720 h 2924683"/>
              <a:gd name="connsiteX109" fmla="*/ 567795 w 3348736"/>
              <a:gd name="connsiteY109" fmla="*/ 615414 h 2924683"/>
              <a:gd name="connsiteX110" fmla="*/ 589773 w 3348736"/>
              <a:gd name="connsiteY110" fmla="*/ 588551 h 2924683"/>
              <a:gd name="connsiteX111" fmla="*/ 616636 w 3348736"/>
              <a:gd name="connsiteY111" fmla="*/ 566572 h 2924683"/>
              <a:gd name="connsiteX112" fmla="*/ 645943 w 3348736"/>
              <a:gd name="connsiteY112" fmla="*/ 548256 h 2924683"/>
              <a:gd name="connsiteX113" fmla="*/ 678910 w 3348736"/>
              <a:gd name="connsiteY113" fmla="*/ 533603 h 2924683"/>
              <a:gd name="connsiteX114" fmla="*/ 714322 w 3348736"/>
              <a:gd name="connsiteY114" fmla="*/ 521393 h 2924683"/>
              <a:gd name="connsiteX115" fmla="*/ 749733 w 3348736"/>
              <a:gd name="connsiteY115" fmla="*/ 510403 h 2924683"/>
              <a:gd name="connsiteX116" fmla="*/ 787586 w 3348736"/>
              <a:gd name="connsiteY116" fmla="*/ 500634 h 2924683"/>
              <a:gd name="connsiteX117" fmla="*/ 824217 w 3348736"/>
              <a:gd name="connsiteY117" fmla="*/ 490865 h 2924683"/>
              <a:gd name="connsiteX118" fmla="*/ 860849 w 3348736"/>
              <a:gd name="connsiteY118" fmla="*/ 479876 h 2924683"/>
              <a:gd name="connsiteX119" fmla="*/ 896260 w 3348736"/>
              <a:gd name="connsiteY119" fmla="*/ 467665 h 2924683"/>
              <a:gd name="connsiteX120" fmla="*/ 929228 w 3348736"/>
              <a:gd name="connsiteY120" fmla="*/ 453013 h 2924683"/>
              <a:gd name="connsiteX121" fmla="*/ 959755 w 3348736"/>
              <a:gd name="connsiteY121" fmla="*/ 435919 h 2924683"/>
              <a:gd name="connsiteX122" fmla="*/ 986618 w 3348736"/>
              <a:gd name="connsiteY122" fmla="*/ 413940 h 2924683"/>
              <a:gd name="connsiteX123" fmla="*/ 1014703 w 3348736"/>
              <a:gd name="connsiteY123" fmla="*/ 389517 h 2924683"/>
              <a:gd name="connsiteX124" fmla="*/ 1039125 w 3348736"/>
              <a:gd name="connsiteY124" fmla="*/ 361433 h 2924683"/>
              <a:gd name="connsiteX125" fmla="*/ 1062325 w 3348736"/>
              <a:gd name="connsiteY125" fmla="*/ 332128 h 2924683"/>
              <a:gd name="connsiteX126" fmla="*/ 1085525 w 3348736"/>
              <a:gd name="connsiteY126" fmla="*/ 301602 h 2924683"/>
              <a:gd name="connsiteX127" fmla="*/ 1108724 w 3348736"/>
              <a:gd name="connsiteY127" fmla="*/ 271075 h 2924683"/>
              <a:gd name="connsiteX128" fmla="*/ 1131924 w 3348736"/>
              <a:gd name="connsiteY128" fmla="*/ 241769 h 2924683"/>
              <a:gd name="connsiteX129" fmla="*/ 1157568 w 3348736"/>
              <a:gd name="connsiteY129" fmla="*/ 213685 h 2924683"/>
              <a:gd name="connsiteX130" fmla="*/ 1183209 w 3348736"/>
              <a:gd name="connsiteY130" fmla="*/ 189265 h 2924683"/>
              <a:gd name="connsiteX131" fmla="*/ 1212515 w 3348736"/>
              <a:gd name="connsiteY131" fmla="*/ 168506 h 2924683"/>
              <a:gd name="connsiteX132" fmla="*/ 1243042 w 3348736"/>
              <a:gd name="connsiteY132" fmla="*/ 152632 h 2924683"/>
              <a:gd name="connsiteX133" fmla="*/ 1279674 w 3348736"/>
              <a:gd name="connsiteY133" fmla="*/ 141643 h 2924683"/>
              <a:gd name="connsiteX134" fmla="*/ 1317527 w 3348736"/>
              <a:gd name="connsiteY134" fmla="*/ 136759 h 2924683"/>
              <a:gd name="connsiteX135" fmla="*/ 1356600 w 3348736"/>
              <a:gd name="connsiteY135" fmla="*/ 135537 h 2924683"/>
              <a:gd name="connsiteX136" fmla="*/ 1398115 w 3348736"/>
              <a:gd name="connsiteY136" fmla="*/ 139201 h 2924683"/>
              <a:gd name="connsiteX137" fmla="*/ 1439632 w 3348736"/>
              <a:gd name="connsiteY137" fmla="*/ 144086 h 2924683"/>
              <a:gd name="connsiteX138" fmla="*/ 1481149 w 3348736"/>
              <a:gd name="connsiteY138" fmla="*/ 150191 h 2924683"/>
              <a:gd name="connsiteX139" fmla="*/ 1522665 w 3348736"/>
              <a:gd name="connsiteY139" fmla="*/ 155076 h 2924683"/>
              <a:gd name="connsiteX140" fmla="*/ 1564180 w 3348736"/>
              <a:gd name="connsiteY140" fmla="*/ 157517 h 2924683"/>
              <a:gd name="connsiteX141" fmla="*/ 1604476 w 3348736"/>
              <a:gd name="connsiteY141" fmla="*/ 157517 h 2924683"/>
              <a:gd name="connsiteX142" fmla="*/ 1642330 w 3348736"/>
              <a:gd name="connsiteY142" fmla="*/ 152632 h 2924683"/>
              <a:gd name="connsiteX143" fmla="*/ 1680183 w 3348736"/>
              <a:gd name="connsiteY143" fmla="*/ 142864 h 2924683"/>
              <a:gd name="connsiteX144" fmla="*/ 1716814 w 3348736"/>
              <a:gd name="connsiteY144" fmla="*/ 128211 h 2924683"/>
              <a:gd name="connsiteX145" fmla="*/ 1753445 w 3348736"/>
              <a:gd name="connsiteY145" fmla="*/ 108674 h 2924683"/>
              <a:gd name="connsiteX146" fmla="*/ 1790078 w 3348736"/>
              <a:gd name="connsiteY146" fmla="*/ 89137 h 2924683"/>
              <a:gd name="connsiteX147" fmla="*/ 1826709 w 3348736"/>
              <a:gd name="connsiteY147" fmla="*/ 67158 h 2924683"/>
              <a:gd name="connsiteX148" fmla="*/ 1862121 w 3348736"/>
              <a:gd name="connsiteY148" fmla="*/ 46400 h 2924683"/>
              <a:gd name="connsiteX149" fmla="*/ 1899974 w 3348736"/>
              <a:gd name="connsiteY149" fmla="*/ 28084 h 2924683"/>
              <a:gd name="connsiteX150" fmla="*/ 1936605 w 3348736"/>
              <a:gd name="connsiteY150" fmla="*/ 13432 h 2924683"/>
              <a:gd name="connsiteX151" fmla="*/ 1974458 w 3348736"/>
              <a:gd name="connsiteY151" fmla="*/ 3662 h 2924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3348736" h="2924683">
                <a:moveTo>
                  <a:pt x="2013532" y="0"/>
                </a:moveTo>
                <a:lnTo>
                  <a:pt x="2052605" y="3662"/>
                </a:lnTo>
                <a:lnTo>
                  <a:pt x="2090458" y="13432"/>
                </a:lnTo>
                <a:lnTo>
                  <a:pt x="2127091" y="28084"/>
                </a:lnTo>
                <a:lnTo>
                  <a:pt x="2164942" y="46400"/>
                </a:lnTo>
                <a:lnTo>
                  <a:pt x="2200354" y="67158"/>
                </a:lnTo>
                <a:lnTo>
                  <a:pt x="2236987" y="89137"/>
                </a:lnTo>
                <a:lnTo>
                  <a:pt x="2273618" y="108674"/>
                </a:lnTo>
                <a:lnTo>
                  <a:pt x="2310249" y="128211"/>
                </a:lnTo>
                <a:lnTo>
                  <a:pt x="2345660" y="142864"/>
                </a:lnTo>
                <a:lnTo>
                  <a:pt x="2384735" y="152632"/>
                </a:lnTo>
                <a:lnTo>
                  <a:pt x="2422587" y="157517"/>
                </a:lnTo>
                <a:lnTo>
                  <a:pt x="2462882" y="157517"/>
                </a:lnTo>
                <a:lnTo>
                  <a:pt x="2504398" y="155076"/>
                </a:lnTo>
                <a:lnTo>
                  <a:pt x="2545914" y="150191"/>
                </a:lnTo>
                <a:lnTo>
                  <a:pt x="2587431" y="144086"/>
                </a:lnTo>
                <a:lnTo>
                  <a:pt x="2628946" y="139201"/>
                </a:lnTo>
                <a:lnTo>
                  <a:pt x="2670463" y="135537"/>
                </a:lnTo>
                <a:lnTo>
                  <a:pt x="2709536" y="136759"/>
                </a:lnTo>
                <a:lnTo>
                  <a:pt x="2747389" y="141643"/>
                </a:lnTo>
                <a:lnTo>
                  <a:pt x="2784022" y="152632"/>
                </a:lnTo>
                <a:lnTo>
                  <a:pt x="2814549" y="168506"/>
                </a:lnTo>
                <a:lnTo>
                  <a:pt x="2843853" y="189265"/>
                </a:lnTo>
                <a:lnTo>
                  <a:pt x="2869496" y="213685"/>
                </a:lnTo>
                <a:lnTo>
                  <a:pt x="2895138" y="241769"/>
                </a:lnTo>
                <a:lnTo>
                  <a:pt x="2918338" y="271075"/>
                </a:lnTo>
                <a:lnTo>
                  <a:pt x="2941538" y="301602"/>
                </a:lnTo>
                <a:lnTo>
                  <a:pt x="2964739" y="332128"/>
                </a:lnTo>
                <a:lnTo>
                  <a:pt x="2987939" y="361433"/>
                </a:lnTo>
                <a:lnTo>
                  <a:pt x="3012361" y="389517"/>
                </a:lnTo>
                <a:lnTo>
                  <a:pt x="3040445" y="413940"/>
                </a:lnTo>
                <a:lnTo>
                  <a:pt x="3067309" y="435919"/>
                </a:lnTo>
                <a:lnTo>
                  <a:pt x="3097835" y="453013"/>
                </a:lnTo>
                <a:lnTo>
                  <a:pt x="3130804" y="467665"/>
                </a:lnTo>
                <a:lnTo>
                  <a:pt x="3166214" y="479876"/>
                </a:lnTo>
                <a:lnTo>
                  <a:pt x="3202845" y="490865"/>
                </a:lnTo>
                <a:lnTo>
                  <a:pt x="3239478" y="500634"/>
                </a:lnTo>
                <a:lnTo>
                  <a:pt x="3277331" y="510403"/>
                </a:lnTo>
                <a:lnTo>
                  <a:pt x="3312741" y="521393"/>
                </a:lnTo>
                <a:lnTo>
                  <a:pt x="3348152" y="533603"/>
                </a:lnTo>
                <a:lnTo>
                  <a:pt x="3348736" y="533862"/>
                </a:lnTo>
                <a:lnTo>
                  <a:pt x="3348736" y="2924683"/>
                </a:lnTo>
                <a:lnTo>
                  <a:pt x="284253" y="2924683"/>
                </a:lnTo>
                <a:lnTo>
                  <a:pt x="271076" y="2914669"/>
                </a:lnTo>
                <a:lnTo>
                  <a:pt x="241770" y="2891468"/>
                </a:lnTo>
                <a:lnTo>
                  <a:pt x="213686" y="2865827"/>
                </a:lnTo>
                <a:lnTo>
                  <a:pt x="189265" y="2840185"/>
                </a:lnTo>
                <a:lnTo>
                  <a:pt x="168508" y="2810878"/>
                </a:lnTo>
                <a:lnTo>
                  <a:pt x="152634" y="2780353"/>
                </a:lnTo>
                <a:lnTo>
                  <a:pt x="141644" y="2743722"/>
                </a:lnTo>
                <a:lnTo>
                  <a:pt x="136760" y="2705868"/>
                </a:lnTo>
                <a:lnTo>
                  <a:pt x="135538" y="2666793"/>
                </a:lnTo>
                <a:lnTo>
                  <a:pt x="139201" y="2625277"/>
                </a:lnTo>
                <a:lnTo>
                  <a:pt x="144086" y="2583762"/>
                </a:lnTo>
                <a:lnTo>
                  <a:pt x="150191" y="2542245"/>
                </a:lnTo>
                <a:lnTo>
                  <a:pt x="155076" y="2500730"/>
                </a:lnTo>
                <a:lnTo>
                  <a:pt x="157518" y="2459214"/>
                </a:lnTo>
                <a:lnTo>
                  <a:pt x="157518" y="2418918"/>
                </a:lnTo>
                <a:lnTo>
                  <a:pt x="152634" y="2381067"/>
                </a:lnTo>
                <a:lnTo>
                  <a:pt x="142865" y="2343213"/>
                </a:lnTo>
                <a:lnTo>
                  <a:pt x="128212" y="2307801"/>
                </a:lnTo>
                <a:lnTo>
                  <a:pt x="109897" y="2271170"/>
                </a:lnTo>
                <a:lnTo>
                  <a:pt x="89137" y="2234540"/>
                </a:lnTo>
                <a:lnTo>
                  <a:pt x="67160" y="2197907"/>
                </a:lnTo>
                <a:lnTo>
                  <a:pt x="46401" y="2162495"/>
                </a:lnTo>
                <a:lnTo>
                  <a:pt x="28084" y="2124644"/>
                </a:lnTo>
                <a:lnTo>
                  <a:pt x="13433" y="2088011"/>
                </a:lnTo>
                <a:lnTo>
                  <a:pt x="3664" y="2050158"/>
                </a:lnTo>
                <a:lnTo>
                  <a:pt x="0" y="2011084"/>
                </a:lnTo>
                <a:lnTo>
                  <a:pt x="3664" y="1972011"/>
                </a:lnTo>
                <a:lnTo>
                  <a:pt x="13433" y="1934159"/>
                </a:lnTo>
                <a:lnTo>
                  <a:pt x="28084" y="1897526"/>
                </a:lnTo>
                <a:lnTo>
                  <a:pt x="46401" y="1859674"/>
                </a:lnTo>
                <a:lnTo>
                  <a:pt x="67160" y="1824262"/>
                </a:lnTo>
                <a:lnTo>
                  <a:pt x="89137" y="1787632"/>
                </a:lnTo>
                <a:lnTo>
                  <a:pt x="109897" y="1750999"/>
                </a:lnTo>
                <a:lnTo>
                  <a:pt x="128212" y="1714368"/>
                </a:lnTo>
                <a:lnTo>
                  <a:pt x="142865" y="1678956"/>
                </a:lnTo>
                <a:lnTo>
                  <a:pt x="152634" y="1641103"/>
                </a:lnTo>
                <a:lnTo>
                  <a:pt x="157518" y="1603251"/>
                </a:lnTo>
                <a:lnTo>
                  <a:pt x="157518" y="1562957"/>
                </a:lnTo>
                <a:lnTo>
                  <a:pt x="155076" y="1521440"/>
                </a:lnTo>
                <a:lnTo>
                  <a:pt x="150191" y="1479924"/>
                </a:lnTo>
                <a:lnTo>
                  <a:pt x="144086" y="1438407"/>
                </a:lnTo>
                <a:lnTo>
                  <a:pt x="139201" y="1396892"/>
                </a:lnTo>
                <a:lnTo>
                  <a:pt x="135538" y="1355376"/>
                </a:lnTo>
                <a:lnTo>
                  <a:pt x="136760" y="1316302"/>
                </a:lnTo>
                <a:lnTo>
                  <a:pt x="141644" y="1278450"/>
                </a:lnTo>
                <a:lnTo>
                  <a:pt x="152634" y="1241817"/>
                </a:lnTo>
                <a:lnTo>
                  <a:pt x="168508" y="1211292"/>
                </a:lnTo>
                <a:lnTo>
                  <a:pt x="189265" y="1181986"/>
                </a:lnTo>
                <a:lnTo>
                  <a:pt x="213686" y="1156343"/>
                </a:lnTo>
                <a:lnTo>
                  <a:pt x="241770" y="1130702"/>
                </a:lnTo>
                <a:lnTo>
                  <a:pt x="271076" y="1107500"/>
                </a:lnTo>
                <a:lnTo>
                  <a:pt x="301603" y="1084300"/>
                </a:lnTo>
                <a:lnTo>
                  <a:pt x="332128" y="1061100"/>
                </a:lnTo>
                <a:lnTo>
                  <a:pt x="362656" y="1037900"/>
                </a:lnTo>
                <a:lnTo>
                  <a:pt x="390740" y="1013480"/>
                </a:lnTo>
                <a:lnTo>
                  <a:pt x="415163" y="985396"/>
                </a:lnTo>
                <a:lnTo>
                  <a:pt x="437140" y="958532"/>
                </a:lnTo>
                <a:lnTo>
                  <a:pt x="454235" y="928006"/>
                </a:lnTo>
                <a:lnTo>
                  <a:pt x="468888" y="895037"/>
                </a:lnTo>
                <a:lnTo>
                  <a:pt x="481099" y="859626"/>
                </a:lnTo>
                <a:lnTo>
                  <a:pt x="492088" y="822993"/>
                </a:lnTo>
                <a:lnTo>
                  <a:pt x="501857" y="786362"/>
                </a:lnTo>
                <a:lnTo>
                  <a:pt x="511626" y="748509"/>
                </a:lnTo>
                <a:lnTo>
                  <a:pt x="522616" y="713099"/>
                </a:lnTo>
                <a:lnTo>
                  <a:pt x="534826" y="677687"/>
                </a:lnTo>
                <a:lnTo>
                  <a:pt x="549479" y="644720"/>
                </a:lnTo>
                <a:lnTo>
                  <a:pt x="567795" y="615414"/>
                </a:lnTo>
                <a:lnTo>
                  <a:pt x="589773" y="588551"/>
                </a:lnTo>
                <a:lnTo>
                  <a:pt x="616636" y="566572"/>
                </a:lnTo>
                <a:lnTo>
                  <a:pt x="645943" y="548256"/>
                </a:lnTo>
                <a:lnTo>
                  <a:pt x="678910" y="533603"/>
                </a:lnTo>
                <a:lnTo>
                  <a:pt x="714322" y="521393"/>
                </a:lnTo>
                <a:lnTo>
                  <a:pt x="749733" y="510403"/>
                </a:lnTo>
                <a:lnTo>
                  <a:pt x="787586" y="500634"/>
                </a:lnTo>
                <a:lnTo>
                  <a:pt x="824217" y="490865"/>
                </a:lnTo>
                <a:lnTo>
                  <a:pt x="860849" y="479876"/>
                </a:lnTo>
                <a:lnTo>
                  <a:pt x="896260" y="467665"/>
                </a:lnTo>
                <a:lnTo>
                  <a:pt x="929228" y="453013"/>
                </a:lnTo>
                <a:lnTo>
                  <a:pt x="959755" y="435919"/>
                </a:lnTo>
                <a:lnTo>
                  <a:pt x="986618" y="413940"/>
                </a:lnTo>
                <a:lnTo>
                  <a:pt x="1014703" y="389517"/>
                </a:lnTo>
                <a:lnTo>
                  <a:pt x="1039125" y="361433"/>
                </a:lnTo>
                <a:lnTo>
                  <a:pt x="1062325" y="332128"/>
                </a:lnTo>
                <a:lnTo>
                  <a:pt x="1085525" y="301602"/>
                </a:lnTo>
                <a:lnTo>
                  <a:pt x="1108724" y="271075"/>
                </a:lnTo>
                <a:lnTo>
                  <a:pt x="1131924" y="241769"/>
                </a:lnTo>
                <a:lnTo>
                  <a:pt x="1157568" y="213685"/>
                </a:lnTo>
                <a:lnTo>
                  <a:pt x="1183209" y="189265"/>
                </a:lnTo>
                <a:lnTo>
                  <a:pt x="1212515" y="168506"/>
                </a:lnTo>
                <a:lnTo>
                  <a:pt x="1243042" y="152632"/>
                </a:lnTo>
                <a:lnTo>
                  <a:pt x="1279674" y="141643"/>
                </a:lnTo>
                <a:lnTo>
                  <a:pt x="1317527" y="136759"/>
                </a:lnTo>
                <a:lnTo>
                  <a:pt x="1356600" y="135537"/>
                </a:lnTo>
                <a:lnTo>
                  <a:pt x="1398115" y="139201"/>
                </a:lnTo>
                <a:lnTo>
                  <a:pt x="1439632" y="144086"/>
                </a:lnTo>
                <a:lnTo>
                  <a:pt x="1481149" y="150191"/>
                </a:lnTo>
                <a:lnTo>
                  <a:pt x="1522665" y="155076"/>
                </a:lnTo>
                <a:lnTo>
                  <a:pt x="1564180" y="157517"/>
                </a:lnTo>
                <a:lnTo>
                  <a:pt x="1604476" y="157517"/>
                </a:lnTo>
                <a:lnTo>
                  <a:pt x="1642330" y="152632"/>
                </a:lnTo>
                <a:lnTo>
                  <a:pt x="1680183" y="142864"/>
                </a:lnTo>
                <a:lnTo>
                  <a:pt x="1716814" y="128211"/>
                </a:lnTo>
                <a:lnTo>
                  <a:pt x="1753445" y="108674"/>
                </a:lnTo>
                <a:lnTo>
                  <a:pt x="1790078" y="89137"/>
                </a:lnTo>
                <a:lnTo>
                  <a:pt x="1826709" y="67158"/>
                </a:lnTo>
                <a:lnTo>
                  <a:pt x="1862121" y="46400"/>
                </a:lnTo>
                <a:lnTo>
                  <a:pt x="1899974" y="28084"/>
                </a:lnTo>
                <a:lnTo>
                  <a:pt x="1936605" y="13432"/>
                </a:lnTo>
                <a:lnTo>
                  <a:pt x="1974458" y="3662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66A4849-F0FE-A5C8-0D2E-0B6D0E17D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4" r="16565" b="-2"/>
          <a:stretch/>
        </p:blipFill>
        <p:spPr>
          <a:xfrm>
            <a:off x="6096000" y="2749206"/>
            <a:ext cx="2990398" cy="2986796"/>
          </a:xfrm>
          <a:custGeom>
            <a:avLst/>
            <a:gdLst/>
            <a:ahLst/>
            <a:cxnLst/>
            <a:rect l="l" t="t" r="r" b="b"/>
            <a:pathLst>
              <a:path w="2891598" h="2888118">
                <a:moveTo>
                  <a:pt x="1445800" y="0"/>
                </a:moveTo>
                <a:lnTo>
                  <a:pt x="1473855" y="2630"/>
                </a:lnTo>
                <a:lnTo>
                  <a:pt x="1501036" y="9644"/>
                </a:lnTo>
                <a:lnTo>
                  <a:pt x="1527340" y="20166"/>
                </a:lnTo>
                <a:lnTo>
                  <a:pt x="1554518" y="33318"/>
                </a:lnTo>
                <a:lnTo>
                  <a:pt x="1579946" y="48224"/>
                </a:lnTo>
                <a:lnTo>
                  <a:pt x="1606250" y="64005"/>
                </a:lnTo>
                <a:lnTo>
                  <a:pt x="1632552" y="78033"/>
                </a:lnTo>
                <a:lnTo>
                  <a:pt x="1658855" y="92063"/>
                </a:lnTo>
                <a:lnTo>
                  <a:pt x="1684282" y="102583"/>
                </a:lnTo>
                <a:lnTo>
                  <a:pt x="1712338" y="109598"/>
                </a:lnTo>
                <a:lnTo>
                  <a:pt x="1739518" y="113105"/>
                </a:lnTo>
                <a:lnTo>
                  <a:pt x="1768452" y="113105"/>
                </a:lnTo>
                <a:lnTo>
                  <a:pt x="1798262" y="111352"/>
                </a:lnTo>
                <a:lnTo>
                  <a:pt x="1828072" y="107844"/>
                </a:lnTo>
                <a:lnTo>
                  <a:pt x="1857883" y="103461"/>
                </a:lnTo>
                <a:lnTo>
                  <a:pt x="1887693" y="99954"/>
                </a:lnTo>
                <a:lnTo>
                  <a:pt x="1917504" y="97323"/>
                </a:lnTo>
                <a:lnTo>
                  <a:pt x="1945560" y="98199"/>
                </a:lnTo>
                <a:lnTo>
                  <a:pt x="1972740" y="101707"/>
                </a:lnTo>
                <a:lnTo>
                  <a:pt x="1999043" y="109598"/>
                </a:lnTo>
                <a:lnTo>
                  <a:pt x="2020963" y="120996"/>
                </a:lnTo>
                <a:lnTo>
                  <a:pt x="2042004" y="135902"/>
                </a:lnTo>
                <a:lnTo>
                  <a:pt x="2060417" y="153437"/>
                </a:lnTo>
                <a:lnTo>
                  <a:pt x="2078829" y="173603"/>
                </a:lnTo>
                <a:lnTo>
                  <a:pt x="2095489" y="194645"/>
                </a:lnTo>
                <a:lnTo>
                  <a:pt x="2112147" y="216565"/>
                </a:lnTo>
                <a:lnTo>
                  <a:pt x="2128805" y="238484"/>
                </a:lnTo>
                <a:lnTo>
                  <a:pt x="2145463" y="259528"/>
                </a:lnTo>
                <a:lnTo>
                  <a:pt x="2163000" y="279693"/>
                </a:lnTo>
                <a:lnTo>
                  <a:pt x="2183166" y="297229"/>
                </a:lnTo>
                <a:lnTo>
                  <a:pt x="2202455" y="313012"/>
                </a:lnTo>
                <a:lnTo>
                  <a:pt x="2224374" y="325286"/>
                </a:lnTo>
                <a:lnTo>
                  <a:pt x="2248047" y="335808"/>
                </a:lnTo>
                <a:lnTo>
                  <a:pt x="2273473" y="344575"/>
                </a:lnTo>
                <a:lnTo>
                  <a:pt x="2299776" y="352466"/>
                </a:lnTo>
                <a:lnTo>
                  <a:pt x="2326079" y="359480"/>
                </a:lnTo>
                <a:lnTo>
                  <a:pt x="2353259" y="366495"/>
                </a:lnTo>
                <a:lnTo>
                  <a:pt x="2378686" y="374386"/>
                </a:lnTo>
                <a:lnTo>
                  <a:pt x="2404111" y="383153"/>
                </a:lnTo>
                <a:lnTo>
                  <a:pt x="2427785" y="393675"/>
                </a:lnTo>
                <a:lnTo>
                  <a:pt x="2448828" y="406827"/>
                </a:lnTo>
                <a:lnTo>
                  <a:pt x="2468117" y="422609"/>
                </a:lnTo>
                <a:lnTo>
                  <a:pt x="2483898" y="441899"/>
                </a:lnTo>
                <a:lnTo>
                  <a:pt x="2497050" y="462941"/>
                </a:lnTo>
                <a:lnTo>
                  <a:pt x="2507571" y="486613"/>
                </a:lnTo>
                <a:lnTo>
                  <a:pt x="2516339" y="512041"/>
                </a:lnTo>
                <a:lnTo>
                  <a:pt x="2524229" y="537467"/>
                </a:lnTo>
                <a:lnTo>
                  <a:pt x="2531245" y="564648"/>
                </a:lnTo>
                <a:lnTo>
                  <a:pt x="2538259" y="590950"/>
                </a:lnTo>
                <a:lnTo>
                  <a:pt x="2546149" y="617254"/>
                </a:lnTo>
                <a:lnTo>
                  <a:pt x="2554917" y="642682"/>
                </a:lnTo>
                <a:lnTo>
                  <a:pt x="2565438" y="666354"/>
                </a:lnTo>
                <a:lnTo>
                  <a:pt x="2577714" y="688273"/>
                </a:lnTo>
                <a:lnTo>
                  <a:pt x="2593495" y="707564"/>
                </a:lnTo>
                <a:lnTo>
                  <a:pt x="2611030" y="727729"/>
                </a:lnTo>
                <a:lnTo>
                  <a:pt x="2631196" y="745264"/>
                </a:lnTo>
                <a:lnTo>
                  <a:pt x="2652239" y="761923"/>
                </a:lnTo>
                <a:lnTo>
                  <a:pt x="2675035" y="778582"/>
                </a:lnTo>
                <a:lnTo>
                  <a:pt x="2696954" y="795241"/>
                </a:lnTo>
                <a:lnTo>
                  <a:pt x="2717996" y="811900"/>
                </a:lnTo>
                <a:lnTo>
                  <a:pt x="2738161" y="830313"/>
                </a:lnTo>
                <a:lnTo>
                  <a:pt x="2755698" y="848725"/>
                </a:lnTo>
                <a:lnTo>
                  <a:pt x="2770603" y="869768"/>
                </a:lnTo>
                <a:lnTo>
                  <a:pt x="2782002" y="891687"/>
                </a:lnTo>
                <a:lnTo>
                  <a:pt x="2789892" y="917991"/>
                </a:lnTo>
                <a:lnTo>
                  <a:pt x="2793399" y="945171"/>
                </a:lnTo>
                <a:lnTo>
                  <a:pt x="2794276" y="973229"/>
                </a:lnTo>
                <a:lnTo>
                  <a:pt x="2791646" y="1003038"/>
                </a:lnTo>
                <a:lnTo>
                  <a:pt x="2788138" y="1032848"/>
                </a:lnTo>
                <a:lnTo>
                  <a:pt x="2783755" y="1062659"/>
                </a:lnTo>
                <a:lnTo>
                  <a:pt x="2780247" y="1092470"/>
                </a:lnTo>
                <a:lnTo>
                  <a:pt x="2778495" y="1122281"/>
                </a:lnTo>
                <a:lnTo>
                  <a:pt x="2778495" y="1151214"/>
                </a:lnTo>
                <a:lnTo>
                  <a:pt x="2782002" y="1178394"/>
                </a:lnTo>
                <a:lnTo>
                  <a:pt x="2789015" y="1205574"/>
                </a:lnTo>
                <a:lnTo>
                  <a:pt x="2799536" y="1231002"/>
                </a:lnTo>
                <a:lnTo>
                  <a:pt x="2813566" y="1257305"/>
                </a:lnTo>
                <a:lnTo>
                  <a:pt x="2827593" y="1283608"/>
                </a:lnTo>
                <a:lnTo>
                  <a:pt x="2843376" y="1309912"/>
                </a:lnTo>
                <a:lnTo>
                  <a:pt x="2858280" y="1335339"/>
                </a:lnTo>
                <a:lnTo>
                  <a:pt x="2871432" y="1362518"/>
                </a:lnTo>
                <a:lnTo>
                  <a:pt x="2881953" y="1388823"/>
                </a:lnTo>
                <a:lnTo>
                  <a:pt x="2888967" y="1416003"/>
                </a:lnTo>
                <a:lnTo>
                  <a:pt x="2891598" y="1444059"/>
                </a:lnTo>
                <a:lnTo>
                  <a:pt x="2888967" y="1472116"/>
                </a:lnTo>
                <a:lnTo>
                  <a:pt x="2881953" y="1499297"/>
                </a:lnTo>
                <a:lnTo>
                  <a:pt x="2871432" y="1525600"/>
                </a:lnTo>
                <a:lnTo>
                  <a:pt x="2858280" y="1552780"/>
                </a:lnTo>
                <a:lnTo>
                  <a:pt x="2843376" y="1578207"/>
                </a:lnTo>
                <a:lnTo>
                  <a:pt x="2827593" y="1604511"/>
                </a:lnTo>
                <a:lnTo>
                  <a:pt x="2813566" y="1630814"/>
                </a:lnTo>
                <a:lnTo>
                  <a:pt x="2799536" y="1657117"/>
                </a:lnTo>
                <a:lnTo>
                  <a:pt x="2789015" y="1682544"/>
                </a:lnTo>
                <a:lnTo>
                  <a:pt x="2782002" y="1709724"/>
                </a:lnTo>
                <a:lnTo>
                  <a:pt x="2778495" y="1736904"/>
                </a:lnTo>
                <a:lnTo>
                  <a:pt x="2778495" y="1765838"/>
                </a:lnTo>
                <a:lnTo>
                  <a:pt x="2780247" y="1795649"/>
                </a:lnTo>
                <a:lnTo>
                  <a:pt x="2783755" y="1825459"/>
                </a:lnTo>
                <a:lnTo>
                  <a:pt x="2788138" y="1855270"/>
                </a:lnTo>
                <a:lnTo>
                  <a:pt x="2791646" y="1885081"/>
                </a:lnTo>
                <a:lnTo>
                  <a:pt x="2794276" y="1914891"/>
                </a:lnTo>
                <a:lnTo>
                  <a:pt x="2793399" y="1942948"/>
                </a:lnTo>
                <a:lnTo>
                  <a:pt x="2789892" y="1970129"/>
                </a:lnTo>
                <a:lnTo>
                  <a:pt x="2782002" y="1996432"/>
                </a:lnTo>
                <a:lnTo>
                  <a:pt x="2770603" y="2018351"/>
                </a:lnTo>
                <a:lnTo>
                  <a:pt x="2755698" y="2039394"/>
                </a:lnTo>
                <a:lnTo>
                  <a:pt x="2738161" y="2057807"/>
                </a:lnTo>
                <a:lnTo>
                  <a:pt x="2717996" y="2076218"/>
                </a:lnTo>
                <a:lnTo>
                  <a:pt x="2696954" y="2092878"/>
                </a:lnTo>
                <a:lnTo>
                  <a:pt x="2675035" y="2109537"/>
                </a:lnTo>
                <a:lnTo>
                  <a:pt x="2652239" y="2126196"/>
                </a:lnTo>
                <a:lnTo>
                  <a:pt x="2631196" y="2142854"/>
                </a:lnTo>
                <a:lnTo>
                  <a:pt x="2611030" y="2160389"/>
                </a:lnTo>
                <a:lnTo>
                  <a:pt x="2593495" y="2180556"/>
                </a:lnTo>
                <a:lnTo>
                  <a:pt x="2577714" y="2199845"/>
                </a:lnTo>
                <a:lnTo>
                  <a:pt x="2565438" y="2221764"/>
                </a:lnTo>
                <a:lnTo>
                  <a:pt x="2554917" y="2245437"/>
                </a:lnTo>
                <a:lnTo>
                  <a:pt x="2546149" y="2270864"/>
                </a:lnTo>
                <a:lnTo>
                  <a:pt x="2538259" y="2297168"/>
                </a:lnTo>
                <a:lnTo>
                  <a:pt x="2531245" y="2323472"/>
                </a:lnTo>
                <a:lnTo>
                  <a:pt x="2524229" y="2350652"/>
                </a:lnTo>
                <a:lnTo>
                  <a:pt x="2516339" y="2376078"/>
                </a:lnTo>
                <a:lnTo>
                  <a:pt x="2507571" y="2401504"/>
                </a:lnTo>
                <a:lnTo>
                  <a:pt x="2497050" y="2425177"/>
                </a:lnTo>
                <a:lnTo>
                  <a:pt x="2483898" y="2446221"/>
                </a:lnTo>
                <a:lnTo>
                  <a:pt x="2468117" y="2465510"/>
                </a:lnTo>
                <a:lnTo>
                  <a:pt x="2448828" y="2481291"/>
                </a:lnTo>
                <a:lnTo>
                  <a:pt x="2427785" y="2494443"/>
                </a:lnTo>
                <a:lnTo>
                  <a:pt x="2404111" y="2504965"/>
                </a:lnTo>
                <a:lnTo>
                  <a:pt x="2378686" y="2513732"/>
                </a:lnTo>
                <a:lnTo>
                  <a:pt x="2353259" y="2521623"/>
                </a:lnTo>
                <a:lnTo>
                  <a:pt x="2326079" y="2528638"/>
                </a:lnTo>
                <a:lnTo>
                  <a:pt x="2299776" y="2535652"/>
                </a:lnTo>
                <a:lnTo>
                  <a:pt x="2273473" y="2543543"/>
                </a:lnTo>
                <a:lnTo>
                  <a:pt x="2248047" y="2552312"/>
                </a:lnTo>
                <a:lnTo>
                  <a:pt x="2224374" y="2562833"/>
                </a:lnTo>
                <a:lnTo>
                  <a:pt x="2202455" y="2575107"/>
                </a:lnTo>
                <a:lnTo>
                  <a:pt x="2183166" y="2590889"/>
                </a:lnTo>
                <a:lnTo>
                  <a:pt x="2163000" y="2608426"/>
                </a:lnTo>
                <a:lnTo>
                  <a:pt x="2145463" y="2628592"/>
                </a:lnTo>
                <a:lnTo>
                  <a:pt x="2128805" y="2649634"/>
                </a:lnTo>
                <a:lnTo>
                  <a:pt x="2112147" y="2671553"/>
                </a:lnTo>
                <a:lnTo>
                  <a:pt x="2095489" y="2693473"/>
                </a:lnTo>
                <a:lnTo>
                  <a:pt x="2078829" y="2714516"/>
                </a:lnTo>
                <a:lnTo>
                  <a:pt x="2060417" y="2734681"/>
                </a:lnTo>
                <a:lnTo>
                  <a:pt x="2042004" y="2752217"/>
                </a:lnTo>
                <a:lnTo>
                  <a:pt x="2020963" y="2767122"/>
                </a:lnTo>
                <a:lnTo>
                  <a:pt x="1999043" y="2778521"/>
                </a:lnTo>
                <a:lnTo>
                  <a:pt x="1972740" y="2786411"/>
                </a:lnTo>
                <a:lnTo>
                  <a:pt x="1945560" y="2789919"/>
                </a:lnTo>
                <a:lnTo>
                  <a:pt x="1917504" y="2790796"/>
                </a:lnTo>
                <a:lnTo>
                  <a:pt x="1887693" y="2788165"/>
                </a:lnTo>
                <a:lnTo>
                  <a:pt x="1857883" y="2784659"/>
                </a:lnTo>
                <a:lnTo>
                  <a:pt x="1828072" y="2780274"/>
                </a:lnTo>
                <a:lnTo>
                  <a:pt x="1798262" y="2776767"/>
                </a:lnTo>
                <a:lnTo>
                  <a:pt x="1768452" y="2775013"/>
                </a:lnTo>
                <a:lnTo>
                  <a:pt x="1739518" y="2775013"/>
                </a:lnTo>
                <a:lnTo>
                  <a:pt x="1712338" y="2778521"/>
                </a:lnTo>
                <a:lnTo>
                  <a:pt x="1684282" y="2785535"/>
                </a:lnTo>
                <a:lnTo>
                  <a:pt x="1658855" y="2796057"/>
                </a:lnTo>
                <a:lnTo>
                  <a:pt x="1632552" y="2810085"/>
                </a:lnTo>
                <a:lnTo>
                  <a:pt x="1606250" y="2824114"/>
                </a:lnTo>
                <a:lnTo>
                  <a:pt x="1579946" y="2839896"/>
                </a:lnTo>
                <a:lnTo>
                  <a:pt x="1554518" y="2854801"/>
                </a:lnTo>
                <a:lnTo>
                  <a:pt x="1527340" y="2867952"/>
                </a:lnTo>
                <a:lnTo>
                  <a:pt x="1501036" y="2878474"/>
                </a:lnTo>
                <a:lnTo>
                  <a:pt x="1473855" y="2885488"/>
                </a:lnTo>
                <a:lnTo>
                  <a:pt x="1445800" y="2888118"/>
                </a:lnTo>
                <a:lnTo>
                  <a:pt x="1417743" y="2885488"/>
                </a:lnTo>
                <a:lnTo>
                  <a:pt x="1390563" y="2878474"/>
                </a:lnTo>
                <a:lnTo>
                  <a:pt x="1364260" y="2867952"/>
                </a:lnTo>
                <a:lnTo>
                  <a:pt x="1337080" y="2854801"/>
                </a:lnTo>
                <a:lnTo>
                  <a:pt x="1311653" y="2839896"/>
                </a:lnTo>
                <a:lnTo>
                  <a:pt x="1285350" y="2824114"/>
                </a:lnTo>
                <a:lnTo>
                  <a:pt x="1259047" y="2810085"/>
                </a:lnTo>
                <a:lnTo>
                  <a:pt x="1232744" y="2796057"/>
                </a:lnTo>
                <a:lnTo>
                  <a:pt x="1206441" y="2785535"/>
                </a:lnTo>
                <a:lnTo>
                  <a:pt x="1179261" y="2778521"/>
                </a:lnTo>
                <a:lnTo>
                  <a:pt x="1152081" y="2775013"/>
                </a:lnTo>
                <a:lnTo>
                  <a:pt x="1123147" y="2775013"/>
                </a:lnTo>
                <a:lnTo>
                  <a:pt x="1093337" y="2776767"/>
                </a:lnTo>
                <a:lnTo>
                  <a:pt x="1063527" y="2780274"/>
                </a:lnTo>
                <a:lnTo>
                  <a:pt x="1033716" y="2784659"/>
                </a:lnTo>
                <a:lnTo>
                  <a:pt x="1003905" y="2788165"/>
                </a:lnTo>
                <a:lnTo>
                  <a:pt x="974095" y="2790796"/>
                </a:lnTo>
                <a:lnTo>
                  <a:pt x="946040" y="2789919"/>
                </a:lnTo>
                <a:lnTo>
                  <a:pt x="918859" y="2786411"/>
                </a:lnTo>
                <a:lnTo>
                  <a:pt x="892556" y="2778521"/>
                </a:lnTo>
                <a:lnTo>
                  <a:pt x="870636" y="2767122"/>
                </a:lnTo>
                <a:lnTo>
                  <a:pt x="849593" y="2752217"/>
                </a:lnTo>
                <a:lnTo>
                  <a:pt x="831181" y="2734681"/>
                </a:lnTo>
                <a:lnTo>
                  <a:pt x="812769" y="2714516"/>
                </a:lnTo>
                <a:lnTo>
                  <a:pt x="796111" y="2693473"/>
                </a:lnTo>
                <a:lnTo>
                  <a:pt x="779451" y="2671553"/>
                </a:lnTo>
                <a:lnTo>
                  <a:pt x="762793" y="2649634"/>
                </a:lnTo>
                <a:lnTo>
                  <a:pt x="746135" y="2628592"/>
                </a:lnTo>
                <a:lnTo>
                  <a:pt x="728599" y="2608426"/>
                </a:lnTo>
                <a:lnTo>
                  <a:pt x="708433" y="2590889"/>
                </a:lnTo>
                <a:lnTo>
                  <a:pt x="689144" y="2575107"/>
                </a:lnTo>
                <a:lnTo>
                  <a:pt x="667225" y="2562833"/>
                </a:lnTo>
                <a:lnTo>
                  <a:pt x="643552" y="2552312"/>
                </a:lnTo>
                <a:lnTo>
                  <a:pt x="618126" y="2543543"/>
                </a:lnTo>
                <a:lnTo>
                  <a:pt x="591822" y="2535652"/>
                </a:lnTo>
                <a:lnTo>
                  <a:pt x="565519" y="2528638"/>
                </a:lnTo>
                <a:lnTo>
                  <a:pt x="538339" y="2521623"/>
                </a:lnTo>
                <a:lnTo>
                  <a:pt x="512913" y="2513732"/>
                </a:lnTo>
                <a:lnTo>
                  <a:pt x="487486" y="2504965"/>
                </a:lnTo>
                <a:lnTo>
                  <a:pt x="463814" y="2494443"/>
                </a:lnTo>
                <a:lnTo>
                  <a:pt x="442771" y="2481291"/>
                </a:lnTo>
                <a:lnTo>
                  <a:pt x="423481" y="2465510"/>
                </a:lnTo>
                <a:lnTo>
                  <a:pt x="407701" y="2446221"/>
                </a:lnTo>
                <a:lnTo>
                  <a:pt x="394549" y="2425177"/>
                </a:lnTo>
                <a:lnTo>
                  <a:pt x="384027" y="2401504"/>
                </a:lnTo>
                <a:lnTo>
                  <a:pt x="375260" y="2376078"/>
                </a:lnTo>
                <a:lnTo>
                  <a:pt x="367369" y="2350652"/>
                </a:lnTo>
                <a:lnTo>
                  <a:pt x="360355" y="2323472"/>
                </a:lnTo>
                <a:lnTo>
                  <a:pt x="353341" y="2297168"/>
                </a:lnTo>
                <a:lnTo>
                  <a:pt x="345449" y="2270864"/>
                </a:lnTo>
                <a:lnTo>
                  <a:pt x="336681" y="2245437"/>
                </a:lnTo>
                <a:lnTo>
                  <a:pt x="326160" y="2221764"/>
                </a:lnTo>
                <a:lnTo>
                  <a:pt x="313886" y="2199845"/>
                </a:lnTo>
                <a:lnTo>
                  <a:pt x="298104" y="2180556"/>
                </a:lnTo>
                <a:lnTo>
                  <a:pt x="280568" y="2160389"/>
                </a:lnTo>
                <a:lnTo>
                  <a:pt x="260402" y="2142854"/>
                </a:lnTo>
                <a:lnTo>
                  <a:pt x="238482" y="2126196"/>
                </a:lnTo>
                <a:lnTo>
                  <a:pt x="216563" y="2109537"/>
                </a:lnTo>
                <a:lnTo>
                  <a:pt x="194645" y="2092878"/>
                </a:lnTo>
                <a:lnTo>
                  <a:pt x="173602" y="2076218"/>
                </a:lnTo>
                <a:lnTo>
                  <a:pt x="153436" y="2057807"/>
                </a:lnTo>
                <a:lnTo>
                  <a:pt x="135901" y="2039394"/>
                </a:lnTo>
                <a:lnTo>
                  <a:pt x="120996" y="2018351"/>
                </a:lnTo>
                <a:lnTo>
                  <a:pt x="109598" y="1996432"/>
                </a:lnTo>
                <a:lnTo>
                  <a:pt x="101707" y="1970129"/>
                </a:lnTo>
                <a:lnTo>
                  <a:pt x="98199" y="1942948"/>
                </a:lnTo>
                <a:lnTo>
                  <a:pt x="97322" y="1914891"/>
                </a:lnTo>
                <a:lnTo>
                  <a:pt x="99953" y="1885081"/>
                </a:lnTo>
                <a:lnTo>
                  <a:pt x="103460" y="1855270"/>
                </a:lnTo>
                <a:lnTo>
                  <a:pt x="107843" y="1825459"/>
                </a:lnTo>
                <a:lnTo>
                  <a:pt x="111351" y="1795649"/>
                </a:lnTo>
                <a:lnTo>
                  <a:pt x="113105" y="1765838"/>
                </a:lnTo>
                <a:lnTo>
                  <a:pt x="113105" y="1736904"/>
                </a:lnTo>
                <a:lnTo>
                  <a:pt x="109598" y="1709724"/>
                </a:lnTo>
                <a:lnTo>
                  <a:pt x="102584" y="1682544"/>
                </a:lnTo>
                <a:lnTo>
                  <a:pt x="92062" y="1657117"/>
                </a:lnTo>
                <a:lnTo>
                  <a:pt x="78910" y="1630814"/>
                </a:lnTo>
                <a:lnTo>
                  <a:pt x="64005" y="1604511"/>
                </a:lnTo>
                <a:lnTo>
                  <a:pt x="48224" y="1578207"/>
                </a:lnTo>
                <a:lnTo>
                  <a:pt x="33319" y="1552780"/>
                </a:lnTo>
                <a:lnTo>
                  <a:pt x="20166" y="1525600"/>
                </a:lnTo>
                <a:lnTo>
                  <a:pt x="9645" y="1499297"/>
                </a:lnTo>
                <a:lnTo>
                  <a:pt x="2631" y="1472116"/>
                </a:lnTo>
                <a:lnTo>
                  <a:pt x="0" y="1444059"/>
                </a:lnTo>
                <a:lnTo>
                  <a:pt x="2631" y="1416003"/>
                </a:lnTo>
                <a:lnTo>
                  <a:pt x="9645" y="1388823"/>
                </a:lnTo>
                <a:lnTo>
                  <a:pt x="20166" y="1362518"/>
                </a:lnTo>
                <a:lnTo>
                  <a:pt x="33319" y="1335339"/>
                </a:lnTo>
                <a:lnTo>
                  <a:pt x="48224" y="1309912"/>
                </a:lnTo>
                <a:lnTo>
                  <a:pt x="64005" y="1283608"/>
                </a:lnTo>
                <a:lnTo>
                  <a:pt x="78910" y="1257305"/>
                </a:lnTo>
                <a:lnTo>
                  <a:pt x="92062" y="1231002"/>
                </a:lnTo>
                <a:lnTo>
                  <a:pt x="102584" y="1205574"/>
                </a:lnTo>
                <a:lnTo>
                  <a:pt x="109598" y="1178394"/>
                </a:lnTo>
                <a:lnTo>
                  <a:pt x="113105" y="1151214"/>
                </a:lnTo>
                <a:lnTo>
                  <a:pt x="113105" y="1122281"/>
                </a:lnTo>
                <a:lnTo>
                  <a:pt x="111351" y="1092470"/>
                </a:lnTo>
                <a:lnTo>
                  <a:pt x="107843" y="1062659"/>
                </a:lnTo>
                <a:lnTo>
                  <a:pt x="103460" y="1032848"/>
                </a:lnTo>
                <a:lnTo>
                  <a:pt x="99953" y="1003038"/>
                </a:lnTo>
                <a:lnTo>
                  <a:pt x="97322" y="973229"/>
                </a:lnTo>
                <a:lnTo>
                  <a:pt x="98199" y="945171"/>
                </a:lnTo>
                <a:lnTo>
                  <a:pt x="101707" y="917991"/>
                </a:lnTo>
                <a:lnTo>
                  <a:pt x="109598" y="891687"/>
                </a:lnTo>
                <a:lnTo>
                  <a:pt x="120996" y="869768"/>
                </a:lnTo>
                <a:lnTo>
                  <a:pt x="135901" y="848725"/>
                </a:lnTo>
                <a:lnTo>
                  <a:pt x="153436" y="830313"/>
                </a:lnTo>
                <a:lnTo>
                  <a:pt x="173602" y="811900"/>
                </a:lnTo>
                <a:lnTo>
                  <a:pt x="194645" y="795241"/>
                </a:lnTo>
                <a:lnTo>
                  <a:pt x="216563" y="778582"/>
                </a:lnTo>
                <a:lnTo>
                  <a:pt x="238482" y="761923"/>
                </a:lnTo>
                <a:lnTo>
                  <a:pt x="260402" y="745264"/>
                </a:lnTo>
                <a:lnTo>
                  <a:pt x="280568" y="727729"/>
                </a:lnTo>
                <a:lnTo>
                  <a:pt x="298104" y="707564"/>
                </a:lnTo>
                <a:lnTo>
                  <a:pt x="313886" y="688273"/>
                </a:lnTo>
                <a:lnTo>
                  <a:pt x="326160" y="666354"/>
                </a:lnTo>
                <a:lnTo>
                  <a:pt x="336681" y="642682"/>
                </a:lnTo>
                <a:lnTo>
                  <a:pt x="345449" y="617254"/>
                </a:lnTo>
                <a:lnTo>
                  <a:pt x="353341" y="590950"/>
                </a:lnTo>
                <a:lnTo>
                  <a:pt x="360355" y="564648"/>
                </a:lnTo>
                <a:lnTo>
                  <a:pt x="367369" y="537467"/>
                </a:lnTo>
                <a:lnTo>
                  <a:pt x="375260" y="512041"/>
                </a:lnTo>
                <a:lnTo>
                  <a:pt x="384027" y="486613"/>
                </a:lnTo>
                <a:lnTo>
                  <a:pt x="394549" y="462941"/>
                </a:lnTo>
                <a:lnTo>
                  <a:pt x="407701" y="441899"/>
                </a:lnTo>
                <a:lnTo>
                  <a:pt x="423481" y="422609"/>
                </a:lnTo>
                <a:lnTo>
                  <a:pt x="442771" y="406827"/>
                </a:lnTo>
                <a:lnTo>
                  <a:pt x="463814" y="393675"/>
                </a:lnTo>
                <a:lnTo>
                  <a:pt x="487486" y="383153"/>
                </a:lnTo>
                <a:lnTo>
                  <a:pt x="512913" y="374386"/>
                </a:lnTo>
                <a:lnTo>
                  <a:pt x="538339" y="366495"/>
                </a:lnTo>
                <a:lnTo>
                  <a:pt x="565519" y="359480"/>
                </a:lnTo>
                <a:lnTo>
                  <a:pt x="591822" y="352466"/>
                </a:lnTo>
                <a:lnTo>
                  <a:pt x="618126" y="344575"/>
                </a:lnTo>
                <a:lnTo>
                  <a:pt x="643552" y="335808"/>
                </a:lnTo>
                <a:lnTo>
                  <a:pt x="667225" y="325286"/>
                </a:lnTo>
                <a:lnTo>
                  <a:pt x="689144" y="313012"/>
                </a:lnTo>
                <a:lnTo>
                  <a:pt x="708433" y="297229"/>
                </a:lnTo>
                <a:lnTo>
                  <a:pt x="728599" y="279693"/>
                </a:lnTo>
                <a:lnTo>
                  <a:pt x="746135" y="259528"/>
                </a:lnTo>
                <a:lnTo>
                  <a:pt x="762793" y="238484"/>
                </a:lnTo>
                <a:lnTo>
                  <a:pt x="779451" y="216565"/>
                </a:lnTo>
                <a:lnTo>
                  <a:pt x="796111" y="194645"/>
                </a:lnTo>
                <a:lnTo>
                  <a:pt x="812769" y="173603"/>
                </a:lnTo>
                <a:lnTo>
                  <a:pt x="831181" y="153437"/>
                </a:lnTo>
                <a:lnTo>
                  <a:pt x="849593" y="135902"/>
                </a:lnTo>
                <a:lnTo>
                  <a:pt x="870636" y="120996"/>
                </a:lnTo>
                <a:lnTo>
                  <a:pt x="892556" y="109598"/>
                </a:lnTo>
                <a:lnTo>
                  <a:pt x="918859" y="101707"/>
                </a:lnTo>
                <a:lnTo>
                  <a:pt x="946040" y="98199"/>
                </a:lnTo>
                <a:lnTo>
                  <a:pt x="974095" y="97323"/>
                </a:lnTo>
                <a:lnTo>
                  <a:pt x="1003905" y="99954"/>
                </a:lnTo>
                <a:lnTo>
                  <a:pt x="1033716" y="103461"/>
                </a:lnTo>
                <a:lnTo>
                  <a:pt x="1063527" y="107844"/>
                </a:lnTo>
                <a:lnTo>
                  <a:pt x="1093337" y="111352"/>
                </a:lnTo>
                <a:lnTo>
                  <a:pt x="1123147" y="113105"/>
                </a:lnTo>
                <a:lnTo>
                  <a:pt x="1152081" y="113105"/>
                </a:lnTo>
                <a:lnTo>
                  <a:pt x="1179261" y="109598"/>
                </a:lnTo>
                <a:lnTo>
                  <a:pt x="1206441" y="102583"/>
                </a:lnTo>
                <a:lnTo>
                  <a:pt x="1232744" y="92063"/>
                </a:lnTo>
                <a:lnTo>
                  <a:pt x="1259047" y="78033"/>
                </a:lnTo>
                <a:lnTo>
                  <a:pt x="1285350" y="64005"/>
                </a:lnTo>
                <a:lnTo>
                  <a:pt x="1311653" y="48224"/>
                </a:lnTo>
                <a:lnTo>
                  <a:pt x="1337080" y="33318"/>
                </a:lnTo>
                <a:lnTo>
                  <a:pt x="1364260" y="20166"/>
                </a:lnTo>
                <a:lnTo>
                  <a:pt x="1390563" y="9644"/>
                </a:lnTo>
                <a:lnTo>
                  <a:pt x="1417743" y="2630"/>
                </a:lnTo>
                <a:close/>
              </a:path>
            </a:pathLst>
          </a:cu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085584A-E10F-4270-AD72-80DA980924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72"/>
          <a:stretch/>
        </p:blipFill>
        <p:spPr>
          <a:xfrm>
            <a:off x="8131642" y="10"/>
            <a:ext cx="4060358" cy="3613349"/>
          </a:xfrm>
          <a:custGeom>
            <a:avLst/>
            <a:gdLst/>
            <a:ahLst/>
            <a:cxnLst/>
            <a:rect l="l" t="t" r="r" b="b"/>
            <a:pathLst>
              <a:path w="4060358" h="3613359">
                <a:moveTo>
                  <a:pt x="297325" y="0"/>
                </a:moveTo>
                <a:lnTo>
                  <a:pt x="4060358" y="0"/>
                </a:lnTo>
                <a:lnTo>
                  <a:pt x="4060358" y="2985163"/>
                </a:lnTo>
                <a:lnTo>
                  <a:pt x="4053581" y="2986912"/>
                </a:lnTo>
                <a:lnTo>
                  <a:pt x="4007741" y="2999136"/>
                </a:lnTo>
                <a:lnTo>
                  <a:pt x="3961906" y="3012890"/>
                </a:lnTo>
                <a:lnTo>
                  <a:pt x="3917596" y="3028168"/>
                </a:lnTo>
                <a:lnTo>
                  <a:pt x="3876343" y="3046504"/>
                </a:lnTo>
                <a:lnTo>
                  <a:pt x="3838144" y="3067894"/>
                </a:lnTo>
                <a:lnTo>
                  <a:pt x="3804530" y="3095396"/>
                </a:lnTo>
                <a:lnTo>
                  <a:pt x="3769387" y="3125955"/>
                </a:lnTo>
                <a:lnTo>
                  <a:pt x="3738828" y="3161096"/>
                </a:lnTo>
                <a:lnTo>
                  <a:pt x="3709798" y="3197767"/>
                </a:lnTo>
                <a:lnTo>
                  <a:pt x="3680766" y="3235963"/>
                </a:lnTo>
                <a:lnTo>
                  <a:pt x="3651737" y="3274161"/>
                </a:lnTo>
                <a:lnTo>
                  <a:pt x="3622708" y="3310832"/>
                </a:lnTo>
                <a:lnTo>
                  <a:pt x="3590619" y="3345973"/>
                </a:lnTo>
                <a:lnTo>
                  <a:pt x="3558532" y="3376533"/>
                </a:lnTo>
                <a:lnTo>
                  <a:pt x="3521864" y="3402507"/>
                </a:lnTo>
                <a:lnTo>
                  <a:pt x="3483666" y="3422370"/>
                </a:lnTo>
                <a:lnTo>
                  <a:pt x="3437828" y="3436121"/>
                </a:lnTo>
                <a:lnTo>
                  <a:pt x="3390460" y="3442233"/>
                </a:lnTo>
                <a:lnTo>
                  <a:pt x="3341568" y="3443760"/>
                </a:lnTo>
                <a:lnTo>
                  <a:pt x="3289619" y="3439178"/>
                </a:lnTo>
                <a:lnTo>
                  <a:pt x="3237670" y="3433066"/>
                </a:lnTo>
                <a:lnTo>
                  <a:pt x="3185720" y="3425425"/>
                </a:lnTo>
                <a:lnTo>
                  <a:pt x="3133771" y="3419315"/>
                </a:lnTo>
                <a:lnTo>
                  <a:pt x="3081822" y="3416258"/>
                </a:lnTo>
                <a:lnTo>
                  <a:pt x="3031400" y="3416258"/>
                </a:lnTo>
                <a:lnTo>
                  <a:pt x="2984035" y="3422370"/>
                </a:lnTo>
                <a:lnTo>
                  <a:pt x="2935140" y="3434594"/>
                </a:lnTo>
                <a:lnTo>
                  <a:pt x="2890830" y="3452929"/>
                </a:lnTo>
                <a:lnTo>
                  <a:pt x="2844995" y="3477377"/>
                </a:lnTo>
                <a:lnTo>
                  <a:pt x="2799158" y="3501824"/>
                </a:lnTo>
                <a:lnTo>
                  <a:pt x="2753318" y="3529323"/>
                </a:lnTo>
                <a:lnTo>
                  <a:pt x="2709007" y="3555301"/>
                </a:lnTo>
                <a:lnTo>
                  <a:pt x="2661642" y="3578218"/>
                </a:lnTo>
                <a:lnTo>
                  <a:pt x="2615805" y="3596554"/>
                </a:lnTo>
                <a:lnTo>
                  <a:pt x="2568440" y="3608777"/>
                </a:lnTo>
                <a:lnTo>
                  <a:pt x="2519548" y="3613359"/>
                </a:lnTo>
                <a:lnTo>
                  <a:pt x="2470654" y="3608777"/>
                </a:lnTo>
                <a:lnTo>
                  <a:pt x="2423286" y="3596554"/>
                </a:lnTo>
                <a:lnTo>
                  <a:pt x="2377451" y="3578218"/>
                </a:lnTo>
                <a:lnTo>
                  <a:pt x="2330084" y="3555301"/>
                </a:lnTo>
                <a:lnTo>
                  <a:pt x="2285774" y="3529323"/>
                </a:lnTo>
                <a:lnTo>
                  <a:pt x="2239936" y="3501824"/>
                </a:lnTo>
                <a:lnTo>
                  <a:pt x="2194098" y="3477377"/>
                </a:lnTo>
                <a:lnTo>
                  <a:pt x="2148261" y="3452929"/>
                </a:lnTo>
                <a:lnTo>
                  <a:pt x="2102426" y="3434594"/>
                </a:lnTo>
                <a:lnTo>
                  <a:pt x="2055059" y="3422370"/>
                </a:lnTo>
                <a:lnTo>
                  <a:pt x="2007691" y="3416258"/>
                </a:lnTo>
                <a:lnTo>
                  <a:pt x="1957269" y="3416258"/>
                </a:lnTo>
                <a:lnTo>
                  <a:pt x="1905320" y="3419315"/>
                </a:lnTo>
                <a:lnTo>
                  <a:pt x="1853373" y="3425425"/>
                </a:lnTo>
                <a:lnTo>
                  <a:pt x="1801421" y="3433066"/>
                </a:lnTo>
                <a:lnTo>
                  <a:pt x="1749472" y="3439178"/>
                </a:lnTo>
                <a:lnTo>
                  <a:pt x="1697522" y="3443760"/>
                </a:lnTo>
                <a:lnTo>
                  <a:pt x="1648630" y="3442233"/>
                </a:lnTo>
                <a:lnTo>
                  <a:pt x="1601266" y="3436121"/>
                </a:lnTo>
                <a:lnTo>
                  <a:pt x="1555428" y="3422370"/>
                </a:lnTo>
                <a:lnTo>
                  <a:pt x="1517230" y="3402507"/>
                </a:lnTo>
                <a:lnTo>
                  <a:pt x="1480559" y="3376533"/>
                </a:lnTo>
                <a:lnTo>
                  <a:pt x="1448472" y="3345973"/>
                </a:lnTo>
                <a:lnTo>
                  <a:pt x="1416386" y="3310832"/>
                </a:lnTo>
                <a:lnTo>
                  <a:pt x="1387354" y="3274161"/>
                </a:lnTo>
                <a:lnTo>
                  <a:pt x="1358324" y="3235963"/>
                </a:lnTo>
                <a:lnTo>
                  <a:pt x="1329295" y="3197767"/>
                </a:lnTo>
                <a:lnTo>
                  <a:pt x="1300263" y="3161096"/>
                </a:lnTo>
                <a:lnTo>
                  <a:pt x="1269704" y="3125955"/>
                </a:lnTo>
                <a:lnTo>
                  <a:pt x="1234563" y="3095396"/>
                </a:lnTo>
                <a:lnTo>
                  <a:pt x="1200949" y="3067894"/>
                </a:lnTo>
                <a:lnTo>
                  <a:pt x="1162751" y="3046504"/>
                </a:lnTo>
                <a:lnTo>
                  <a:pt x="1121495" y="3028168"/>
                </a:lnTo>
                <a:lnTo>
                  <a:pt x="1077188" y="3012890"/>
                </a:lnTo>
                <a:lnTo>
                  <a:pt x="1031348" y="2999136"/>
                </a:lnTo>
                <a:lnTo>
                  <a:pt x="985513" y="2986912"/>
                </a:lnTo>
                <a:lnTo>
                  <a:pt x="938145" y="2974689"/>
                </a:lnTo>
                <a:lnTo>
                  <a:pt x="893838" y="2960938"/>
                </a:lnTo>
                <a:lnTo>
                  <a:pt x="849525" y="2945659"/>
                </a:lnTo>
                <a:lnTo>
                  <a:pt x="808275" y="2927324"/>
                </a:lnTo>
                <a:lnTo>
                  <a:pt x="771601" y="2904404"/>
                </a:lnTo>
                <a:lnTo>
                  <a:pt x="737987" y="2876902"/>
                </a:lnTo>
                <a:lnTo>
                  <a:pt x="710485" y="2843288"/>
                </a:lnTo>
                <a:lnTo>
                  <a:pt x="687568" y="2806617"/>
                </a:lnTo>
                <a:lnTo>
                  <a:pt x="669232" y="2765364"/>
                </a:lnTo>
                <a:lnTo>
                  <a:pt x="653954" y="2721054"/>
                </a:lnTo>
                <a:lnTo>
                  <a:pt x="640203" y="2676746"/>
                </a:lnTo>
                <a:lnTo>
                  <a:pt x="627979" y="2629379"/>
                </a:lnTo>
                <a:lnTo>
                  <a:pt x="615753" y="2583544"/>
                </a:lnTo>
                <a:lnTo>
                  <a:pt x="602002" y="2537704"/>
                </a:lnTo>
                <a:lnTo>
                  <a:pt x="586724" y="2493394"/>
                </a:lnTo>
                <a:lnTo>
                  <a:pt x="568388" y="2452141"/>
                </a:lnTo>
                <a:lnTo>
                  <a:pt x="546998" y="2413942"/>
                </a:lnTo>
                <a:lnTo>
                  <a:pt x="519496" y="2380328"/>
                </a:lnTo>
                <a:lnTo>
                  <a:pt x="488937" y="2345185"/>
                </a:lnTo>
                <a:lnTo>
                  <a:pt x="453796" y="2314628"/>
                </a:lnTo>
                <a:lnTo>
                  <a:pt x="415595" y="2285599"/>
                </a:lnTo>
                <a:lnTo>
                  <a:pt x="377399" y="2256567"/>
                </a:lnTo>
                <a:lnTo>
                  <a:pt x="339201" y="2227538"/>
                </a:lnTo>
                <a:lnTo>
                  <a:pt x="302530" y="2198506"/>
                </a:lnTo>
                <a:lnTo>
                  <a:pt x="267388" y="2166419"/>
                </a:lnTo>
                <a:lnTo>
                  <a:pt x="236829" y="2134335"/>
                </a:lnTo>
                <a:lnTo>
                  <a:pt x="210855" y="2097664"/>
                </a:lnTo>
                <a:lnTo>
                  <a:pt x="190992" y="2059466"/>
                </a:lnTo>
                <a:lnTo>
                  <a:pt x="177241" y="2013628"/>
                </a:lnTo>
                <a:lnTo>
                  <a:pt x="171129" y="1966264"/>
                </a:lnTo>
                <a:lnTo>
                  <a:pt x="169599" y="1917369"/>
                </a:lnTo>
                <a:lnTo>
                  <a:pt x="174184" y="1865419"/>
                </a:lnTo>
                <a:lnTo>
                  <a:pt x="180296" y="1813470"/>
                </a:lnTo>
                <a:lnTo>
                  <a:pt x="187935" y="1761521"/>
                </a:lnTo>
                <a:lnTo>
                  <a:pt x="194049" y="1709571"/>
                </a:lnTo>
                <a:lnTo>
                  <a:pt x="197104" y="1657622"/>
                </a:lnTo>
                <a:lnTo>
                  <a:pt x="197104" y="1607200"/>
                </a:lnTo>
                <a:lnTo>
                  <a:pt x="190992" y="1559838"/>
                </a:lnTo>
                <a:lnTo>
                  <a:pt x="178768" y="1512470"/>
                </a:lnTo>
                <a:lnTo>
                  <a:pt x="160433" y="1468160"/>
                </a:lnTo>
                <a:lnTo>
                  <a:pt x="137515" y="1422323"/>
                </a:lnTo>
                <a:lnTo>
                  <a:pt x="111538" y="1376488"/>
                </a:lnTo>
                <a:lnTo>
                  <a:pt x="84039" y="1330648"/>
                </a:lnTo>
                <a:lnTo>
                  <a:pt x="58064" y="1286337"/>
                </a:lnTo>
                <a:lnTo>
                  <a:pt x="35144" y="1238973"/>
                </a:lnTo>
                <a:lnTo>
                  <a:pt x="16808" y="1193135"/>
                </a:lnTo>
                <a:lnTo>
                  <a:pt x="4585" y="1145768"/>
                </a:lnTo>
                <a:lnTo>
                  <a:pt x="0" y="1096876"/>
                </a:lnTo>
                <a:lnTo>
                  <a:pt x="4585" y="1047984"/>
                </a:lnTo>
                <a:lnTo>
                  <a:pt x="16808" y="1000619"/>
                </a:lnTo>
                <a:lnTo>
                  <a:pt x="35144" y="954779"/>
                </a:lnTo>
                <a:lnTo>
                  <a:pt x="58064" y="907414"/>
                </a:lnTo>
                <a:lnTo>
                  <a:pt x="84039" y="863104"/>
                </a:lnTo>
                <a:lnTo>
                  <a:pt x="111538" y="817269"/>
                </a:lnTo>
                <a:lnTo>
                  <a:pt x="137515" y="771429"/>
                </a:lnTo>
                <a:lnTo>
                  <a:pt x="160433" y="725591"/>
                </a:lnTo>
                <a:lnTo>
                  <a:pt x="178768" y="681281"/>
                </a:lnTo>
                <a:lnTo>
                  <a:pt x="190992" y="633916"/>
                </a:lnTo>
                <a:lnTo>
                  <a:pt x="197104" y="586551"/>
                </a:lnTo>
                <a:lnTo>
                  <a:pt x="197104" y="536129"/>
                </a:lnTo>
                <a:lnTo>
                  <a:pt x="194049" y="484180"/>
                </a:lnTo>
                <a:lnTo>
                  <a:pt x="187935" y="432230"/>
                </a:lnTo>
                <a:lnTo>
                  <a:pt x="180296" y="380281"/>
                </a:lnTo>
                <a:lnTo>
                  <a:pt x="174184" y="328332"/>
                </a:lnTo>
                <a:lnTo>
                  <a:pt x="169599" y="276382"/>
                </a:lnTo>
                <a:lnTo>
                  <a:pt x="171129" y="227490"/>
                </a:lnTo>
                <a:lnTo>
                  <a:pt x="177241" y="180126"/>
                </a:lnTo>
                <a:lnTo>
                  <a:pt x="190992" y="134285"/>
                </a:lnTo>
                <a:lnTo>
                  <a:pt x="210855" y="96090"/>
                </a:lnTo>
                <a:lnTo>
                  <a:pt x="236829" y="59419"/>
                </a:lnTo>
                <a:lnTo>
                  <a:pt x="267388" y="27332"/>
                </a:lnTo>
                <a:close/>
              </a:path>
            </a:pathLst>
          </a:cu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6E8F985-EE4E-F35C-7EC4-FDD2844C7C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26" r="9395" b="2"/>
          <a:stretch/>
        </p:blipFill>
        <p:spPr>
          <a:xfrm>
            <a:off x="8942470" y="4032403"/>
            <a:ext cx="3249530" cy="2825596"/>
          </a:xfrm>
          <a:custGeom>
            <a:avLst/>
            <a:gdLst/>
            <a:ahLst/>
            <a:cxnLst/>
            <a:rect l="l" t="t" r="r" b="b"/>
            <a:pathLst>
              <a:path w="3249530" h="2825596">
                <a:moveTo>
                  <a:pt x="1914327" y="0"/>
                </a:moveTo>
                <a:lnTo>
                  <a:pt x="1951475" y="3481"/>
                </a:lnTo>
                <a:lnTo>
                  <a:pt x="1987462" y="12769"/>
                </a:lnTo>
                <a:lnTo>
                  <a:pt x="2022289" y="26700"/>
                </a:lnTo>
                <a:lnTo>
                  <a:pt x="2058276" y="44114"/>
                </a:lnTo>
                <a:lnTo>
                  <a:pt x="2091943" y="63850"/>
                </a:lnTo>
                <a:lnTo>
                  <a:pt x="2126772" y="84745"/>
                </a:lnTo>
                <a:lnTo>
                  <a:pt x="2161598" y="103320"/>
                </a:lnTo>
                <a:lnTo>
                  <a:pt x="2196423" y="121895"/>
                </a:lnTo>
                <a:lnTo>
                  <a:pt x="2230090" y="135824"/>
                </a:lnTo>
                <a:lnTo>
                  <a:pt x="2267239" y="145112"/>
                </a:lnTo>
                <a:lnTo>
                  <a:pt x="2303227" y="149755"/>
                </a:lnTo>
                <a:lnTo>
                  <a:pt x="2341537" y="149755"/>
                </a:lnTo>
                <a:lnTo>
                  <a:pt x="2381007" y="147435"/>
                </a:lnTo>
                <a:lnTo>
                  <a:pt x="2420478" y="142791"/>
                </a:lnTo>
                <a:lnTo>
                  <a:pt x="2459948" y="136987"/>
                </a:lnTo>
                <a:lnTo>
                  <a:pt x="2499419" y="132343"/>
                </a:lnTo>
                <a:lnTo>
                  <a:pt x="2538890" y="128860"/>
                </a:lnTo>
                <a:lnTo>
                  <a:pt x="2576038" y="130020"/>
                </a:lnTo>
                <a:lnTo>
                  <a:pt x="2612027" y="134664"/>
                </a:lnTo>
                <a:lnTo>
                  <a:pt x="2646854" y="145112"/>
                </a:lnTo>
                <a:lnTo>
                  <a:pt x="2675876" y="160203"/>
                </a:lnTo>
                <a:lnTo>
                  <a:pt x="2703736" y="179941"/>
                </a:lnTo>
                <a:lnTo>
                  <a:pt x="2728116" y="203157"/>
                </a:lnTo>
                <a:lnTo>
                  <a:pt x="2752496" y="229857"/>
                </a:lnTo>
                <a:lnTo>
                  <a:pt x="2774553" y="257719"/>
                </a:lnTo>
                <a:lnTo>
                  <a:pt x="2796609" y="286742"/>
                </a:lnTo>
                <a:lnTo>
                  <a:pt x="2818667" y="315765"/>
                </a:lnTo>
                <a:lnTo>
                  <a:pt x="2840723" y="343625"/>
                </a:lnTo>
                <a:lnTo>
                  <a:pt x="2863942" y="370325"/>
                </a:lnTo>
                <a:lnTo>
                  <a:pt x="2890644" y="393546"/>
                </a:lnTo>
                <a:lnTo>
                  <a:pt x="2916183" y="414441"/>
                </a:lnTo>
                <a:lnTo>
                  <a:pt x="2945206" y="430693"/>
                </a:lnTo>
                <a:lnTo>
                  <a:pt x="2976549" y="444624"/>
                </a:lnTo>
                <a:lnTo>
                  <a:pt x="3010216" y="456233"/>
                </a:lnTo>
                <a:lnTo>
                  <a:pt x="3045040" y="466681"/>
                </a:lnTo>
                <a:lnTo>
                  <a:pt x="3079870" y="475968"/>
                </a:lnTo>
                <a:lnTo>
                  <a:pt x="3115857" y="485255"/>
                </a:lnTo>
                <a:lnTo>
                  <a:pt x="3149523" y="495703"/>
                </a:lnTo>
                <a:lnTo>
                  <a:pt x="3183190" y="507312"/>
                </a:lnTo>
                <a:lnTo>
                  <a:pt x="3214533" y="521245"/>
                </a:lnTo>
                <a:lnTo>
                  <a:pt x="3242396" y="538657"/>
                </a:lnTo>
                <a:lnTo>
                  <a:pt x="3249530" y="544494"/>
                </a:lnTo>
                <a:lnTo>
                  <a:pt x="3249530" y="2825596"/>
                </a:lnTo>
                <a:lnTo>
                  <a:pt x="329475" y="2825596"/>
                </a:lnTo>
                <a:lnTo>
                  <a:pt x="315765" y="2815178"/>
                </a:lnTo>
                <a:lnTo>
                  <a:pt x="286744" y="2793119"/>
                </a:lnTo>
                <a:lnTo>
                  <a:pt x="257721" y="2771063"/>
                </a:lnTo>
                <a:lnTo>
                  <a:pt x="229859" y="2749005"/>
                </a:lnTo>
                <a:lnTo>
                  <a:pt x="203159" y="2724626"/>
                </a:lnTo>
                <a:lnTo>
                  <a:pt x="179940" y="2700249"/>
                </a:lnTo>
                <a:lnTo>
                  <a:pt x="160205" y="2672387"/>
                </a:lnTo>
                <a:lnTo>
                  <a:pt x="145114" y="2643364"/>
                </a:lnTo>
                <a:lnTo>
                  <a:pt x="134666" y="2608537"/>
                </a:lnTo>
                <a:lnTo>
                  <a:pt x="130022" y="2572550"/>
                </a:lnTo>
                <a:lnTo>
                  <a:pt x="128860" y="2535400"/>
                </a:lnTo>
                <a:lnTo>
                  <a:pt x="132343" y="2495930"/>
                </a:lnTo>
                <a:lnTo>
                  <a:pt x="136987" y="2456459"/>
                </a:lnTo>
                <a:lnTo>
                  <a:pt x="142791" y="2416989"/>
                </a:lnTo>
                <a:lnTo>
                  <a:pt x="147436" y="2377518"/>
                </a:lnTo>
                <a:lnTo>
                  <a:pt x="149757" y="2338047"/>
                </a:lnTo>
                <a:lnTo>
                  <a:pt x="149757" y="2299737"/>
                </a:lnTo>
                <a:lnTo>
                  <a:pt x="145114" y="2263752"/>
                </a:lnTo>
                <a:lnTo>
                  <a:pt x="135826" y="2227763"/>
                </a:lnTo>
                <a:lnTo>
                  <a:pt x="121895" y="2194096"/>
                </a:lnTo>
                <a:lnTo>
                  <a:pt x="104483" y="2159269"/>
                </a:lnTo>
                <a:lnTo>
                  <a:pt x="84745" y="2124445"/>
                </a:lnTo>
                <a:lnTo>
                  <a:pt x="63852" y="2089616"/>
                </a:lnTo>
                <a:lnTo>
                  <a:pt x="44116" y="2055949"/>
                </a:lnTo>
                <a:lnTo>
                  <a:pt x="26702" y="2019962"/>
                </a:lnTo>
                <a:lnTo>
                  <a:pt x="12771" y="1985135"/>
                </a:lnTo>
                <a:lnTo>
                  <a:pt x="3483" y="1949146"/>
                </a:lnTo>
                <a:lnTo>
                  <a:pt x="0" y="1911998"/>
                </a:lnTo>
                <a:lnTo>
                  <a:pt x="3483" y="1874850"/>
                </a:lnTo>
                <a:lnTo>
                  <a:pt x="12771" y="1838863"/>
                </a:lnTo>
                <a:lnTo>
                  <a:pt x="26702" y="1804034"/>
                </a:lnTo>
                <a:lnTo>
                  <a:pt x="44116" y="1768047"/>
                </a:lnTo>
                <a:lnTo>
                  <a:pt x="63852" y="1734381"/>
                </a:lnTo>
                <a:lnTo>
                  <a:pt x="84745" y="1699556"/>
                </a:lnTo>
                <a:lnTo>
                  <a:pt x="104483" y="1664727"/>
                </a:lnTo>
                <a:lnTo>
                  <a:pt x="121895" y="1629900"/>
                </a:lnTo>
                <a:lnTo>
                  <a:pt x="135826" y="1596234"/>
                </a:lnTo>
                <a:lnTo>
                  <a:pt x="145114" y="1560246"/>
                </a:lnTo>
                <a:lnTo>
                  <a:pt x="149757" y="1524259"/>
                </a:lnTo>
                <a:lnTo>
                  <a:pt x="149757" y="1485949"/>
                </a:lnTo>
                <a:lnTo>
                  <a:pt x="147436" y="1446478"/>
                </a:lnTo>
                <a:lnTo>
                  <a:pt x="142791" y="1407008"/>
                </a:lnTo>
                <a:lnTo>
                  <a:pt x="136987" y="1367537"/>
                </a:lnTo>
                <a:lnTo>
                  <a:pt x="132343" y="1328067"/>
                </a:lnTo>
                <a:lnTo>
                  <a:pt x="128860" y="1288596"/>
                </a:lnTo>
                <a:lnTo>
                  <a:pt x="130022" y="1251448"/>
                </a:lnTo>
                <a:lnTo>
                  <a:pt x="134666" y="1215461"/>
                </a:lnTo>
                <a:lnTo>
                  <a:pt x="145114" y="1180632"/>
                </a:lnTo>
                <a:lnTo>
                  <a:pt x="160205" y="1151611"/>
                </a:lnTo>
                <a:lnTo>
                  <a:pt x="179940" y="1123749"/>
                </a:lnTo>
                <a:lnTo>
                  <a:pt x="203159" y="1099370"/>
                </a:lnTo>
                <a:lnTo>
                  <a:pt x="229859" y="1074993"/>
                </a:lnTo>
                <a:lnTo>
                  <a:pt x="257721" y="1052933"/>
                </a:lnTo>
                <a:lnTo>
                  <a:pt x="286744" y="1030877"/>
                </a:lnTo>
                <a:lnTo>
                  <a:pt x="315765" y="1008821"/>
                </a:lnTo>
                <a:lnTo>
                  <a:pt x="344789" y="986763"/>
                </a:lnTo>
                <a:lnTo>
                  <a:pt x="371489" y="963546"/>
                </a:lnTo>
                <a:lnTo>
                  <a:pt x="394708" y="936846"/>
                </a:lnTo>
                <a:lnTo>
                  <a:pt x="415603" y="911305"/>
                </a:lnTo>
                <a:lnTo>
                  <a:pt x="431856" y="882284"/>
                </a:lnTo>
                <a:lnTo>
                  <a:pt x="445787" y="850938"/>
                </a:lnTo>
                <a:lnTo>
                  <a:pt x="457395" y="817272"/>
                </a:lnTo>
                <a:lnTo>
                  <a:pt x="467843" y="782445"/>
                </a:lnTo>
                <a:lnTo>
                  <a:pt x="477132" y="747618"/>
                </a:lnTo>
                <a:lnTo>
                  <a:pt x="486420" y="711631"/>
                </a:lnTo>
                <a:lnTo>
                  <a:pt x="496868" y="677965"/>
                </a:lnTo>
                <a:lnTo>
                  <a:pt x="508476" y="644298"/>
                </a:lnTo>
                <a:lnTo>
                  <a:pt x="522407" y="612955"/>
                </a:lnTo>
                <a:lnTo>
                  <a:pt x="539819" y="585092"/>
                </a:lnTo>
                <a:lnTo>
                  <a:pt x="560715" y="559553"/>
                </a:lnTo>
                <a:lnTo>
                  <a:pt x="586254" y="538657"/>
                </a:lnTo>
                <a:lnTo>
                  <a:pt x="614119" y="521245"/>
                </a:lnTo>
                <a:lnTo>
                  <a:pt x="645460" y="507312"/>
                </a:lnTo>
                <a:lnTo>
                  <a:pt x="679129" y="495703"/>
                </a:lnTo>
                <a:lnTo>
                  <a:pt x="712793" y="485255"/>
                </a:lnTo>
                <a:lnTo>
                  <a:pt x="748782" y="475968"/>
                </a:lnTo>
                <a:lnTo>
                  <a:pt x="783607" y="466681"/>
                </a:lnTo>
                <a:lnTo>
                  <a:pt x="818436" y="456233"/>
                </a:lnTo>
                <a:lnTo>
                  <a:pt x="852101" y="444624"/>
                </a:lnTo>
                <a:lnTo>
                  <a:pt x="883446" y="430693"/>
                </a:lnTo>
                <a:lnTo>
                  <a:pt x="912469" y="414441"/>
                </a:lnTo>
                <a:lnTo>
                  <a:pt x="938008" y="393546"/>
                </a:lnTo>
                <a:lnTo>
                  <a:pt x="964708" y="370325"/>
                </a:lnTo>
                <a:lnTo>
                  <a:pt x="987927" y="343625"/>
                </a:lnTo>
                <a:lnTo>
                  <a:pt x="1009985" y="315765"/>
                </a:lnTo>
                <a:lnTo>
                  <a:pt x="1032041" y="286742"/>
                </a:lnTo>
                <a:lnTo>
                  <a:pt x="1054097" y="257719"/>
                </a:lnTo>
                <a:lnTo>
                  <a:pt x="1076156" y="229857"/>
                </a:lnTo>
                <a:lnTo>
                  <a:pt x="1100534" y="203157"/>
                </a:lnTo>
                <a:lnTo>
                  <a:pt x="1124914" y="179941"/>
                </a:lnTo>
                <a:lnTo>
                  <a:pt x="1152776" y="160203"/>
                </a:lnTo>
                <a:lnTo>
                  <a:pt x="1181798" y="145112"/>
                </a:lnTo>
                <a:lnTo>
                  <a:pt x="1216625" y="134664"/>
                </a:lnTo>
                <a:lnTo>
                  <a:pt x="1252613" y="130020"/>
                </a:lnTo>
                <a:lnTo>
                  <a:pt x="1289760" y="128860"/>
                </a:lnTo>
                <a:lnTo>
                  <a:pt x="1329231" y="132343"/>
                </a:lnTo>
                <a:lnTo>
                  <a:pt x="1368702" y="136987"/>
                </a:lnTo>
                <a:lnTo>
                  <a:pt x="1408174" y="142791"/>
                </a:lnTo>
                <a:lnTo>
                  <a:pt x="1447643" y="147435"/>
                </a:lnTo>
                <a:lnTo>
                  <a:pt x="1487113" y="149755"/>
                </a:lnTo>
                <a:lnTo>
                  <a:pt x="1525423" y="149755"/>
                </a:lnTo>
                <a:lnTo>
                  <a:pt x="1561413" y="145112"/>
                </a:lnTo>
                <a:lnTo>
                  <a:pt x="1597402" y="135824"/>
                </a:lnTo>
                <a:lnTo>
                  <a:pt x="1632227" y="121895"/>
                </a:lnTo>
                <a:lnTo>
                  <a:pt x="1667054" y="103320"/>
                </a:lnTo>
                <a:lnTo>
                  <a:pt x="1701880" y="84745"/>
                </a:lnTo>
                <a:lnTo>
                  <a:pt x="1736707" y="63850"/>
                </a:lnTo>
                <a:lnTo>
                  <a:pt x="1770374" y="44114"/>
                </a:lnTo>
                <a:lnTo>
                  <a:pt x="1806363" y="26700"/>
                </a:lnTo>
                <a:lnTo>
                  <a:pt x="1841188" y="12769"/>
                </a:lnTo>
                <a:lnTo>
                  <a:pt x="1877177" y="34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79467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C75C5-179A-FF5D-85BD-D18E70EA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915" y="604318"/>
            <a:ext cx="8774063" cy="1609344"/>
          </a:xfrm>
        </p:spPr>
        <p:txBody>
          <a:bodyPr>
            <a:normAutofit/>
          </a:bodyPr>
          <a:lstStyle/>
          <a:p>
            <a:r>
              <a:rPr lang="es-MX" sz="4800" dirty="0"/>
              <a:t>LECTURA BIBLICA: </a:t>
            </a:r>
            <a:br>
              <a:rPr lang="es-MX" sz="5400" dirty="0"/>
            </a:br>
            <a:r>
              <a:rPr lang="es-MX" sz="4800" dirty="0"/>
              <a:t>            (Efesios 6, 1-4)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874F9C-1DBE-5A28-1C4D-675D143F4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8492" y="98718"/>
            <a:ext cx="2667954" cy="202681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87D06A3-5EFD-E69F-6605-8D2BB5ED8F9C}"/>
              </a:ext>
            </a:extLst>
          </p:cNvPr>
          <p:cNvSpPr txBox="1"/>
          <p:nvPr/>
        </p:nvSpPr>
        <p:spPr>
          <a:xfrm>
            <a:off x="1814915" y="5120111"/>
            <a:ext cx="93359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4000" cap="all" spc="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Momento de silencio para reflexionAR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46FB298-3311-DDD6-976B-0DEEC21D6EB9}"/>
              </a:ext>
            </a:extLst>
          </p:cNvPr>
          <p:cNvSpPr txBox="1"/>
          <p:nvPr/>
        </p:nvSpPr>
        <p:spPr>
          <a:xfrm>
            <a:off x="1143000" y="2512724"/>
            <a:ext cx="105634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Hijos, obedezcan a sus padres, pues esto es un deber: Honra a tu padre y a tu madre.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Es, además, el primer mandamiento que va acompañado de una promesa: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que seas feliz y goces de larga vida en la tierra.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ustedes, padres, no sean pesados con sus hijos, sino más bien edúquenlos usando las correcciones y advertencias que pueda inspirar el Señor.</a:t>
            </a:r>
            <a:r>
              <a:rPr lang="es-MX" sz="2400" dirty="0">
                <a:effectLst/>
              </a:rPr>
              <a:t>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2413087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2D31F58-F559-B320-D557-39E21372C236}"/>
              </a:ext>
            </a:extLst>
          </p:cNvPr>
          <p:cNvSpPr txBox="1"/>
          <p:nvPr/>
        </p:nvSpPr>
        <p:spPr>
          <a:xfrm>
            <a:off x="1670755" y="331513"/>
            <a:ext cx="8229600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JUZGAR:</a:t>
            </a:r>
            <a:endParaRPr lang="es-MX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22041BE-5F3C-2D27-906A-353A271EF411}"/>
              </a:ext>
            </a:extLst>
          </p:cNvPr>
          <p:cNvSpPr txBox="1"/>
          <p:nvPr/>
        </p:nvSpPr>
        <p:spPr>
          <a:xfrm>
            <a:off x="1670755" y="1133275"/>
            <a:ext cx="902069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desempleo, la pobreza extrema, la inseguridad y delincuencia, la violencia, las nuevas ideologías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han promovido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estas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últimas décadas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el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 uso de la tecnología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son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factores externos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afectan directa y negativamente las relaciones en las familias de hoy.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necesario que reflexionemos en los valores que hemos perdido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dentro de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nuestras familias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estas últimas cuatro décadas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tomemos acciones que puedan ayudar a nuestra familia y, en lo posible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familias con las que tenemos contacto, o nos corresponde apoyar</a:t>
            </a:r>
            <a:r>
              <a:rPr lang="es-MX" sz="2400" b="1" dirty="0">
                <a:effectLst/>
              </a:rPr>
              <a:t> </a:t>
            </a:r>
            <a:endParaRPr lang="es-MX" sz="2400" b="1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C60F1B2-A734-A6CC-D3C1-874407CB6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277" y="4714701"/>
            <a:ext cx="2409487" cy="181178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F707E51-3DCB-B71C-A800-6FEA605DB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544" y="4753389"/>
            <a:ext cx="1773097" cy="177309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18440F8-C92D-A92F-459C-AC5CC7303D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681" y="4753389"/>
            <a:ext cx="4712946" cy="177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71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A5E5F98-6B20-3D65-27A0-E1B638EE3695}"/>
              </a:ext>
            </a:extLst>
          </p:cNvPr>
          <p:cNvSpPr txBox="1"/>
          <p:nvPr/>
        </p:nvSpPr>
        <p:spPr>
          <a:xfrm>
            <a:off x="1467555" y="286357"/>
            <a:ext cx="6096000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ACTUAR: </a:t>
            </a:r>
            <a:endParaRPr lang="es-MX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3827907-5A5B-1575-A9FD-9F2675365B0B}"/>
              </a:ext>
            </a:extLst>
          </p:cNvPr>
          <p:cNvSpPr txBox="1"/>
          <p:nvPr/>
        </p:nvSpPr>
        <p:spPr>
          <a:xfrm>
            <a:off x="3313456" y="283663"/>
            <a:ext cx="9206573" cy="1270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DEBEMOS HACER?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CONSTRUYAMOS UN AMBIENTE DE PAZ EN EL HOGAR.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estrategias para la construcción de un ambiente de paz en el hogar: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B7CE8C-E517-C752-9559-46E6B3CC76BB}"/>
              </a:ext>
            </a:extLst>
          </p:cNvPr>
          <p:cNvSpPr txBox="1"/>
          <p:nvPr/>
        </p:nvSpPr>
        <p:spPr>
          <a:xfrm>
            <a:off x="1281455" y="1872266"/>
            <a:ext cx="8257656" cy="3370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arenR"/>
            </a:pPr>
            <a:r>
              <a:rPr lang="es-ES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vinculación sensible.</a:t>
            </a:r>
            <a:endParaRPr lang="es-MX" sz="20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Algunas claves: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lphaLcParenR"/>
            </a:pP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 tus conexiones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(Familia, trabajo, social, espiritual, autocuidado, Futuro)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estás desconectado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 la mayoría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“Busca ayuda profesional”</a:t>
            </a:r>
            <a:endParaRPr lang="es-MX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lphaLcParenR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conciencia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asume las emociones, pensamientos y conducta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lphaLcParenR"/>
            </a:pP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Asumir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la otra persona que está frente a mí, es parte de mí. 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lphaLcParenR"/>
            </a:pP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Reconocer y asumir las emociones de la otra persona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lphaLcParenR"/>
            </a:pP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Reconocer que frente a mi hay un mundo de interpretaciones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por eso debo de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tener cuidado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11BF8BE-6ECB-3D14-14C8-7544C886F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72" y="4868896"/>
            <a:ext cx="2563477" cy="170274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289C3D1-8AC6-0628-77EA-2E9F56C57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264" y="4868895"/>
            <a:ext cx="3027107" cy="170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09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03BC0-44A3-938B-D113-A537B41C7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DBF7EA3-FAB0-FBE1-7E65-F9C0094E0DA7}"/>
              </a:ext>
            </a:extLst>
          </p:cNvPr>
          <p:cNvSpPr txBox="1"/>
          <p:nvPr/>
        </p:nvSpPr>
        <p:spPr>
          <a:xfrm>
            <a:off x="1467555" y="286357"/>
            <a:ext cx="6096000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ACTUAR: </a:t>
            </a:r>
            <a:endParaRPr lang="es-MX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D8CA51-41C6-85A9-9962-BE6C65F6259D}"/>
              </a:ext>
            </a:extLst>
          </p:cNvPr>
          <p:cNvSpPr txBox="1"/>
          <p:nvPr/>
        </p:nvSpPr>
        <p:spPr>
          <a:xfrm>
            <a:off x="3313456" y="283663"/>
            <a:ext cx="9206573" cy="1270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DEBEMOS HACER?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CONSTRUYAMOS UN AMBIENTE DE PAZ EN EL HOGAR.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 estrategias para la construcción de un ambiente de paz en el hogar: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A994E1F-E05D-2B87-CBF1-1865E822A223}"/>
              </a:ext>
            </a:extLst>
          </p:cNvPr>
          <p:cNvSpPr txBox="1"/>
          <p:nvPr/>
        </p:nvSpPr>
        <p:spPr>
          <a:xfrm>
            <a:off x="1385494" y="1935770"/>
            <a:ext cx="6260122" cy="2986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Practicar un dialogo empático</a:t>
            </a:r>
            <a:endParaRPr lang="es-MX" sz="20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</a:t>
            </a:r>
            <a:r>
              <a:rPr lang="en-US" sz="20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Escucha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empatía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Clarifica lo que te dicen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para evitar interpretaciones.   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Externaliza y valida las emociones</a:t>
            </a:r>
            <a:endParaRPr lang="es-MX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Evita juzgar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dar indicaciones y dar por hecho tus experiencias. 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 qué genera en tu persona la conversación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</a:t>
            </a:r>
            <a:r>
              <a:rPr lang="es-E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Emite una indicación en caso de niños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una reflexión en caso de adolescentes y una orientación en adultos. </a:t>
            </a:r>
            <a:endParaRPr lang="es-MX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245ABE-7E73-9507-DF07-B6AA85FC3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54" y="1554524"/>
            <a:ext cx="2165838" cy="142819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5D8F7D3-263A-8314-9094-0255CBA7E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972" y="3259328"/>
            <a:ext cx="2165838" cy="162857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DD6D36D-99D5-1C80-7D74-A381BEA021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54" y="5164510"/>
            <a:ext cx="2451805" cy="128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2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7F5E9D49-8910-DBE1-C8C0-2268904C620F}"/>
              </a:ext>
            </a:extLst>
          </p:cNvPr>
          <p:cNvSpPr txBox="1"/>
          <p:nvPr/>
        </p:nvSpPr>
        <p:spPr>
          <a:xfrm>
            <a:off x="1264356" y="308935"/>
            <a:ext cx="8998996" cy="45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DEBEMOS ATENDER LA SALUD EMOCIONAL DE NUESTRA FAMILIA</a:t>
            </a:r>
            <a:endParaRPr lang="es-MX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EFEAA2A-3001-3DFD-C247-B40257834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935" y="4898558"/>
            <a:ext cx="3285067" cy="183963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9F1520D-B2B5-9730-DB0A-A633BCC934BA}"/>
              </a:ext>
            </a:extLst>
          </p:cNvPr>
          <p:cNvSpPr txBox="1"/>
          <p:nvPr/>
        </p:nvSpPr>
        <p:spPr>
          <a:xfrm>
            <a:off x="1379872" y="1014401"/>
            <a:ext cx="6477195" cy="3631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Fortalecer el sentido de orden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Vivencia de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valores en la familia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Desarrollar el sentido de pertenencia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Considerar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igual manera a todos los miembros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Desintoxicar la memoria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Nuestro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pasado como inspiración, no como una prisión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Conectarse con la misión del cuidado.  El respeto y afecto a cada miembro de la familia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FB1493F-E659-D310-1128-7AF4FD61C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067" y="1014401"/>
            <a:ext cx="3499371" cy="349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01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48D4D34-27D0-9CB2-866E-F65112D01DBD}"/>
              </a:ext>
            </a:extLst>
          </p:cNvPr>
          <p:cNvSpPr txBox="1"/>
          <p:nvPr/>
        </p:nvSpPr>
        <p:spPr>
          <a:xfrm>
            <a:off x="1279633" y="348425"/>
            <a:ext cx="7738241" cy="512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Armonizar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integralmente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a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nuestra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persona</a:t>
            </a:r>
            <a:endParaRPr lang="es-MX" sz="28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641996-CA67-ABF3-4433-7AA7F070F451}"/>
              </a:ext>
            </a:extLst>
          </p:cNvPr>
          <p:cNvSpPr txBox="1"/>
          <p:nvPr/>
        </p:nvSpPr>
        <p:spPr>
          <a:xfrm>
            <a:off x="1568669" y="936391"/>
            <a:ext cx="6101254" cy="2050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Salud mental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estructura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Salud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física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alimentación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autocuidado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Salud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espiritual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resignificación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sufrimiento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Salud </a:t>
            </a: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emocional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construir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comunidad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B7B380F-9ABA-92C5-F9F6-63ADA83C5F31}"/>
              </a:ext>
            </a:extLst>
          </p:cNvPr>
          <p:cNvSpPr txBox="1"/>
          <p:nvPr/>
        </p:nvSpPr>
        <p:spPr>
          <a:xfrm>
            <a:off x="5148753" y="3172679"/>
            <a:ext cx="6101254" cy="512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MX" sz="2800" dirty="0">
                <a:latin typeface="+mj-lt"/>
                <a:cs typeface="Times New Roman" panose="02020603050405020304" pitchFamily="18" charset="0"/>
              </a:rPr>
              <a:t>Trabajar en un Sistema de cuidados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8E2C534-5D0D-07DC-7EB7-D4DA0B54027E}"/>
              </a:ext>
            </a:extLst>
          </p:cNvPr>
          <p:cNvSpPr txBox="1"/>
          <p:nvPr/>
        </p:nvSpPr>
        <p:spPr>
          <a:xfrm>
            <a:off x="5517931" y="3870918"/>
            <a:ext cx="6101254" cy="2841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Persona: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autoestima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sanar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heridas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Escuela: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aprendizajes (desarrollar un criterio propio)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Familia: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socialización (vínculos nutricios) Emociones y espíritu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Trabajo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corresponsabilidad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esfuerzo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Comunidad</a:t>
            </a: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servicio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solidaridad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4749AF81-69E9-2312-63BE-DB8CB49F1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539" y="3580657"/>
            <a:ext cx="3788045" cy="284103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2E7F4CF-4B08-A5CA-CD84-D845BB24B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743" y="604745"/>
            <a:ext cx="3474264" cy="230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066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C0DBA8B-8EA4-BEFB-B101-9E48AFF84911}"/>
              </a:ext>
            </a:extLst>
          </p:cNvPr>
          <p:cNvSpPr txBox="1"/>
          <p:nvPr/>
        </p:nvSpPr>
        <p:spPr>
          <a:xfrm>
            <a:off x="1715911" y="345912"/>
            <a:ext cx="8511822" cy="572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latin typeface="+mj-lt"/>
                <a:cs typeface="Times New Roman" panose="02020603050405020304" pitchFamily="18" charset="0"/>
              </a:rPr>
              <a:t>CIRCULOS FAMILIARES</a:t>
            </a:r>
            <a:endParaRPr lang="es-MX" sz="32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BA1206D-A9E3-7521-23AA-B7553B043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3783" y="345912"/>
            <a:ext cx="1828802" cy="182880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DE48103-78D1-8E13-456F-4E86F51CAE6D}"/>
              </a:ext>
            </a:extLst>
          </p:cNvPr>
          <p:cNvSpPr txBox="1"/>
          <p:nvPr/>
        </p:nvSpPr>
        <p:spPr>
          <a:xfrm>
            <a:off x="1199415" y="1076099"/>
            <a:ext cx="7317906" cy="502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Llevar a la práctica los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CÍRCULOS FAMILIARES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Son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espacios de diálogo circular en familia 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permiten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armonizar las relaciones al interior del hogar y con su entorno.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el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uso de la palabra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 un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ambiente de silencio y atención a los demás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 logran sanar las relaciones para mejorar la convivencia.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estos círculos familiares, sus integrantes se </a:t>
            </a: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ejercitan en la conversación</a:t>
            </a:r>
            <a:r>
              <a:rPr lang="es-MX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la deliberación y la celebración, para hacer sostenible el buen convivir.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MX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Orar juntos al inicio y al final de los círculos familiares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s-MX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Apoyar al </a:t>
            </a:r>
            <a:r>
              <a:rPr lang="es-MX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miembro de la familia que más lo necesite.</a:t>
            </a:r>
            <a:endParaRPr lang="es-MX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90D37EE-5A1D-6595-659D-A389E5162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745" y="2511143"/>
            <a:ext cx="2988878" cy="215199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35D563-92FC-DFE3-70DF-29DB25ADE6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991" y="4999564"/>
            <a:ext cx="1653484" cy="165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84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CEFFF0C-D4A5-6CB5-9329-F785FDCF4D75}"/>
              </a:ext>
            </a:extLst>
          </p:cNvPr>
          <p:cNvSpPr txBox="1"/>
          <p:nvPr/>
        </p:nvSpPr>
        <p:spPr>
          <a:xfrm>
            <a:off x="1182220" y="252249"/>
            <a:ext cx="6096000" cy="512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latin typeface="+mj-lt"/>
                <a:cs typeface="Times New Roman" panose="02020603050405020304" pitchFamily="18" charset="0"/>
              </a:rPr>
              <a:t>DINÁMICA: Construyendo la paz</a:t>
            </a:r>
            <a:endParaRPr lang="es-MX" sz="28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DD76BD-D9E9-28B4-52A9-2C990E2D3FF7}"/>
              </a:ext>
            </a:extLst>
          </p:cNvPr>
          <p:cNvSpPr txBox="1"/>
          <p:nvPr/>
        </p:nvSpPr>
        <p:spPr>
          <a:xfrm>
            <a:off x="1340069" y="982569"/>
            <a:ext cx="10435022" cy="1860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reparten corazones hechos de papel, dentro del corazón cada persona escribirá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puedo hacer yo para construir un ambiente de paz en mi familia?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invita a que lo lleven a casa y compartan con su familia y pongan el corazón en un lugar visible donde la familia lo pueda ver.</a:t>
            </a:r>
            <a:endParaRPr lang="es-MX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orazón 11">
            <a:extLst>
              <a:ext uri="{FF2B5EF4-FFF2-40B4-BE49-F238E27FC236}">
                <a16:creationId xmlns:a16="http://schemas.microsoft.com/office/drawing/2014/main" id="{FEE97EF7-8FAD-4833-A43B-890F5C1A3917}"/>
              </a:ext>
            </a:extLst>
          </p:cNvPr>
          <p:cNvSpPr/>
          <p:nvPr/>
        </p:nvSpPr>
        <p:spPr>
          <a:xfrm>
            <a:off x="4461641" y="3026979"/>
            <a:ext cx="4461642" cy="3578772"/>
          </a:xfrm>
          <a:prstGeom prst="heart">
            <a:avLst/>
          </a:prstGeom>
          <a:solidFill>
            <a:srgbClr val="FFC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9625040-DDD9-7876-4524-72737EECD77E}"/>
              </a:ext>
            </a:extLst>
          </p:cNvPr>
          <p:cNvSpPr txBox="1"/>
          <p:nvPr/>
        </p:nvSpPr>
        <p:spPr>
          <a:xfrm>
            <a:off x="4713014" y="3944381"/>
            <a:ext cx="3689132" cy="671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¿Qué puedo hacer yo para construir un ambiente de paz en mi familia?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99218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791790-9BF5-E991-E3BC-006062615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645105"/>
            <a:ext cx="4357499" cy="13208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/>
              <a:t>ORACIÓN FINAL</a:t>
            </a:r>
            <a:br>
              <a:rPr lang="en-US" sz="4400"/>
            </a:br>
            <a:endParaRPr lang="en-US" sz="44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BE52874-FF88-0A67-217C-35A529A993C7}"/>
              </a:ext>
            </a:extLst>
          </p:cNvPr>
          <p:cNvSpPr txBox="1"/>
          <p:nvPr/>
        </p:nvSpPr>
        <p:spPr>
          <a:xfrm>
            <a:off x="1008265" y="1965960"/>
            <a:ext cx="4844322" cy="3593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Señor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ponemos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tus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manos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cada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corazón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que late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buscando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tú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amor, las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familias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necesitamos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espacios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de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diálogo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amoroso, de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escucha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empática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que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tu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sangre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preciosa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nos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limpie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nos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lave,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nos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sane,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nos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reconforte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. Tú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eres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Señor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la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fuente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de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agua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viva,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danos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de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beber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y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saciaremos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la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falta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de amor.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Amén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.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08A4C5F-5737-8E90-310A-6DB8FC34F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r="17255" b="-1"/>
          <a:stretch/>
        </p:blipFill>
        <p:spPr>
          <a:xfrm>
            <a:off x="6096000" y="580713"/>
            <a:ext cx="5414304" cy="5407737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5365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A88AF0-CB2F-926A-DAF4-9E310F1E1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39" y="81962"/>
            <a:ext cx="10178322" cy="688920"/>
          </a:xfrm>
        </p:spPr>
        <p:txBody>
          <a:bodyPr>
            <a:normAutofit fontScale="90000"/>
          </a:bodyPr>
          <a:lstStyle/>
          <a:p>
            <a:r>
              <a:rPr lang="es-MX" dirty="0"/>
              <a:t>Canto: Ten ánimo</a:t>
            </a:r>
          </a:p>
        </p:txBody>
      </p:sp>
      <p:pic>
        <p:nvPicPr>
          <p:cNvPr id="3" name="Ten Ánimo (Remix) - Itala y Juanjo - Padre Miguel Ángel (Música Católica) (3)">
            <a:hlinkClick r:id="" action="ppaction://media"/>
            <a:extLst>
              <a:ext uri="{FF2B5EF4-FFF2-40B4-BE49-F238E27FC236}">
                <a16:creationId xmlns:a16="http://schemas.microsoft.com/office/drawing/2014/main" id="{ECD5A389-3A77-3024-53CD-ADDF688D51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51813" y="770882"/>
            <a:ext cx="10178322" cy="572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68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4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E624BD9-62FB-467A-ACDC-4836ADC5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4C973920-672E-443D-8D2E-2D1E3853A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MX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68CA8C-9023-490F-E4FC-8147C3F7C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927" y="1231894"/>
            <a:ext cx="5490143" cy="4339177"/>
          </a:xfrm>
        </p:spPr>
        <p:txBody>
          <a:bodyPr>
            <a:normAutofit/>
          </a:bodyPr>
          <a:lstStyle/>
          <a:p>
            <a:pPr algn="l"/>
            <a:r>
              <a:rPr lang="es-MX" sz="8800" dirty="0">
                <a:solidFill>
                  <a:srgbClr val="2A1A00"/>
                </a:solidFill>
              </a:rPr>
              <a:t>GRACIAS</a:t>
            </a:r>
            <a:br>
              <a:rPr lang="es-MX" sz="8800" dirty="0">
                <a:solidFill>
                  <a:srgbClr val="2A1A00"/>
                </a:solidFill>
              </a:rPr>
            </a:br>
            <a:endParaRPr lang="es-MX" sz="8800" dirty="0">
              <a:solidFill>
                <a:srgbClr val="2A1A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63DD75-42D3-453C-A84D-D18B4215C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8A24588-0D09-0D5B-F363-39DE6C21E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075" y="2517882"/>
            <a:ext cx="3191998" cy="212023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F62B23A-6B01-AE28-314C-419DFD4B39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228" y="3401482"/>
            <a:ext cx="2937539" cy="366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3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{841374C7-08CE-A343-A079-4FC5C6BA3BCF}tf10001071</Template>
  <TotalTime>940</TotalTime>
  <Words>1226</Words>
  <Application>Microsoft Macintosh PowerPoint</Application>
  <PresentationFormat>Panorámica</PresentationFormat>
  <Paragraphs>107</Paragraphs>
  <Slides>17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Arial</vt:lpstr>
      <vt:lpstr>Calibri</vt:lpstr>
      <vt:lpstr>Dreaming Outloud Pro</vt:lpstr>
      <vt:lpstr>Gill Sans MT</vt:lpstr>
      <vt:lpstr>Impact</vt:lpstr>
      <vt:lpstr>Roboto</vt:lpstr>
      <vt:lpstr>Distintivo</vt:lpstr>
      <vt:lpstr>Familias afectaDAS POR LA VIOLENCIA</vt:lpstr>
      <vt:lpstr>ORACIÓN INICIAL</vt:lpstr>
      <vt:lpstr>OBJETIVO: </vt:lpstr>
      <vt:lpstr>CANTO: </vt:lpstr>
      <vt:lpstr>LA REALIDAD: </vt:lpstr>
      <vt:lpstr>LA REALIDAD: </vt:lpstr>
      <vt:lpstr>LECTURA BIBLICA:              (Efesios 6, 1-4)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ORACIÓN FINAL </vt:lpstr>
      <vt:lpstr>Canto: Ten ánimo</vt:lpstr>
      <vt:lpstr>GRACIAS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Primer taller</dc:title>
  <dc:creator>amado rios</dc:creator>
  <cp:lastModifiedBy>amado rios</cp:lastModifiedBy>
  <cp:revision>48</cp:revision>
  <dcterms:created xsi:type="dcterms:W3CDTF">2023-04-26T20:03:08Z</dcterms:created>
  <dcterms:modified xsi:type="dcterms:W3CDTF">2025-02-19T18:23:59Z</dcterms:modified>
</cp:coreProperties>
</file>