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77" r:id="rId4"/>
    <p:sldId id="257" r:id="rId5"/>
    <p:sldId id="276" r:id="rId6"/>
    <p:sldId id="258" r:id="rId7"/>
    <p:sldId id="261" r:id="rId8"/>
    <p:sldId id="262" r:id="rId9"/>
    <p:sldId id="279" r:id="rId10"/>
    <p:sldId id="263" r:id="rId11"/>
    <p:sldId id="264" r:id="rId12"/>
    <p:sldId id="265" r:id="rId13"/>
    <p:sldId id="266" r:id="rId14"/>
    <p:sldId id="267" r:id="rId15"/>
    <p:sldId id="268" r:id="rId16"/>
    <p:sldId id="269" r:id="rId17"/>
    <p:sldId id="259" r:id="rId18"/>
    <p:sldId id="271" r:id="rId19"/>
    <p:sldId id="272" r:id="rId20"/>
    <p:sldId id="281" r:id="rId2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8" autoAdjust="0"/>
    <p:restoredTop sz="94660"/>
  </p:normalViewPr>
  <p:slideViewPr>
    <p:cSldViewPr snapToGrid="0">
      <p:cViewPr varScale="1">
        <p:scale>
          <a:sx n="117" d="100"/>
          <a:sy n="117" d="100"/>
        </p:scale>
        <p:origin x="384"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ata2.xml.rels><?xml version="1.0" encoding="UTF-8" standalone="yes"?>
<Relationships xmlns="http://schemas.openxmlformats.org/package/2006/relationships"><Relationship Id="rId1" Type="http://schemas.openxmlformats.org/officeDocument/2006/relationships/image" Target="../media/image9.jpeg"/></Relationships>
</file>

<file path=ppt/diagrams/_rels/data4.xml.rels><?xml version="1.0" encoding="UTF-8" standalone="yes"?>
<Relationships xmlns="http://schemas.openxmlformats.org/package/2006/relationships"><Relationship Id="rId1" Type="http://schemas.openxmlformats.org/officeDocument/2006/relationships/image" Target="../media/image12.png"/></Relationships>
</file>

<file path=ppt/diagrams/_rels/data6.xml.rels><?xml version="1.0" encoding="UTF-8" standalone="yes"?>
<Relationships xmlns="http://schemas.openxmlformats.org/package/2006/relationships"><Relationship Id="rId1" Type="http://schemas.openxmlformats.org/officeDocument/2006/relationships/image" Target="../media/image13.png"/></Relationships>
</file>

<file path=ppt/diagrams/_rels/data7.xml.rels><?xml version="1.0" encoding="UTF-8" standalone="yes"?>
<Relationships xmlns="http://schemas.openxmlformats.org/package/2006/relationships"><Relationship Id="rId1" Type="http://schemas.openxmlformats.org/officeDocument/2006/relationships/image" Target="../media/image14.png"/></Relationships>
</file>

<file path=ppt/diagrams/_rels/data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9.xml.rels><?xml version="1.0" encoding="UTF-8" standalone="yes"?>
<Relationships xmlns="http://schemas.openxmlformats.org/package/2006/relationships"><Relationship Id="rId1" Type="http://schemas.openxmlformats.org/officeDocument/2006/relationships/image" Target="../media/image18.png"/></Relationships>
</file>

<file path=ppt/diagrams/_rels/data13.xml.rels><?xml version="1.0" encoding="UTF-8" standalone="yes"?>
<Relationships xmlns="http://schemas.openxmlformats.org/package/2006/relationships"><Relationship Id="rId1" Type="http://schemas.openxmlformats.org/officeDocument/2006/relationships/image" Target="../media/image31.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79DA07-4E15-4D22-BDEC-1EFC7A9885CE}" type="doc">
      <dgm:prSet loTypeId="urn:microsoft.com/office/officeart/2008/layout/BendingPictureCaption" loCatId="picture" qsTypeId="urn:microsoft.com/office/officeart/2005/8/quickstyle/simple1" qsCatId="simple" csTypeId="urn:microsoft.com/office/officeart/2005/8/colors/colorful3" csCatId="colorful" phldr="1"/>
      <dgm:spPr/>
      <dgm:t>
        <a:bodyPr/>
        <a:lstStyle/>
        <a:p>
          <a:endParaRPr lang="es-ES"/>
        </a:p>
      </dgm:t>
    </dgm:pt>
    <dgm:pt modelId="{DCC7401A-E27D-4CD5-B22E-719027C1B349}">
      <dgm:prSet phldrT="[Texto]"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lnSpc>
              <a:spcPct val="100000"/>
            </a:lnSpc>
          </a:pPr>
          <a:r>
            <a:rPr lang="es-MX" sz="2800" b="1" dirty="0">
              <a:latin typeface="Arial" panose="020B0604020202020204" pitchFamily="34" charset="0"/>
              <a:ea typeface="Calibri" panose="020F0502020204030204" pitchFamily="34" charset="0"/>
              <a:cs typeface="Times New Roman" panose="02020603050405020304" pitchFamily="18" charset="0"/>
            </a:rPr>
            <a:t>ADULTOS MAYORES, UN REGALO DE SABIDURÍA</a:t>
          </a:r>
          <a:endParaRPr lang="es-ES" sz="2800" dirty="0"/>
        </a:p>
      </dgm:t>
    </dgm:pt>
    <dgm:pt modelId="{4DC9125A-FAFB-4E0E-8A56-4D7706C15B77}" type="parTrans" cxnId="{733777C1-AD4C-4406-8034-E4530BA2BCDB}">
      <dgm:prSet/>
      <dgm:spPr/>
      <dgm:t>
        <a:bodyPr/>
        <a:lstStyle/>
        <a:p>
          <a:endParaRPr lang="es-ES"/>
        </a:p>
      </dgm:t>
    </dgm:pt>
    <dgm:pt modelId="{4FD4C7CF-CF97-437F-8BF8-88A29D4892A7}" type="sibTrans" cxnId="{733777C1-AD4C-4406-8034-E4530BA2BCDB}">
      <dgm:prSet/>
      <dgm:spPr/>
      <dgm:t>
        <a:bodyPr/>
        <a:lstStyle/>
        <a:p>
          <a:endParaRPr lang="es-ES"/>
        </a:p>
      </dgm:t>
    </dgm:pt>
    <dgm:pt modelId="{D3C479D2-FA59-4419-88BC-FB48196BFC20}" type="pres">
      <dgm:prSet presAssocID="{2779DA07-4E15-4D22-BDEC-1EFC7A9885CE}" presName="diagram" presStyleCnt="0">
        <dgm:presLayoutVars>
          <dgm:dir/>
        </dgm:presLayoutVars>
      </dgm:prSet>
      <dgm:spPr/>
    </dgm:pt>
    <dgm:pt modelId="{47A86313-3231-49CA-A51C-D6E63D9E5887}" type="pres">
      <dgm:prSet presAssocID="{DCC7401A-E27D-4CD5-B22E-719027C1B349}" presName="composite" presStyleCnt="0"/>
      <dgm:spPr/>
    </dgm:pt>
    <dgm:pt modelId="{0F024406-37DC-4DEF-A32F-293C557692EA}" type="pres">
      <dgm:prSet presAssocID="{DCC7401A-E27D-4CD5-B22E-719027C1B349}" presName="Image" presStyleLbl="bgShp" presStyleIdx="0" presStyleCnt="1" custScaleX="92173" custScaleY="83215" custLinFactNeighborX="-13869" custLinFactNeighborY="-875"/>
      <dgm:spPr>
        <a:blipFill rotWithShape="1">
          <a:blip xmlns:r="http://schemas.openxmlformats.org/officeDocument/2006/relationships" r:embed="rId1"/>
          <a:stretch>
            <a:fillRect/>
          </a:stretch>
        </a:blipFill>
      </dgm:spPr>
    </dgm:pt>
    <dgm:pt modelId="{2B26D824-A1CF-4005-A705-F4651226D973}" type="pres">
      <dgm:prSet presAssocID="{DCC7401A-E27D-4CD5-B22E-719027C1B349}" presName="Parent" presStyleLbl="node0" presStyleIdx="0" presStyleCnt="1" custScaleX="120718" custLinFactNeighborX="-666" custLinFactNeighborY="15426">
        <dgm:presLayoutVars>
          <dgm:bulletEnabled val="1"/>
        </dgm:presLayoutVars>
      </dgm:prSet>
      <dgm:spPr/>
    </dgm:pt>
  </dgm:ptLst>
  <dgm:cxnLst>
    <dgm:cxn modelId="{0E0F07AF-99D5-4859-AD30-8BB3859B0093}" type="presOf" srcId="{2779DA07-4E15-4D22-BDEC-1EFC7A9885CE}" destId="{D3C479D2-FA59-4419-88BC-FB48196BFC20}" srcOrd="0" destOrd="0" presId="urn:microsoft.com/office/officeart/2008/layout/BendingPictureCaption"/>
    <dgm:cxn modelId="{733777C1-AD4C-4406-8034-E4530BA2BCDB}" srcId="{2779DA07-4E15-4D22-BDEC-1EFC7A9885CE}" destId="{DCC7401A-E27D-4CD5-B22E-719027C1B349}" srcOrd="0" destOrd="0" parTransId="{4DC9125A-FAFB-4E0E-8A56-4D7706C15B77}" sibTransId="{4FD4C7CF-CF97-437F-8BF8-88A29D4892A7}"/>
    <dgm:cxn modelId="{3E6EA7C4-2C1A-4132-9E6C-DB8FB241E3D7}" type="presOf" srcId="{DCC7401A-E27D-4CD5-B22E-719027C1B349}" destId="{2B26D824-A1CF-4005-A705-F4651226D973}" srcOrd="0" destOrd="0" presId="urn:microsoft.com/office/officeart/2008/layout/BendingPictureCaption"/>
    <dgm:cxn modelId="{67770F2A-5748-43E1-B9E1-9AAE68A12704}" type="presParOf" srcId="{D3C479D2-FA59-4419-88BC-FB48196BFC20}" destId="{47A86313-3231-49CA-A51C-D6E63D9E5887}" srcOrd="0" destOrd="0" presId="urn:microsoft.com/office/officeart/2008/layout/BendingPictureCaption"/>
    <dgm:cxn modelId="{09C82C9A-BE1A-4EF5-A02C-FB549CC705B8}" type="presParOf" srcId="{47A86313-3231-49CA-A51C-D6E63D9E5887}" destId="{0F024406-37DC-4DEF-A32F-293C557692EA}" srcOrd="0" destOrd="0" presId="urn:microsoft.com/office/officeart/2008/layout/BendingPictureCaption"/>
    <dgm:cxn modelId="{AAE0ED5A-1BC2-49D5-B669-E80C3FA25E39}" type="presParOf" srcId="{47A86313-3231-49CA-A51C-D6E63D9E5887}" destId="{2B26D824-A1CF-4005-A705-F4651226D973}" srcOrd="1" destOrd="0" presId="urn:microsoft.com/office/officeart/2008/layout/BendingPictureCapti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BB97C5-494A-4964-A5A2-12F8B21685AB}" type="doc">
      <dgm:prSet loTypeId="urn:microsoft.com/office/officeart/2008/layout/AlternatingPictureBlocks" loCatId="picture" qsTypeId="urn:microsoft.com/office/officeart/2005/8/quickstyle/simple1" qsCatId="simple" csTypeId="urn:microsoft.com/office/officeart/2005/8/colors/colorful5" csCatId="colorful" phldr="1"/>
      <dgm:spPr/>
      <dgm:t>
        <a:bodyPr/>
        <a:lstStyle/>
        <a:p>
          <a:endParaRPr lang="es-ES"/>
        </a:p>
      </dgm:t>
    </dgm:pt>
    <dgm:pt modelId="{8659CC79-B9DB-4319-89F0-73A73D83B168}">
      <dgm:prSet phldrT="[Texto]"/>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s-MX" dirty="0">
              <a:latin typeface="Arial" panose="020B0604020202020204" pitchFamily="34" charset="0"/>
              <a:ea typeface="Calibri" panose="020F0502020204030204" pitchFamily="34" charset="0"/>
              <a:cs typeface="Times New Roman" panose="02020603050405020304" pitchFamily="18" charset="0"/>
            </a:rPr>
            <a:t>Señor Jesús, que tuviste por abuelos a San Joaquín y a Santa Ana: </a:t>
          </a:r>
        </a:p>
        <a:p>
          <a:r>
            <a:rPr lang="es-MX" dirty="0">
              <a:latin typeface="Arial" panose="020B0604020202020204" pitchFamily="34" charset="0"/>
              <a:ea typeface="Calibri" panose="020F0502020204030204" pitchFamily="34" charset="0"/>
              <a:cs typeface="Times New Roman" panose="02020603050405020304" pitchFamily="18" charset="0"/>
            </a:rPr>
            <a:t>Mira con amor a los adultos mayores  de todo el mundo. </a:t>
          </a:r>
        </a:p>
        <a:p>
          <a:r>
            <a:rPr lang="es-MX" dirty="0">
              <a:latin typeface="Arial" panose="020B0604020202020204" pitchFamily="34" charset="0"/>
              <a:ea typeface="Calibri" panose="020F0502020204030204" pitchFamily="34" charset="0"/>
              <a:cs typeface="Times New Roman" panose="02020603050405020304" pitchFamily="18" charset="0"/>
            </a:rPr>
            <a:t>¡Protégelos! Son fuente de enriquecimiento para las familias, la iglesia y la sociedad</a:t>
          </a:r>
        </a:p>
        <a:p>
          <a:r>
            <a:rPr lang="es-MX" dirty="0">
              <a:latin typeface="Arial" panose="020B0604020202020204" pitchFamily="34" charset="0"/>
              <a:ea typeface="Calibri" panose="020F0502020204030204" pitchFamily="34" charset="0"/>
              <a:cs typeface="Times New Roman" panose="02020603050405020304" pitchFamily="18" charset="0"/>
            </a:rPr>
            <a:t>¡Sostenlos! Que cuando envejezcan sigan siendo para su familia pilares fuertes de la Fe.</a:t>
          </a:r>
        </a:p>
        <a:p>
          <a:r>
            <a:rPr lang="es-MX" dirty="0">
              <a:latin typeface="Arial" panose="020B0604020202020204" pitchFamily="34" charset="0"/>
              <a:ea typeface="Calibri" panose="020F0502020204030204" pitchFamily="34" charset="0"/>
              <a:cs typeface="Times New Roman" panose="02020603050405020304" pitchFamily="18" charset="0"/>
            </a:rPr>
            <a:t>Amen</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r>
            <a:rPr lang="es-MX" dirty="0">
              <a:latin typeface="Arial" panose="020B0604020202020204" pitchFamily="34" charset="0"/>
              <a:ea typeface="Calibri" panose="020F0502020204030204" pitchFamily="34" charset="0"/>
              <a:cs typeface="Times New Roman" panose="02020603050405020304" pitchFamily="18" charset="0"/>
            </a:rPr>
            <a:t> </a:t>
          </a:r>
          <a:endParaRPr lang="es-ES" dirty="0"/>
        </a:p>
      </dgm:t>
    </dgm:pt>
    <dgm:pt modelId="{01A442C3-23A7-4E80-A1AA-AAE386924B50}" type="parTrans" cxnId="{F6A01EC9-9AAA-4986-A28D-FD8966925F39}">
      <dgm:prSet/>
      <dgm:spPr/>
      <dgm:t>
        <a:bodyPr/>
        <a:lstStyle/>
        <a:p>
          <a:endParaRPr lang="es-ES"/>
        </a:p>
      </dgm:t>
    </dgm:pt>
    <dgm:pt modelId="{DBED46AD-5A7C-45C6-8084-F8BBB9159D17}" type="sibTrans" cxnId="{F6A01EC9-9AAA-4986-A28D-FD8966925F39}">
      <dgm:prSet/>
      <dgm:spPr/>
      <dgm:t>
        <a:bodyPr/>
        <a:lstStyle/>
        <a:p>
          <a:endParaRPr lang="es-ES"/>
        </a:p>
      </dgm:t>
    </dgm:pt>
    <dgm:pt modelId="{BA50FC8B-5CEF-492D-ABE4-1B4E02D38E91}" type="pres">
      <dgm:prSet presAssocID="{50BB97C5-494A-4964-A5A2-12F8B21685AB}" presName="linearFlow" presStyleCnt="0">
        <dgm:presLayoutVars>
          <dgm:dir/>
          <dgm:resizeHandles val="exact"/>
        </dgm:presLayoutVars>
      </dgm:prSet>
      <dgm:spPr/>
    </dgm:pt>
    <dgm:pt modelId="{E05293BF-DC1A-4281-8EAC-355DBA676AA5}" type="pres">
      <dgm:prSet presAssocID="{8659CC79-B9DB-4319-89F0-73A73D83B168}" presName="comp" presStyleCnt="0"/>
      <dgm:spPr/>
    </dgm:pt>
    <dgm:pt modelId="{F582E6A3-25E2-4480-A78F-F335A3B1A327}" type="pres">
      <dgm:prSet presAssocID="{8659CC79-B9DB-4319-89F0-73A73D83B168}" presName="rect2" presStyleLbl="node1" presStyleIdx="0" presStyleCnt="1" custScaleX="67011" custScaleY="145285" custLinFactNeighborX="-973" custLinFactNeighborY="-2629">
        <dgm:presLayoutVars>
          <dgm:bulletEnabled val="1"/>
        </dgm:presLayoutVars>
      </dgm:prSet>
      <dgm:spPr/>
    </dgm:pt>
    <dgm:pt modelId="{80173C1B-6332-4CBB-B122-CB4B36AFAB3A}" type="pres">
      <dgm:prSet presAssocID="{8659CC79-B9DB-4319-89F0-73A73D83B168}" presName="rect1" presStyleLbl="lnNode1" presStyleIdx="0" presStyleCnt="1" custScaleX="107410" custScaleY="128226" custLinFactNeighborX="1058" custLinFactNeighborY="-166"/>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extLst>
        <a:ext uri="{E40237B7-FDA0-4F09-8148-C483321AD2D9}">
          <dgm14:cNvPr xmlns:dgm14="http://schemas.microsoft.com/office/drawing/2010/diagram" id="0" name="" descr="San Joaquín y Santa Ana"/>
        </a:ext>
      </dgm:extLst>
    </dgm:pt>
  </dgm:ptLst>
  <dgm:cxnLst>
    <dgm:cxn modelId="{87347876-F49E-44DD-A242-DF87A55FCBFA}" type="presOf" srcId="{50BB97C5-494A-4964-A5A2-12F8B21685AB}" destId="{BA50FC8B-5CEF-492D-ABE4-1B4E02D38E91}" srcOrd="0" destOrd="0" presId="urn:microsoft.com/office/officeart/2008/layout/AlternatingPictureBlocks"/>
    <dgm:cxn modelId="{F6A01EC9-9AAA-4986-A28D-FD8966925F39}" srcId="{50BB97C5-494A-4964-A5A2-12F8B21685AB}" destId="{8659CC79-B9DB-4319-89F0-73A73D83B168}" srcOrd="0" destOrd="0" parTransId="{01A442C3-23A7-4E80-A1AA-AAE386924B50}" sibTransId="{DBED46AD-5A7C-45C6-8084-F8BBB9159D17}"/>
    <dgm:cxn modelId="{976645F0-0C9A-4638-BF95-FCF9C09D54EE}" type="presOf" srcId="{8659CC79-B9DB-4319-89F0-73A73D83B168}" destId="{F582E6A3-25E2-4480-A78F-F335A3B1A327}" srcOrd="0" destOrd="0" presId="urn:microsoft.com/office/officeart/2008/layout/AlternatingPictureBlocks"/>
    <dgm:cxn modelId="{3C1D2134-8FEC-4E20-8FF5-A709FD5EE83C}" type="presParOf" srcId="{BA50FC8B-5CEF-492D-ABE4-1B4E02D38E91}" destId="{E05293BF-DC1A-4281-8EAC-355DBA676AA5}" srcOrd="0" destOrd="0" presId="urn:microsoft.com/office/officeart/2008/layout/AlternatingPictureBlocks"/>
    <dgm:cxn modelId="{37C3A7A7-1CA6-4B2B-A4F2-C334D94581EA}" type="presParOf" srcId="{E05293BF-DC1A-4281-8EAC-355DBA676AA5}" destId="{F582E6A3-25E2-4480-A78F-F335A3B1A327}" srcOrd="0" destOrd="0" presId="urn:microsoft.com/office/officeart/2008/layout/AlternatingPictureBlocks"/>
    <dgm:cxn modelId="{F08E8625-4026-44DB-A07C-9DDDC3D86A53}" type="presParOf" srcId="{E05293BF-DC1A-4281-8EAC-355DBA676AA5}" destId="{80173C1B-6332-4CBB-B122-CB4B36AFAB3A}"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7F7AFB-C7A6-4135-B28C-523A3CBB30F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s-ES"/>
        </a:p>
      </dgm:t>
    </dgm:pt>
    <dgm:pt modelId="{AC91C805-F4E4-4429-9148-7FB163A92214}">
      <dgm:prSet phldrT="[Texto]"/>
      <dgm:spPr/>
      <dgm:t>
        <a:bodyPr/>
        <a:lstStyle/>
        <a:p>
          <a:r>
            <a:rPr lang="es-MX" b="1" dirty="0">
              <a:solidFill>
                <a:schemeClr val="tx1"/>
              </a:solidFill>
              <a:latin typeface="Arial" panose="020B0604020202020204" pitchFamily="34" charset="0"/>
              <a:ea typeface="Calibri" panose="020F0502020204030204" pitchFamily="34" charset="0"/>
              <a:cs typeface="Times New Roman" panose="02020603050405020304" pitchFamily="18" charset="0"/>
            </a:rPr>
            <a:t>PARTIR DE LA REALIDAD</a:t>
          </a:r>
          <a:endParaRPr lang="es-ES" dirty="0">
            <a:solidFill>
              <a:schemeClr val="tx1"/>
            </a:solidFill>
          </a:endParaRPr>
        </a:p>
      </dgm:t>
    </dgm:pt>
    <dgm:pt modelId="{7C28B663-72F5-407D-9274-FF5BD0ECCCCE}" type="parTrans" cxnId="{0857A898-023E-4F33-B6A2-B6ADC5AE5CBE}">
      <dgm:prSet/>
      <dgm:spPr/>
      <dgm:t>
        <a:bodyPr/>
        <a:lstStyle/>
        <a:p>
          <a:endParaRPr lang="es-ES"/>
        </a:p>
      </dgm:t>
    </dgm:pt>
    <dgm:pt modelId="{3918D180-99E2-4094-8139-96176CAF3E70}" type="sibTrans" cxnId="{0857A898-023E-4F33-B6A2-B6ADC5AE5CBE}">
      <dgm:prSet/>
      <dgm:spPr/>
      <dgm:t>
        <a:bodyPr/>
        <a:lstStyle/>
        <a:p>
          <a:endParaRPr lang="es-ES"/>
        </a:p>
      </dgm:t>
    </dgm:pt>
    <dgm:pt modelId="{888BD42F-200F-4159-BF5F-9BD622FB3EC8}" type="pres">
      <dgm:prSet presAssocID="{847F7AFB-C7A6-4135-B28C-523A3CBB30F5}" presName="linear" presStyleCnt="0">
        <dgm:presLayoutVars>
          <dgm:dir/>
          <dgm:animLvl val="lvl"/>
          <dgm:resizeHandles val="exact"/>
        </dgm:presLayoutVars>
      </dgm:prSet>
      <dgm:spPr/>
    </dgm:pt>
    <dgm:pt modelId="{25A7246A-2B87-4406-A2C9-A3FB7E59DCDB}" type="pres">
      <dgm:prSet presAssocID="{AC91C805-F4E4-4429-9148-7FB163A92214}" presName="parentLin" presStyleCnt="0"/>
      <dgm:spPr/>
    </dgm:pt>
    <dgm:pt modelId="{2A91E6C5-8BED-4275-A1F6-283ACA01D812}" type="pres">
      <dgm:prSet presAssocID="{AC91C805-F4E4-4429-9148-7FB163A92214}" presName="parentLeftMargin" presStyleLbl="node1" presStyleIdx="0" presStyleCnt="1"/>
      <dgm:spPr/>
    </dgm:pt>
    <dgm:pt modelId="{675E67E8-4FC9-4039-A490-80642A040874}" type="pres">
      <dgm:prSet presAssocID="{AC91C805-F4E4-4429-9148-7FB163A92214}" presName="parentText" presStyleLbl="node1" presStyleIdx="0" presStyleCnt="1">
        <dgm:presLayoutVars>
          <dgm:chMax val="0"/>
          <dgm:bulletEnabled val="1"/>
        </dgm:presLayoutVars>
      </dgm:prSet>
      <dgm:spPr/>
    </dgm:pt>
    <dgm:pt modelId="{75340A89-43C2-4B12-95F3-1DA97A87B45D}" type="pres">
      <dgm:prSet presAssocID="{AC91C805-F4E4-4429-9148-7FB163A92214}" presName="negativeSpace" presStyleCnt="0"/>
      <dgm:spPr/>
    </dgm:pt>
    <dgm:pt modelId="{A2644CA0-3BA9-47C7-AEB3-4F3032A47800}" type="pres">
      <dgm:prSet presAssocID="{AC91C805-F4E4-4429-9148-7FB163A92214}" presName="childText" presStyleLbl="conFgAcc1" presStyleIdx="0" presStyleCnt="1" custLinFactNeighborX="-873" custLinFactNeighborY="-7398">
        <dgm:presLayoutVars>
          <dgm:bulletEnabled val="1"/>
        </dgm:presLayoutVars>
      </dgm:prSet>
      <dgm:spPr/>
    </dgm:pt>
  </dgm:ptLst>
  <dgm:cxnLst>
    <dgm:cxn modelId="{92B4521A-E5BE-4EC0-8788-C7466535983D}" type="presOf" srcId="{AC91C805-F4E4-4429-9148-7FB163A92214}" destId="{675E67E8-4FC9-4039-A490-80642A040874}" srcOrd="1" destOrd="0" presId="urn:microsoft.com/office/officeart/2005/8/layout/list1"/>
    <dgm:cxn modelId="{03B40E8D-956E-4036-A5F8-AB873A7B7F98}" type="presOf" srcId="{847F7AFB-C7A6-4135-B28C-523A3CBB30F5}" destId="{888BD42F-200F-4159-BF5F-9BD622FB3EC8}" srcOrd="0" destOrd="0" presId="urn:microsoft.com/office/officeart/2005/8/layout/list1"/>
    <dgm:cxn modelId="{0857A898-023E-4F33-B6A2-B6ADC5AE5CBE}" srcId="{847F7AFB-C7A6-4135-B28C-523A3CBB30F5}" destId="{AC91C805-F4E4-4429-9148-7FB163A92214}" srcOrd="0" destOrd="0" parTransId="{7C28B663-72F5-407D-9274-FF5BD0ECCCCE}" sibTransId="{3918D180-99E2-4094-8139-96176CAF3E70}"/>
    <dgm:cxn modelId="{7ADDCFD2-D140-45A8-AF00-D877CB733537}" type="presOf" srcId="{AC91C805-F4E4-4429-9148-7FB163A92214}" destId="{2A91E6C5-8BED-4275-A1F6-283ACA01D812}" srcOrd="0" destOrd="0" presId="urn:microsoft.com/office/officeart/2005/8/layout/list1"/>
    <dgm:cxn modelId="{5855A5D2-73DC-4C66-BDB6-2D3B8736B016}" type="presParOf" srcId="{888BD42F-200F-4159-BF5F-9BD622FB3EC8}" destId="{25A7246A-2B87-4406-A2C9-A3FB7E59DCDB}" srcOrd="0" destOrd="0" presId="urn:microsoft.com/office/officeart/2005/8/layout/list1"/>
    <dgm:cxn modelId="{00D27DB6-0EE3-460D-A160-941C4DE382C4}" type="presParOf" srcId="{25A7246A-2B87-4406-A2C9-A3FB7E59DCDB}" destId="{2A91E6C5-8BED-4275-A1F6-283ACA01D812}" srcOrd="0" destOrd="0" presId="urn:microsoft.com/office/officeart/2005/8/layout/list1"/>
    <dgm:cxn modelId="{37720685-2F64-4B2F-AA86-CA814789D07C}" type="presParOf" srcId="{25A7246A-2B87-4406-A2C9-A3FB7E59DCDB}" destId="{675E67E8-4FC9-4039-A490-80642A040874}" srcOrd="1" destOrd="0" presId="urn:microsoft.com/office/officeart/2005/8/layout/list1"/>
    <dgm:cxn modelId="{058CBDA0-4F86-4A3D-B2D3-6C7B20C812E3}" type="presParOf" srcId="{888BD42F-200F-4159-BF5F-9BD622FB3EC8}" destId="{75340A89-43C2-4B12-95F3-1DA97A87B45D}" srcOrd="1" destOrd="0" presId="urn:microsoft.com/office/officeart/2005/8/layout/list1"/>
    <dgm:cxn modelId="{AA0026CF-0647-4A56-834F-091754FF15FC}" type="presParOf" srcId="{888BD42F-200F-4159-BF5F-9BD622FB3EC8}" destId="{A2644CA0-3BA9-47C7-AEB3-4F3032A4780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7B0EC5-3516-47CB-9629-5DA0262EC9AC}" type="doc">
      <dgm:prSet loTypeId="urn:microsoft.com/office/officeart/2009/layout/CirclePictureHierarchy" loCatId="hierarchy" qsTypeId="urn:microsoft.com/office/officeart/2005/8/quickstyle/simple1" qsCatId="simple" csTypeId="urn:microsoft.com/office/officeart/2005/8/colors/accent1_2" csCatId="accent1" phldr="1"/>
      <dgm:spPr/>
    </dgm:pt>
    <dgm:pt modelId="{7548D9D8-EF2B-4AF3-8735-058F01DDD441}">
      <dgm:prSet phldrT="[Texto]"/>
      <dgm:spPr/>
      <dgm:t>
        <a:bodyPr/>
        <a:lstStyle/>
        <a:p>
          <a:pPr algn="just"/>
          <a:r>
            <a:rPr lang="es-MX" dirty="0">
              <a:latin typeface="Arial" panose="020B0604020202020204" pitchFamily="34" charset="0"/>
              <a:cs typeface="Arial" panose="020B0604020202020204" pitchFamily="34" charset="0"/>
            </a:rPr>
            <a:t>En una sociedad "estéril" en la que no hay diálogo entre los mayores y los jóvenes. </a:t>
          </a:r>
        </a:p>
        <a:p>
          <a:pPr algn="just"/>
          <a:r>
            <a:rPr lang="es-MX" dirty="0">
              <a:latin typeface="Arial" panose="020B0604020202020204" pitchFamily="34" charset="0"/>
              <a:cs typeface="Arial" panose="020B0604020202020204" pitchFamily="34" charset="0"/>
            </a:rPr>
            <a:t> Las personas mayores, nunca tan numerosas como ahora, suelen considerarse "una carga",  sobre todo cuando prevalece la cultura del descarte y la productividad.</a:t>
          </a:r>
        </a:p>
        <a:p>
          <a:pPr algn="just"/>
          <a:r>
            <a:rPr lang="es-MX" dirty="0">
              <a:latin typeface="Arial" panose="020B0604020202020204" pitchFamily="34" charset="0"/>
              <a:cs typeface="Arial" panose="020B0604020202020204" pitchFamily="34" charset="0"/>
            </a:rPr>
            <a:t> </a:t>
          </a:r>
        </a:p>
        <a:p>
          <a:pPr algn="just"/>
          <a:endParaRPr lang="es-ES" dirty="0">
            <a:latin typeface="Arial" panose="020B0604020202020204" pitchFamily="34" charset="0"/>
            <a:cs typeface="Arial" panose="020B0604020202020204" pitchFamily="34" charset="0"/>
          </a:endParaRPr>
        </a:p>
      </dgm:t>
    </dgm:pt>
    <dgm:pt modelId="{AA7EFFD2-9170-4FFD-9D56-224F98A357FB}" type="parTrans" cxnId="{349D7EE5-6762-4C3C-BD18-9A66A072F996}">
      <dgm:prSet/>
      <dgm:spPr/>
      <dgm:t>
        <a:bodyPr/>
        <a:lstStyle/>
        <a:p>
          <a:endParaRPr lang="es-ES"/>
        </a:p>
      </dgm:t>
    </dgm:pt>
    <dgm:pt modelId="{BE1CDD52-C1D6-44AA-B589-A72BF0DB20B9}" type="sibTrans" cxnId="{349D7EE5-6762-4C3C-BD18-9A66A072F996}">
      <dgm:prSet/>
      <dgm:spPr/>
      <dgm:t>
        <a:bodyPr/>
        <a:lstStyle/>
        <a:p>
          <a:endParaRPr lang="es-ES"/>
        </a:p>
      </dgm:t>
    </dgm:pt>
    <dgm:pt modelId="{22A7DB04-6BA4-47B8-815D-02F080A19697}" type="pres">
      <dgm:prSet presAssocID="{277B0EC5-3516-47CB-9629-5DA0262EC9AC}" presName="hierChild1" presStyleCnt="0">
        <dgm:presLayoutVars>
          <dgm:chPref val="1"/>
          <dgm:dir/>
          <dgm:animOne val="branch"/>
          <dgm:animLvl val="lvl"/>
          <dgm:resizeHandles/>
        </dgm:presLayoutVars>
      </dgm:prSet>
      <dgm:spPr/>
    </dgm:pt>
    <dgm:pt modelId="{5C210AF8-EB84-4A5B-B82F-A0B6C7577940}" type="pres">
      <dgm:prSet presAssocID="{7548D9D8-EF2B-4AF3-8735-058F01DDD441}" presName="hierRoot1" presStyleCnt="0"/>
      <dgm:spPr/>
    </dgm:pt>
    <dgm:pt modelId="{92A70AA9-BAF7-408B-B761-1C91ADD8FF01}" type="pres">
      <dgm:prSet presAssocID="{7548D9D8-EF2B-4AF3-8735-058F01DDD441}" presName="composite" presStyleCnt="0"/>
      <dgm:spPr/>
    </dgm:pt>
    <dgm:pt modelId="{D73CD24B-0058-49BD-AC63-0161F15171A9}" type="pres">
      <dgm:prSet presAssocID="{7548D9D8-EF2B-4AF3-8735-058F01DDD441}" presName="image" presStyleLbl="node0" presStyleIdx="0" presStyleCnt="1" custLinFactNeighborX="-1546" custLinFactNeighborY="-883"/>
      <dgm:spPr>
        <a:blipFill rotWithShape="1">
          <a:blip xmlns:r="http://schemas.openxmlformats.org/officeDocument/2006/relationships" r:embed="rId1"/>
          <a:stretch>
            <a:fillRect/>
          </a:stretch>
        </a:blipFill>
      </dgm:spPr>
    </dgm:pt>
    <dgm:pt modelId="{0F1B3121-83B0-4176-A0D7-3818D7033618}" type="pres">
      <dgm:prSet presAssocID="{7548D9D8-EF2B-4AF3-8735-058F01DDD441}" presName="text" presStyleLbl="revTx" presStyleIdx="0" presStyleCnt="1" custScaleX="84673" custScaleY="101821" custLinFactNeighborX="-3991" custLinFactNeighborY="-206">
        <dgm:presLayoutVars>
          <dgm:chPref val="3"/>
        </dgm:presLayoutVars>
      </dgm:prSet>
      <dgm:spPr/>
    </dgm:pt>
    <dgm:pt modelId="{11BF9D1A-13F1-4A01-B04C-F6C9EB81BCDC}" type="pres">
      <dgm:prSet presAssocID="{7548D9D8-EF2B-4AF3-8735-058F01DDD441}" presName="hierChild2" presStyleCnt="0"/>
      <dgm:spPr/>
    </dgm:pt>
  </dgm:ptLst>
  <dgm:cxnLst>
    <dgm:cxn modelId="{EF8677A2-275E-4062-B37A-8759B9B7F8DA}" type="presOf" srcId="{7548D9D8-EF2B-4AF3-8735-058F01DDD441}" destId="{0F1B3121-83B0-4176-A0D7-3818D7033618}" srcOrd="0" destOrd="0" presId="urn:microsoft.com/office/officeart/2009/layout/CirclePictureHierarchy"/>
    <dgm:cxn modelId="{4AB82CD5-6901-4976-B4E8-B7E4B5F72D25}" type="presOf" srcId="{277B0EC5-3516-47CB-9629-5DA0262EC9AC}" destId="{22A7DB04-6BA4-47B8-815D-02F080A19697}" srcOrd="0" destOrd="0" presId="urn:microsoft.com/office/officeart/2009/layout/CirclePictureHierarchy"/>
    <dgm:cxn modelId="{349D7EE5-6762-4C3C-BD18-9A66A072F996}" srcId="{277B0EC5-3516-47CB-9629-5DA0262EC9AC}" destId="{7548D9D8-EF2B-4AF3-8735-058F01DDD441}" srcOrd="0" destOrd="0" parTransId="{AA7EFFD2-9170-4FFD-9D56-224F98A357FB}" sibTransId="{BE1CDD52-C1D6-44AA-B589-A72BF0DB20B9}"/>
    <dgm:cxn modelId="{B87AE36F-D1C7-4467-89B5-93AB1656C990}" type="presParOf" srcId="{22A7DB04-6BA4-47B8-815D-02F080A19697}" destId="{5C210AF8-EB84-4A5B-B82F-A0B6C7577940}" srcOrd="0" destOrd="0" presId="urn:microsoft.com/office/officeart/2009/layout/CirclePictureHierarchy"/>
    <dgm:cxn modelId="{5DCCDC4A-BFD0-4CF8-AAFA-925325D6DE84}" type="presParOf" srcId="{5C210AF8-EB84-4A5B-B82F-A0B6C7577940}" destId="{92A70AA9-BAF7-408B-B761-1C91ADD8FF01}" srcOrd="0" destOrd="0" presId="urn:microsoft.com/office/officeart/2009/layout/CirclePictureHierarchy"/>
    <dgm:cxn modelId="{839B23B8-FE73-4626-967B-F95AE8193D47}" type="presParOf" srcId="{92A70AA9-BAF7-408B-B761-1C91ADD8FF01}" destId="{D73CD24B-0058-49BD-AC63-0161F15171A9}" srcOrd="0" destOrd="0" presId="urn:microsoft.com/office/officeart/2009/layout/CirclePictureHierarchy"/>
    <dgm:cxn modelId="{4121065C-7677-4337-B7FB-1444EF525F65}" type="presParOf" srcId="{92A70AA9-BAF7-408B-B761-1C91ADD8FF01}" destId="{0F1B3121-83B0-4176-A0D7-3818D7033618}" srcOrd="1" destOrd="0" presId="urn:microsoft.com/office/officeart/2009/layout/CirclePictureHierarchy"/>
    <dgm:cxn modelId="{42C45BCF-4252-48D6-BFD9-AEC5484113A4}" type="presParOf" srcId="{5C210AF8-EB84-4A5B-B82F-A0B6C7577940}" destId="{11BF9D1A-13F1-4A01-B04C-F6C9EB81BCDC}" srcOrd="1" destOrd="0" presId="urn:microsoft.com/office/officeart/2009/layout/CirclePicture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208086-67F1-4AB8-AEE6-0983B5D71A40}" type="doc">
      <dgm:prSet loTypeId="urn:microsoft.com/office/officeart/2008/layout/VerticalAccentList" loCatId="list" qsTypeId="urn:microsoft.com/office/officeart/2005/8/quickstyle/simple1" qsCatId="simple" csTypeId="urn:microsoft.com/office/officeart/2005/8/colors/colorful4" csCatId="colorful" phldr="1"/>
      <dgm:spPr/>
      <dgm:t>
        <a:bodyPr/>
        <a:lstStyle/>
        <a:p>
          <a:endParaRPr lang="es-ES"/>
        </a:p>
      </dgm:t>
    </dgm:pt>
    <dgm:pt modelId="{7F6C1347-01BC-4928-B25B-7043EC0ED20F}">
      <dgm:prSet phldrT="[Texto]" custT="1">
        <dgm:style>
          <a:lnRef idx="2">
            <a:schemeClr val="accent6"/>
          </a:lnRef>
          <a:fillRef idx="1">
            <a:schemeClr val="lt1"/>
          </a:fillRef>
          <a:effectRef idx="0">
            <a:schemeClr val="accent6"/>
          </a:effectRef>
          <a:fontRef idx="minor">
            <a:schemeClr val="dk1"/>
          </a:fontRef>
        </dgm:style>
      </dgm:prSet>
      <dgm:spPr>
        <a:ln>
          <a:noFill/>
        </a:ln>
        <a:effectLst>
          <a:glow rad="1016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just"/>
          <a:r>
            <a:rPr lang="es-MX" sz="2400" dirty="0">
              <a:latin typeface="Arial" panose="020B0604020202020204" pitchFamily="34" charset="0"/>
              <a:ea typeface="Times New Roman" panose="02020603050405020304" pitchFamily="18" charset="0"/>
              <a:cs typeface="Times New Roman" panose="02020603050405020304" pitchFamily="18" charset="0"/>
            </a:rPr>
            <a:t>En México, la población de 60 años o más es un sector social y económicamente vulnerable, pues se estima que cerca del 47 por ciento vive en pobreza, y entre 20 y 30 por ciento sufre violencia física, psicológica, económica o abandono.</a:t>
          </a:r>
          <a:endParaRPr lang="es-ES" sz="2400" dirty="0"/>
        </a:p>
      </dgm:t>
    </dgm:pt>
    <dgm:pt modelId="{2E5B72B6-8867-455E-A1C4-E0E1D322C478}" type="parTrans" cxnId="{E3493FFB-40B3-441B-A176-EEE575FEFE8F}">
      <dgm:prSet/>
      <dgm:spPr/>
      <dgm:t>
        <a:bodyPr/>
        <a:lstStyle/>
        <a:p>
          <a:endParaRPr lang="es-ES"/>
        </a:p>
      </dgm:t>
    </dgm:pt>
    <dgm:pt modelId="{1235A6F6-49BE-4B99-8731-E091D6E61348}" type="sibTrans" cxnId="{E3493FFB-40B3-441B-A176-EEE575FEFE8F}">
      <dgm:prSet/>
      <dgm:spPr/>
      <dgm:t>
        <a:bodyPr/>
        <a:lstStyle/>
        <a:p>
          <a:endParaRPr lang="es-ES"/>
        </a:p>
      </dgm:t>
    </dgm:pt>
    <dgm:pt modelId="{4055CAFC-1D15-48AC-A9D1-306ECAB53FB7}" type="pres">
      <dgm:prSet presAssocID="{6C208086-67F1-4AB8-AEE6-0983B5D71A40}" presName="Name0" presStyleCnt="0">
        <dgm:presLayoutVars>
          <dgm:chMax/>
          <dgm:chPref/>
          <dgm:dir/>
        </dgm:presLayoutVars>
      </dgm:prSet>
      <dgm:spPr/>
    </dgm:pt>
    <dgm:pt modelId="{67951CD0-5749-40F7-BC0C-CF9BEEE54898}" type="pres">
      <dgm:prSet presAssocID="{7F6C1347-01BC-4928-B25B-7043EC0ED20F}" presName="parenttextcomposite" presStyleCnt="0"/>
      <dgm:spPr/>
    </dgm:pt>
    <dgm:pt modelId="{3B26DCDD-BBF0-4661-B71A-14404DAA8DF1}" type="pres">
      <dgm:prSet presAssocID="{7F6C1347-01BC-4928-B25B-7043EC0ED20F}" presName="parenttext" presStyleLbl="revTx" presStyleIdx="0" presStyleCnt="1" custScaleX="98566" custScaleY="590155" custLinFactNeighborX="-1373" custLinFactNeighborY="-60416">
        <dgm:presLayoutVars>
          <dgm:chMax/>
          <dgm:chPref val="2"/>
          <dgm:bulletEnabled val="1"/>
        </dgm:presLayoutVars>
      </dgm:prSet>
      <dgm:spPr/>
    </dgm:pt>
    <dgm:pt modelId="{E593C18A-1BA1-41EB-8C46-7E34948AB628}" type="pres">
      <dgm:prSet presAssocID="{7F6C1347-01BC-4928-B25B-7043EC0ED20F}" presName="parallelogramComposite" presStyleCnt="0"/>
      <dgm:spPr/>
    </dgm:pt>
    <dgm:pt modelId="{6CBE29EE-EA22-4429-AAEC-C644E9583569}" type="pres">
      <dgm:prSet presAssocID="{7F6C1347-01BC-4928-B25B-7043EC0ED20F}" presName="parallelogram1" presStyleLbl="alignNode1" presStyleIdx="0" presStyleCnt="7"/>
      <dgm:spPr/>
    </dgm:pt>
    <dgm:pt modelId="{FC0807DC-E4EC-4E5D-A4FE-E9AB299D14C4}" type="pres">
      <dgm:prSet presAssocID="{7F6C1347-01BC-4928-B25B-7043EC0ED20F}" presName="parallelogram2" presStyleLbl="alignNode1" presStyleIdx="1" presStyleCnt="7"/>
      <dgm:spPr/>
    </dgm:pt>
    <dgm:pt modelId="{38BB3788-BBE5-498A-A977-AA787871EB8A}" type="pres">
      <dgm:prSet presAssocID="{7F6C1347-01BC-4928-B25B-7043EC0ED20F}" presName="parallelogram3" presStyleLbl="alignNode1" presStyleIdx="2" presStyleCnt="7"/>
      <dgm:spPr/>
    </dgm:pt>
    <dgm:pt modelId="{A371F4DA-C14B-4D78-A79F-C98718B9EAB1}" type="pres">
      <dgm:prSet presAssocID="{7F6C1347-01BC-4928-B25B-7043EC0ED20F}" presName="parallelogram4" presStyleLbl="alignNode1" presStyleIdx="3" presStyleCnt="7"/>
      <dgm:spPr/>
    </dgm:pt>
    <dgm:pt modelId="{C46ABA90-190D-431D-A294-28B2F4222566}" type="pres">
      <dgm:prSet presAssocID="{7F6C1347-01BC-4928-B25B-7043EC0ED20F}" presName="parallelogram5" presStyleLbl="alignNode1" presStyleIdx="4" presStyleCnt="7"/>
      <dgm:spPr/>
    </dgm:pt>
    <dgm:pt modelId="{80882BBF-2058-400C-B22B-AEAF18996B2D}" type="pres">
      <dgm:prSet presAssocID="{7F6C1347-01BC-4928-B25B-7043EC0ED20F}" presName="parallelogram6" presStyleLbl="alignNode1" presStyleIdx="5" presStyleCnt="7"/>
      <dgm:spPr/>
    </dgm:pt>
    <dgm:pt modelId="{291A42A4-D50B-4E9E-913B-4D04C548C81D}" type="pres">
      <dgm:prSet presAssocID="{7F6C1347-01BC-4928-B25B-7043EC0ED20F}" presName="parallelogram7" presStyleLbl="alignNode1" presStyleIdx="6" presStyleCnt="7"/>
      <dgm:spPr/>
    </dgm:pt>
  </dgm:ptLst>
  <dgm:cxnLst>
    <dgm:cxn modelId="{0A4E2809-8BDA-4BD1-B39C-098CB88D5DFF}" type="presOf" srcId="{7F6C1347-01BC-4928-B25B-7043EC0ED20F}" destId="{3B26DCDD-BBF0-4661-B71A-14404DAA8DF1}" srcOrd="0" destOrd="0" presId="urn:microsoft.com/office/officeart/2008/layout/VerticalAccentList"/>
    <dgm:cxn modelId="{60138DA8-8E4E-411F-B92D-3EF0E8FD05AD}" type="presOf" srcId="{6C208086-67F1-4AB8-AEE6-0983B5D71A40}" destId="{4055CAFC-1D15-48AC-A9D1-306ECAB53FB7}" srcOrd="0" destOrd="0" presId="urn:microsoft.com/office/officeart/2008/layout/VerticalAccentList"/>
    <dgm:cxn modelId="{E3493FFB-40B3-441B-A176-EEE575FEFE8F}" srcId="{6C208086-67F1-4AB8-AEE6-0983B5D71A40}" destId="{7F6C1347-01BC-4928-B25B-7043EC0ED20F}" srcOrd="0" destOrd="0" parTransId="{2E5B72B6-8867-455E-A1C4-E0E1D322C478}" sibTransId="{1235A6F6-49BE-4B99-8731-E091D6E61348}"/>
    <dgm:cxn modelId="{9469F91C-1550-41F7-B290-65025469F4E4}" type="presParOf" srcId="{4055CAFC-1D15-48AC-A9D1-306ECAB53FB7}" destId="{67951CD0-5749-40F7-BC0C-CF9BEEE54898}" srcOrd="0" destOrd="0" presId="urn:microsoft.com/office/officeart/2008/layout/VerticalAccentList"/>
    <dgm:cxn modelId="{89FD874E-0CED-4B02-90DB-9A9553101CFB}" type="presParOf" srcId="{67951CD0-5749-40F7-BC0C-CF9BEEE54898}" destId="{3B26DCDD-BBF0-4661-B71A-14404DAA8DF1}" srcOrd="0" destOrd="0" presId="urn:microsoft.com/office/officeart/2008/layout/VerticalAccentList"/>
    <dgm:cxn modelId="{D71E4086-D366-4212-BE26-ADEA71F0F2E8}" type="presParOf" srcId="{4055CAFC-1D15-48AC-A9D1-306ECAB53FB7}" destId="{E593C18A-1BA1-41EB-8C46-7E34948AB628}" srcOrd="1" destOrd="0" presId="urn:microsoft.com/office/officeart/2008/layout/VerticalAccentList"/>
    <dgm:cxn modelId="{595EE55B-78C7-4CC1-B5A7-4C86683C7881}" type="presParOf" srcId="{E593C18A-1BA1-41EB-8C46-7E34948AB628}" destId="{6CBE29EE-EA22-4429-AAEC-C644E9583569}" srcOrd="0" destOrd="0" presId="urn:microsoft.com/office/officeart/2008/layout/VerticalAccentList"/>
    <dgm:cxn modelId="{85039801-7014-46CA-B941-3BB697716BED}" type="presParOf" srcId="{E593C18A-1BA1-41EB-8C46-7E34948AB628}" destId="{FC0807DC-E4EC-4E5D-A4FE-E9AB299D14C4}" srcOrd="1" destOrd="0" presId="urn:microsoft.com/office/officeart/2008/layout/VerticalAccentList"/>
    <dgm:cxn modelId="{2A97BDA2-3BDB-44BE-91A5-FF2DCBAF8348}" type="presParOf" srcId="{E593C18A-1BA1-41EB-8C46-7E34948AB628}" destId="{38BB3788-BBE5-498A-A977-AA787871EB8A}" srcOrd="2" destOrd="0" presId="urn:microsoft.com/office/officeart/2008/layout/VerticalAccentList"/>
    <dgm:cxn modelId="{32C6A534-5D3E-4B3A-8DBA-3D7446BC77F5}" type="presParOf" srcId="{E593C18A-1BA1-41EB-8C46-7E34948AB628}" destId="{A371F4DA-C14B-4D78-A79F-C98718B9EAB1}" srcOrd="3" destOrd="0" presId="urn:microsoft.com/office/officeart/2008/layout/VerticalAccentList"/>
    <dgm:cxn modelId="{B578601E-8B58-4B6A-82F5-AF420EE94452}" type="presParOf" srcId="{E593C18A-1BA1-41EB-8C46-7E34948AB628}" destId="{C46ABA90-190D-431D-A294-28B2F4222566}" srcOrd="4" destOrd="0" presId="urn:microsoft.com/office/officeart/2008/layout/VerticalAccentList"/>
    <dgm:cxn modelId="{FCB62004-3FA3-4762-9823-0E16B5B43746}" type="presParOf" srcId="{E593C18A-1BA1-41EB-8C46-7E34948AB628}" destId="{80882BBF-2058-400C-B22B-AEAF18996B2D}" srcOrd="5" destOrd="0" presId="urn:microsoft.com/office/officeart/2008/layout/VerticalAccentList"/>
    <dgm:cxn modelId="{D426A496-7213-4AEB-AD48-C3D55B95C722}" type="presParOf" srcId="{E593C18A-1BA1-41EB-8C46-7E34948AB628}" destId="{291A42A4-D50B-4E9E-913B-4D04C548C81D}" srcOrd="6" destOrd="0" presId="urn:microsoft.com/office/officeart/2008/layout/VerticalAccentList"/>
  </dgm:cxnLst>
  <dgm:bg/>
  <dgm:whole>
    <a:ln>
      <a:solidFill>
        <a:srgbClr val="7030A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850154-FB22-4BCD-B5D4-B2139E6D70BC}" type="doc">
      <dgm:prSet loTypeId="urn:microsoft.com/office/officeart/2008/layout/CaptionedPictures" loCatId="picture" qsTypeId="urn:microsoft.com/office/officeart/2005/8/quickstyle/simple1" qsCatId="simple" csTypeId="urn:microsoft.com/office/officeart/2005/8/colors/colorful4" csCatId="colorful" phldr="1"/>
      <dgm:spPr>
        <a:scene3d>
          <a:camera prst="orthographicFront">
            <a:rot lat="0" lon="0" rev="0"/>
          </a:camera>
          <a:lightRig rig="soft" dir="t">
            <a:rot lat="0" lon="0" rev="0"/>
          </a:lightRig>
        </a:scene3d>
      </dgm:spPr>
    </dgm:pt>
    <dgm:pt modelId="{46DAA746-2B2B-45E9-853E-D1DAE6218266}">
      <dgm:prSet phldrT="[Texto]" custT="1">
        <dgm:style>
          <a:lnRef idx="2">
            <a:schemeClr val="accent5"/>
          </a:lnRef>
          <a:fillRef idx="1">
            <a:schemeClr val="lt1"/>
          </a:fillRef>
          <a:effectRef idx="0">
            <a:schemeClr val="accent5"/>
          </a:effectRef>
          <a:fontRef idx="minor">
            <a:schemeClr val="dk1"/>
          </a:fontRef>
        </dgm:style>
      </dgm:prSet>
      <dgm:spPr>
        <a:solidFill>
          <a:schemeClr val="accent6">
            <a:lumMod val="20000"/>
            <a:lumOff val="80000"/>
          </a:schemeClr>
        </a:solidFill>
        <a:ln>
          <a:noFill/>
        </a:ln>
        <a:effectLst>
          <a:outerShdw blurRad="57785" dist="33020" dir="3180000" algn="ctr">
            <a:srgbClr val="000000">
              <a:alpha val="30000"/>
            </a:srgbClr>
          </a:outerShdw>
        </a:effectLst>
        <a:sp3d prstMaterial="metal">
          <a:bevelT w="38100" h="57150" prst="angle"/>
        </a:sp3d>
      </dgm:spPr>
      <dgm:t>
        <a:bodyPr/>
        <a:lstStyle/>
        <a:p>
          <a:r>
            <a:rPr lang="es-MX" sz="2000" dirty="0">
              <a:latin typeface="Arial" panose="020B0604020202020204" pitchFamily="34" charset="0"/>
              <a:ea typeface="Calibri" panose="020F0502020204030204" pitchFamily="34" charset="0"/>
            </a:rPr>
            <a:t>“la ancianidad a muchos les da miedo. La consideran una especie de enfermedad con la que es mejor no entrar en contacto” </a:t>
          </a:r>
          <a:endParaRPr lang="es-ES" sz="2000" dirty="0"/>
        </a:p>
      </dgm:t>
    </dgm:pt>
    <dgm:pt modelId="{218FE815-ED1F-4AAE-9EAE-A85C1A16D879}" type="parTrans" cxnId="{F29FF7E8-169A-40D8-BC4E-945F86AD65AD}">
      <dgm:prSet/>
      <dgm:spPr/>
      <dgm:t>
        <a:bodyPr/>
        <a:lstStyle/>
        <a:p>
          <a:endParaRPr lang="es-ES"/>
        </a:p>
      </dgm:t>
    </dgm:pt>
    <dgm:pt modelId="{F37E0B9D-DE12-4D29-A665-7E985F3DBC65}" type="sibTrans" cxnId="{F29FF7E8-169A-40D8-BC4E-945F86AD65AD}">
      <dgm:prSet/>
      <dgm:spPr/>
      <dgm:t>
        <a:bodyPr/>
        <a:lstStyle/>
        <a:p>
          <a:endParaRPr lang="es-ES"/>
        </a:p>
      </dgm:t>
    </dgm:pt>
    <dgm:pt modelId="{56CC1F2C-BA0A-4ABD-92D3-D0D6164F81F8}" type="pres">
      <dgm:prSet presAssocID="{D2850154-FB22-4BCD-B5D4-B2139E6D70BC}" presName="Name0" presStyleCnt="0">
        <dgm:presLayoutVars>
          <dgm:chMax/>
          <dgm:chPref/>
          <dgm:dir/>
        </dgm:presLayoutVars>
      </dgm:prSet>
      <dgm:spPr/>
    </dgm:pt>
    <dgm:pt modelId="{F70C03F9-F3EB-4412-AAC8-C49B9E96AD4D}" type="pres">
      <dgm:prSet presAssocID="{46DAA746-2B2B-45E9-853E-D1DAE6218266}" presName="composite" presStyleCnt="0">
        <dgm:presLayoutVars>
          <dgm:chMax val="1"/>
          <dgm:chPref val="1"/>
        </dgm:presLayoutVars>
      </dgm:prSet>
      <dgm:spPr>
        <a:ln>
          <a:noFill/>
        </a:ln>
        <a:effectLst>
          <a:outerShdw blurRad="57785" dist="33020" dir="3180000" algn="ctr">
            <a:srgbClr val="000000">
              <a:alpha val="30000"/>
            </a:srgbClr>
          </a:outerShdw>
        </a:effectLst>
        <a:sp3d prstMaterial="metal">
          <a:bevelT w="38100" h="57150" prst="angle"/>
        </a:sp3d>
      </dgm:spPr>
    </dgm:pt>
    <dgm:pt modelId="{E77E05B8-93C5-41D1-BA88-7A8E1CCE9D34}" type="pres">
      <dgm:prSet presAssocID="{46DAA746-2B2B-45E9-853E-D1DAE6218266}" presName="Accent" presStyleLbl="trAlignAcc1" presStyleIdx="0" presStyleCnt="1" custScaleX="263616" custLinFactNeighborX="-1726" custLinFactNeighborY="66962">
        <dgm:presLayoutVars>
          <dgm:chMax val="0"/>
          <dgm:chPref val="0"/>
        </dgm:presLayoutVars>
      </dgm:prSet>
      <dgm:spPr>
        <a:ln>
          <a:noFill/>
        </a:ln>
        <a:effectLst>
          <a:outerShdw blurRad="57785" dist="33020" dir="3180000" algn="ctr">
            <a:srgbClr val="000000">
              <a:alpha val="30000"/>
            </a:srgbClr>
          </a:outerShdw>
        </a:effectLst>
        <a:sp3d prstMaterial="metal">
          <a:bevelT w="38100" h="57150" prst="angle"/>
        </a:sp3d>
      </dgm:spPr>
    </dgm:pt>
    <dgm:pt modelId="{1413B66F-8884-4FA4-B544-146A8D51B638}" type="pres">
      <dgm:prSet presAssocID="{46DAA746-2B2B-45E9-853E-D1DAE6218266}" presName="Image" presStyleLbl="alignImgPlace1" presStyleIdx="0" presStyleCnt="1" custAng="20757301" custScaleX="151237" custScaleY="164259" custLinFactNeighborX="-14391" custLinFactNeighborY="-58399">
        <dgm:presLayoutVars>
          <dgm:chMax val="0"/>
          <dgm:chPref val="0"/>
        </dgm:presLayoutVars>
      </dgm:prSet>
      <dgm:spPr>
        <a:blipFill rotWithShape="1">
          <a:blip xmlns:r="http://schemas.openxmlformats.org/officeDocument/2006/relationships" r:embed="rId1"/>
          <a:stretch>
            <a:fillRect/>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F12D84EB-F101-4D48-A77D-C10BDB68A766}" type="pres">
      <dgm:prSet presAssocID="{46DAA746-2B2B-45E9-853E-D1DAE6218266}" presName="ChildComposite" presStyleCnt="0"/>
      <dgm:spPr>
        <a:ln>
          <a:noFill/>
        </a:ln>
        <a:effectLst>
          <a:outerShdw blurRad="57785" dist="33020" dir="3180000" algn="ctr">
            <a:srgbClr val="000000">
              <a:alpha val="30000"/>
            </a:srgbClr>
          </a:outerShdw>
        </a:effectLst>
        <a:sp3d prstMaterial="metal">
          <a:bevelT w="38100" h="57150" prst="angle"/>
        </a:sp3d>
      </dgm:spPr>
    </dgm:pt>
    <dgm:pt modelId="{C741CB41-FB04-4116-A6B6-06E51FC9278C}" type="pres">
      <dgm:prSet presAssocID="{46DAA746-2B2B-45E9-853E-D1DAE6218266}" presName="Child" presStyleLbl="node1" presStyleIdx="0" presStyleCnt="0">
        <dgm:presLayoutVars>
          <dgm:chMax val="0"/>
          <dgm:chPref val="0"/>
          <dgm:bulletEnabled val="1"/>
        </dgm:presLayoutVars>
      </dgm:prSet>
      <dgm:spPr>
        <a:ln>
          <a:noFill/>
        </a:ln>
        <a:effectLst>
          <a:outerShdw blurRad="57785" dist="33020" dir="3180000" algn="ctr">
            <a:srgbClr val="000000">
              <a:alpha val="30000"/>
            </a:srgbClr>
          </a:outerShdw>
        </a:effectLst>
        <a:sp3d prstMaterial="metal">
          <a:bevelT w="38100" h="57150" prst="angle"/>
        </a:sp3d>
      </dgm:spPr>
    </dgm:pt>
    <dgm:pt modelId="{72248349-84F7-4118-97BD-97AF727D4DFE}" type="pres">
      <dgm:prSet presAssocID="{46DAA746-2B2B-45E9-853E-D1DAE6218266}" presName="Parent" presStyleLbl="revTx" presStyleIdx="0" presStyleCnt="1" custScaleX="277148" custScaleY="286778" custLinFactY="27651" custLinFactNeighborX="1345" custLinFactNeighborY="100000">
        <dgm:presLayoutVars>
          <dgm:chMax val="1"/>
          <dgm:chPref val="0"/>
          <dgm:bulletEnabled val="1"/>
        </dgm:presLayoutVars>
      </dgm:prSet>
      <dgm:spPr/>
    </dgm:pt>
  </dgm:ptLst>
  <dgm:cxnLst>
    <dgm:cxn modelId="{4ED54435-68B0-4AE4-A299-4536744CFA90}" type="presOf" srcId="{D2850154-FB22-4BCD-B5D4-B2139E6D70BC}" destId="{56CC1F2C-BA0A-4ABD-92D3-D0D6164F81F8}" srcOrd="0" destOrd="0" presId="urn:microsoft.com/office/officeart/2008/layout/CaptionedPictures"/>
    <dgm:cxn modelId="{25F217CC-FAD4-4A6B-9FCF-D8853A513057}" type="presOf" srcId="{46DAA746-2B2B-45E9-853E-D1DAE6218266}" destId="{72248349-84F7-4118-97BD-97AF727D4DFE}" srcOrd="0" destOrd="0" presId="urn:microsoft.com/office/officeart/2008/layout/CaptionedPictures"/>
    <dgm:cxn modelId="{F29FF7E8-169A-40D8-BC4E-945F86AD65AD}" srcId="{D2850154-FB22-4BCD-B5D4-B2139E6D70BC}" destId="{46DAA746-2B2B-45E9-853E-D1DAE6218266}" srcOrd="0" destOrd="0" parTransId="{218FE815-ED1F-4AAE-9EAE-A85C1A16D879}" sibTransId="{F37E0B9D-DE12-4D29-A665-7E985F3DBC65}"/>
    <dgm:cxn modelId="{81590BF4-8372-48C7-95A1-9AB566612EB0}" type="presParOf" srcId="{56CC1F2C-BA0A-4ABD-92D3-D0D6164F81F8}" destId="{F70C03F9-F3EB-4412-AAC8-C49B9E96AD4D}" srcOrd="0" destOrd="0" presId="urn:microsoft.com/office/officeart/2008/layout/CaptionedPictures"/>
    <dgm:cxn modelId="{7069FC29-3C66-4403-95B5-7C756A8BA5F3}" type="presParOf" srcId="{F70C03F9-F3EB-4412-AAC8-C49B9E96AD4D}" destId="{E77E05B8-93C5-41D1-BA88-7A8E1CCE9D34}" srcOrd="0" destOrd="0" presId="urn:microsoft.com/office/officeart/2008/layout/CaptionedPictures"/>
    <dgm:cxn modelId="{B6FC6179-60AB-40CC-BB1B-D544DB6998F3}" type="presParOf" srcId="{F70C03F9-F3EB-4412-AAC8-C49B9E96AD4D}" destId="{1413B66F-8884-4FA4-B544-146A8D51B638}" srcOrd="1" destOrd="0" presId="urn:microsoft.com/office/officeart/2008/layout/CaptionedPictures"/>
    <dgm:cxn modelId="{E88DC06B-91FA-4589-B7FF-8EF368ED0957}" type="presParOf" srcId="{F70C03F9-F3EB-4412-AAC8-C49B9E96AD4D}" destId="{F12D84EB-F101-4D48-A77D-C10BDB68A766}" srcOrd="2" destOrd="0" presId="urn:microsoft.com/office/officeart/2008/layout/CaptionedPictures"/>
    <dgm:cxn modelId="{CBD271CF-080C-43EA-9E88-DBFA9101D44B}" type="presParOf" srcId="{F12D84EB-F101-4D48-A77D-C10BDB68A766}" destId="{C741CB41-FB04-4116-A6B6-06E51FC9278C}" srcOrd="0" destOrd="0" presId="urn:microsoft.com/office/officeart/2008/layout/CaptionedPictures"/>
    <dgm:cxn modelId="{C77AE0CC-C988-4BA9-949C-840FF09CCC8A}" type="presParOf" srcId="{F12D84EB-F101-4D48-A77D-C10BDB68A766}" destId="{72248349-84F7-4118-97BD-97AF727D4DFE}" srcOrd="1" destOrd="0" presId="urn:microsoft.com/office/officeart/2008/layout/CaptionedPicture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D34AEA-384B-462B-AFCB-573F6C861F3D}" type="doc">
      <dgm:prSet loTypeId="urn:microsoft.com/office/officeart/2008/layout/PictureStrips" loCatId="list" qsTypeId="urn:microsoft.com/office/officeart/2005/8/quickstyle/simple1" qsCatId="simple" csTypeId="urn:microsoft.com/office/officeart/2005/8/colors/colorful2" csCatId="colorful" phldr="1"/>
      <dgm:spPr/>
    </dgm:pt>
    <dgm:pt modelId="{DB8D1033-0663-4BA3-A2EC-924F8DAD5223}">
      <dgm:prSet phldrT="[Texto]" custT="1"/>
      <dgm:spPr>
        <a:ln w="28575">
          <a:solidFill>
            <a:schemeClr val="accent2">
              <a:lumMod val="75000"/>
            </a:schemeClr>
          </a:solidFill>
        </a:ln>
      </dgm:spPr>
      <dgm:t>
        <a:bodyPr/>
        <a:lstStyle/>
        <a:p>
          <a:r>
            <a:rPr lang="es-MX" sz="2400" dirty="0">
              <a:latin typeface="Arial" panose="020B0604020202020204" pitchFamily="34" charset="0"/>
              <a:ea typeface="Times New Roman" panose="02020603050405020304" pitchFamily="18" charset="0"/>
              <a:cs typeface="Times New Roman" panose="02020603050405020304" pitchFamily="18" charset="0"/>
            </a:rPr>
            <a:t>el país atraviesa por un proceso de envejecimiento: actualmente, cerca del 8.9 por ciento de la población –unos 10 millones de personas– son ancianos, pero en el 2050 representarán casi el 30 por ciento, con una </a:t>
          </a:r>
          <a:r>
            <a:rPr lang="es-MX" sz="2400" b="1" dirty="0">
              <a:latin typeface="Arial" panose="020B0604020202020204" pitchFamily="34" charset="0"/>
              <a:ea typeface="Calibri" panose="020F0502020204030204" pitchFamily="34" charset="0"/>
              <a:cs typeface="Times New Roman" panose="02020603050405020304" pitchFamily="18" charset="0"/>
            </a:rPr>
            <a:t>esperanza de vida de 85 u 86 años, pero el hecho de vivir más no implica que la calidad sea mejor. </a:t>
          </a:r>
          <a:endParaRPr lang="es-ES" sz="2400" dirty="0"/>
        </a:p>
      </dgm:t>
    </dgm:pt>
    <dgm:pt modelId="{D29BF919-794A-4D1C-A0E6-06356BDCCC94}" type="parTrans" cxnId="{85D6273C-D393-458F-B040-166814DE3EDC}">
      <dgm:prSet/>
      <dgm:spPr/>
      <dgm:t>
        <a:bodyPr/>
        <a:lstStyle/>
        <a:p>
          <a:endParaRPr lang="es-ES"/>
        </a:p>
      </dgm:t>
    </dgm:pt>
    <dgm:pt modelId="{12D34630-9EB0-41CD-BF0A-C0E07950F1DC}" type="sibTrans" cxnId="{85D6273C-D393-458F-B040-166814DE3EDC}">
      <dgm:prSet/>
      <dgm:spPr/>
      <dgm:t>
        <a:bodyPr/>
        <a:lstStyle/>
        <a:p>
          <a:endParaRPr lang="es-ES"/>
        </a:p>
      </dgm:t>
    </dgm:pt>
    <dgm:pt modelId="{42551E1B-77EC-4FD7-9FEA-707F9EA7B0E7}" type="pres">
      <dgm:prSet presAssocID="{BAD34AEA-384B-462B-AFCB-573F6C861F3D}" presName="Name0" presStyleCnt="0">
        <dgm:presLayoutVars>
          <dgm:dir/>
          <dgm:resizeHandles val="exact"/>
        </dgm:presLayoutVars>
      </dgm:prSet>
      <dgm:spPr/>
    </dgm:pt>
    <dgm:pt modelId="{965711DC-5297-4E4F-8A30-919A56D7F6A8}" type="pres">
      <dgm:prSet presAssocID="{DB8D1033-0663-4BA3-A2EC-924F8DAD5223}" presName="composite" presStyleCnt="0"/>
      <dgm:spPr/>
    </dgm:pt>
    <dgm:pt modelId="{70E3222B-2B08-4B2E-8DA1-4D317DF4B8D5}" type="pres">
      <dgm:prSet presAssocID="{DB8D1033-0663-4BA3-A2EC-924F8DAD5223}" presName="rect1" presStyleLbl="trAlignAcc1" presStyleIdx="0" presStyleCnt="1" custScaleX="76733" custScaleY="147869">
        <dgm:presLayoutVars>
          <dgm:bulletEnabled val="1"/>
        </dgm:presLayoutVars>
      </dgm:prSet>
      <dgm:spPr/>
    </dgm:pt>
    <dgm:pt modelId="{B3DE415F-B013-40EE-A131-D81F5D93F493}" type="pres">
      <dgm:prSet presAssocID="{DB8D1033-0663-4BA3-A2EC-924F8DAD5223}" presName="rect2" presStyleLbl="fgImgPlace1" presStyleIdx="0" presStyleCnt="1" custScaleX="168127" custScaleY="118711" custLinFactNeighborX="6617" custLinFactNeighborY="9863"/>
      <dgm:spPr>
        <a:blipFill rotWithShape="1">
          <a:blip xmlns:r="http://schemas.openxmlformats.org/officeDocument/2006/relationships" r:embed="rId1"/>
          <a:stretch>
            <a:fillRect/>
          </a:stretch>
        </a:blipFill>
        <a:ln>
          <a:noFill/>
        </a:ln>
        <a:effectLst>
          <a:outerShdw blurRad="184150" dist="241300" dir="11520000" sx="110000" sy="110000" algn="ctr">
            <a:srgbClr val="000000">
              <a:alpha val="18000"/>
            </a:srgbClr>
          </a:outerShdw>
        </a:effectLst>
        <a:scene3d>
          <a:camera prst="perspectiveRight"/>
          <a:lightRig rig="flood" dir="t">
            <a:rot lat="0" lon="0" rev="13800000"/>
          </a:lightRig>
        </a:scene3d>
        <a:sp3d extrusionH="107950" prstMaterial="plastic">
          <a:bevelT w="82550" h="63500" prst="divot"/>
          <a:bevelB/>
        </a:sp3d>
      </dgm:spPr>
      <dgm:extLst>
        <a:ext uri="{E40237B7-FDA0-4F09-8148-C483321AD2D9}">
          <dgm14:cNvPr xmlns:dgm14="http://schemas.microsoft.com/office/drawing/2010/diagram" id="0" name="" descr="PDF) La vejez que nunca esperamos"/>
        </a:ext>
      </dgm:extLst>
    </dgm:pt>
  </dgm:ptLst>
  <dgm:cxnLst>
    <dgm:cxn modelId="{85D6273C-D393-458F-B040-166814DE3EDC}" srcId="{BAD34AEA-384B-462B-AFCB-573F6C861F3D}" destId="{DB8D1033-0663-4BA3-A2EC-924F8DAD5223}" srcOrd="0" destOrd="0" parTransId="{D29BF919-794A-4D1C-A0E6-06356BDCCC94}" sibTransId="{12D34630-9EB0-41CD-BF0A-C0E07950F1DC}"/>
    <dgm:cxn modelId="{3E665D68-C99D-4E81-99EB-B28791D7BCC6}" type="presOf" srcId="{BAD34AEA-384B-462B-AFCB-573F6C861F3D}" destId="{42551E1B-77EC-4FD7-9FEA-707F9EA7B0E7}" srcOrd="0" destOrd="0" presId="urn:microsoft.com/office/officeart/2008/layout/PictureStrips"/>
    <dgm:cxn modelId="{79F8D0C5-3546-407D-BC3E-FC646E89CF7A}" type="presOf" srcId="{DB8D1033-0663-4BA3-A2EC-924F8DAD5223}" destId="{70E3222B-2B08-4B2E-8DA1-4D317DF4B8D5}" srcOrd="0" destOrd="0" presId="urn:microsoft.com/office/officeart/2008/layout/PictureStrips"/>
    <dgm:cxn modelId="{0D156B50-CD5A-421E-94A5-82C28C818723}" type="presParOf" srcId="{42551E1B-77EC-4FD7-9FEA-707F9EA7B0E7}" destId="{965711DC-5297-4E4F-8A30-919A56D7F6A8}" srcOrd="0" destOrd="0" presId="urn:microsoft.com/office/officeart/2008/layout/PictureStrips"/>
    <dgm:cxn modelId="{EB76725F-C123-4808-9D5F-D56ED88C593E}" type="presParOf" srcId="{965711DC-5297-4E4F-8A30-919A56D7F6A8}" destId="{70E3222B-2B08-4B2E-8DA1-4D317DF4B8D5}" srcOrd="0" destOrd="0" presId="urn:microsoft.com/office/officeart/2008/layout/PictureStrips"/>
    <dgm:cxn modelId="{CFDE73FA-3170-44FF-83F4-DA1270212D68}" type="presParOf" srcId="{965711DC-5297-4E4F-8A30-919A56D7F6A8}" destId="{B3DE415F-B013-40EE-A131-D81F5D93F493}" srcOrd="1" destOrd="0" presId="urn:microsoft.com/office/officeart/2008/layout/PictureStrips"/>
  </dgm:cxnLst>
  <dgm:bg/>
  <dgm:whole>
    <a:ln w="38100">
      <a:solidFill>
        <a:schemeClr val="accent6">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8896A8-870D-4E74-AAC4-FAF0359DCAFF}" type="doc">
      <dgm:prSet loTypeId="urn:microsoft.com/office/officeart/2005/8/layout/vList4" loCatId="picture" qsTypeId="urn:microsoft.com/office/officeart/2005/8/quickstyle/simple1" qsCatId="simple" csTypeId="urn:microsoft.com/office/officeart/2005/8/colors/colorful5" csCatId="colorful" phldr="1"/>
      <dgm:spPr/>
      <dgm:t>
        <a:bodyPr/>
        <a:lstStyle/>
        <a:p>
          <a:endParaRPr lang="es-ES"/>
        </a:p>
      </dgm:t>
    </dgm:pt>
    <dgm:pt modelId="{4938E6EA-C77B-4B3A-9E16-DA30DD5F350F}">
      <dgm:prSet phldrT="[Texto]"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just"/>
          <a:r>
            <a:rPr lang="es-MX" sz="2400" dirty="0">
              <a:latin typeface="Arial" panose="020B0604020202020204" pitchFamily="34" charset="0"/>
              <a:ea typeface="Calibri" panose="020F0502020204030204" pitchFamily="34" charset="0"/>
              <a:cs typeface="Times New Roman" panose="02020603050405020304" pitchFamily="18" charset="0"/>
            </a:rPr>
            <a:t>“«La eterna juventud» es una alucinación muy peligrosa”</a:t>
          </a:r>
          <a:endParaRPr lang="es-ES" sz="2400" dirty="0"/>
        </a:p>
      </dgm:t>
    </dgm:pt>
    <dgm:pt modelId="{F07CF7AB-B33E-4BE3-8669-F59CC33F0655}" type="parTrans" cxnId="{AEA5C187-2FD7-477A-8590-06FB3023EDF0}">
      <dgm:prSet/>
      <dgm:spPr/>
      <dgm:t>
        <a:bodyPr/>
        <a:lstStyle/>
        <a:p>
          <a:endParaRPr lang="es-ES"/>
        </a:p>
      </dgm:t>
    </dgm:pt>
    <dgm:pt modelId="{5AF690FA-F87A-49C1-A7F3-4F988E2CEAD7}" type="sibTrans" cxnId="{AEA5C187-2FD7-477A-8590-06FB3023EDF0}">
      <dgm:prSet/>
      <dgm:spPr/>
      <dgm:t>
        <a:bodyPr/>
        <a:lstStyle/>
        <a:p>
          <a:endParaRPr lang="es-ES"/>
        </a:p>
      </dgm:t>
    </dgm:pt>
    <dgm:pt modelId="{64275A3B-7FA8-4420-AB53-546A97746DA8}">
      <dgm:prSet phldrT="[Texto]"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ctr"/>
          <a:r>
            <a:rPr lang="es-MX" sz="2400" dirty="0">
              <a:latin typeface="Arial" panose="020B0604020202020204" pitchFamily="34" charset="0"/>
              <a:ea typeface="Calibri" panose="020F0502020204030204" pitchFamily="34" charset="0"/>
              <a:cs typeface="Times New Roman" panose="02020603050405020304" pitchFamily="18" charset="0"/>
            </a:rPr>
            <a:t>     y “ser ancianos es tan importante —y hermoso— como ser jóvenes”.</a:t>
          </a:r>
          <a:endParaRPr lang="es-ES" sz="2400" dirty="0"/>
        </a:p>
      </dgm:t>
    </dgm:pt>
    <dgm:pt modelId="{4445889D-ADB3-4879-9812-1D5B589CC735}" type="parTrans" cxnId="{BA81FA78-2F18-4947-8C45-CC286D31E2E0}">
      <dgm:prSet/>
      <dgm:spPr/>
      <dgm:t>
        <a:bodyPr/>
        <a:lstStyle/>
        <a:p>
          <a:endParaRPr lang="es-ES"/>
        </a:p>
      </dgm:t>
    </dgm:pt>
    <dgm:pt modelId="{DA2C7A4C-D82F-4188-83A3-52345C53DFF0}" type="sibTrans" cxnId="{BA81FA78-2F18-4947-8C45-CC286D31E2E0}">
      <dgm:prSet/>
      <dgm:spPr/>
      <dgm:t>
        <a:bodyPr/>
        <a:lstStyle/>
        <a:p>
          <a:endParaRPr lang="es-ES"/>
        </a:p>
      </dgm:t>
    </dgm:pt>
    <dgm:pt modelId="{4E67D2C8-2E67-48E4-8ACD-45A15916877D}">
      <dgm:prSet phldrT="[Texto]"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pPr algn="just"/>
          <a:r>
            <a:rPr lang="es-MX" sz="2200" dirty="0">
              <a:latin typeface="Arial" panose="020B0604020202020204" pitchFamily="34" charset="0"/>
              <a:ea typeface="Calibri" panose="020F0502020204030204" pitchFamily="34" charset="0"/>
              <a:cs typeface="Times New Roman" panose="02020603050405020304" pitchFamily="18" charset="0"/>
            </a:rPr>
            <a:t>Señala el Papa Francisco en su catequesis del 23 de febrero de 2022, que “Junto con la migración, la vejez, se encuentra entre las cuestiones más urgentes que la familia humana está llamada a afrontar en este tiempo.". </a:t>
          </a:r>
          <a:endParaRPr lang="es-ES" sz="2200" dirty="0"/>
        </a:p>
      </dgm:t>
    </dgm:pt>
    <dgm:pt modelId="{350A3882-F3DF-4CF0-8DFD-9D3C6BCACDD3}" type="sibTrans" cxnId="{41C3BE1B-E8A3-4A49-B05D-AF81BE6B41A5}">
      <dgm:prSet/>
      <dgm:spPr/>
      <dgm:t>
        <a:bodyPr/>
        <a:lstStyle/>
        <a:p>
          <a:endParaRPr lang="es-ES"/>
        </a:p>
      </dgm:t>
    </dgm:pt>
    <dgm:pt modelId="{8AFFF54A-637F-43A2-BBC1-304A5956E2EB}" type="parTrans" cxnId="{41C3BE1B-E8A3-4A49-B05D-AF81BE6B41A5}">
      <dgm:prSet/>
      <dgm:spPr/>
      <dgm:t>
        <a:bodyPr/>
        <a:lstStyle/>
        <a:p>
          <a:endParaRPr lang="es-ES"/>
        </a:p>
      </dgm:t>
    </dgm:pt>
    <dgm:pt modelId="{E2D2D174-4A7D-4481-804D-2EB7E6F26D76}" type="pres">
      <dgm:prSet presAssocID="{D48896A8-870D-4E74-AAC4-FAF0359DCAFF}" presName="linear" presStyleCnt="0">
        <dgm:presLayoutVars>
          <dgm:dir/>
          <dgm:resizeHandles val="exact"/>
        </dgm:presLayoutVars>
      </dgm:prSet>
      <dgm:spPr/>
    </dgm:pt>
    <dgm:pt modelId="{A1A87424-4714-4EA0-A86E-3BD62EEF60B3}" type="pres">
      <dgm:prSet presAssocID="{4E67D2C8-2E67-48E4-8ACD-45A15916877D}" presName="comp" presStyleCnt="0"/>
      <dgm:spPr/>
    </dgm:pt>
    <dgm:pt modelId="{A66B1A02-F079-44D2-91D0-90C85D5FA7A1}" type="pres">
      <dgm:prSet presAssocID="{4E67D2C8-2E67-48E4-8ACD-45A15916877D}" presName="box" presStyleLbl="node1" presStyleIdx="0" presStyleCnt="3" custScaleX="85310" custScaleY="93606" custLinFactNeighborX="-2071" custLinFactNeighborY="6325"/>
      <dgm:spPr/>
    </dgm:pt>
    <dgm:pt modelId="{DE32BE73-D8A8-44D4-810A-1C82D91A9FD8}" type="pres">
      <dgm:prSet presAssocID="{4E67D2C8-2E67-48E4-8ACD-45A15916877D}" presName="img" presStyleLbl="fgImgPlace1" presStyleIdx="0" presStyleCnt="3" custScaleX="124248" custScaleY="133791" custLinFactNeighborX="-9481" custLinFactNeighborY="5627"/>
      <dgm:spPr>
        <a:blipFill rotWithShape="1">
          <a:blip xmlns:r="http://schemas.openxmlformats.org/officeDocument/2006/relationships" r:embed="rId1"/>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3454FB31-322B-4B7F-A8F0-857932057DC0}" type="pres">
      <dgm:prSet presAssocID="{4E67D2C8-2E67-48E4-8ACD-45A15916877D}" presName="text" presStyleLbl="node1" presStyleIdx="0" presStyleCnt="3">
        <dgm:presLayoutVars>
          <dgm:bulletEnabled val="1"/>
        </dgm:presLayoutVars>
      </dgm:prSet>
      <dgm:spPr/>
    </dgm:pt>
    <dgm:pt modelId="{76F2DE28-F23F-40E4-A4DF-533DCB8D1FA8}" type="pres">
      <dgm:prSet presAssocID="{350A3882-F3DF-4CF0-8DFD-9D3C6BCACDD3}" presName="spacer" presStyleCnt="0"/>
      <dgm:spPr/>
    </dgm:pt>
    <dgm:pt modelId="{D11394BB-0DAB-4ECF-8517-AD1BB1A955C4}" type="pres">
      <dgm:prSet presAssocID="{4938E6EA-C77B-4B3A-9E16-DA30DD5F350F}" presName="comp" presStyleCnt="0"/>
      <dgm:spPr/>
    </dgm:pt>
    <dgm:pt modelId="{668212A1-8685-4CF8-8F33-D713F28F7BB8}" type="pres">
      <dgm:prSet presAssocID="{4938E6EA-C77B-4B3A-9E16-DA30DD5F350F}" presName="box" presStyleLbl="node1" presStyleIdx="1" presStyleCnt="3" custScaleX="75493" custScaleY="83727" custLinFactNeighborX="-151" custLinFactNeighborY="-1805"/>
      <dgm:spPr/>
    </dgm:pt>
    <dgm:pt modelId="{B6A9ED5A-5172-4D3D-BBA3-631F349A77C0}" type="pres">
      <dgm:prSet presAssocID="{4938E6EA-C77B-4B3A-9E16-DA30DD5F350F}" presName="img" presStyleLbl="fgImgPlace1" presStyleIdx="1" presStyleCnt="3" custScaleX="121398" custScaleY="126794" custLinFactNeighborX="-24528" custLinFactNeighborY="-1146"/>
      <dgm:spPr>
        <a:blipFill rotWithShape="1">
          <a:blip xmlns:r="http://schemas.openxmlformats.org/officeDocument/2006/relationships" r:embed="rId2"/>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D74341F6-3959-4C72-9834-F7D7A62E521A}" type="pres">
      <dgm:prSet presAssocID="{4938E6EA-C77B-4B3A-9E16-DA30DD5F350F}" presName="text" presStyleLbl="node1" presStyleIdx="1" presStyleCnt="3">
        <dgm:presLayoutVars>
          <dgm:bulletEnabled val="1"/>
        </dgm:presLayoutVars>
      </dgm:prSet>
      <dgm:spPr/>
    </dgm:pt>
    <dgm:pt modelId="{8DB32D47-6DBA-45A4-8968-1CF7B2A8F903}" type="pres">
      <dgm:prSet presAssocID="{5AF690FA-F87A-49C1-A7F3-4F988E2CEAD7}" presName="spacer" presStyleCnt="0"/>
      <dgm:spPr/>
    </dgm:pt>
    <dgm:pt modelId="{926DF20C-81E3-4CE2-8E96-D600B171094F}" type="pres">
      <dgm:prSet presAssocID="{64275A3B-7FA8-4420-AB53-546A97746DA8}" presName="comp" presStyleCnt="0"/>
      <dgm:spPr/>
    </dgm:pt>
    <dgm:pt modelId="{3707CD4B-1F99-41BA-B4CB-A7D65C6815B9}" type="pres">
      <dgm:prSet presAssocID="{64275A3B-7FA8-4420-AB53-546A97746DA8}" presName="box" presStyleLbl="node1" presStyleIdx="2" presStyleCnt="3" custScaleX="84940" custLinFactNeighborX="-1509" custLinFactNeighborY="-3158"/>
      <dgm:spPr/>
    </dgm:pt>
    <dgm:pt modelId="{B71E4558-D0C3-4416-BEB7-0E7AEA377446}" type="pres">
      <dgm:prSet presAssocID="{64275A3B-7FA8-4420-AB53-546A97746DA8}" presName="img" presStyleLbl="fgImgPlace1" presStyleIdx="2" presStyleCnt="3" custScaleX="126129" custScaleY="136510" custLinFactNeighborX="-10205" custLinFactNeighborY="-6421"/>
      <dgm:spPr>
        <a:blipFill rotWithShape="1">
          <a:blip xmlns:r="http://schemas.openxmlformats.org/officeDocument/2006/relationships" r:embed="rId3"/>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DEA51F7-5BD5-458E-8FEC-4042DAF12DC0}" type="pres">
      <dgm:prSet presAssocID="{64275A3B-7FA8-4420-AB53-546A97746DA8}" presName="text" presStyleLbl="node1" presStyleIdx="2" presStyleCnt="3">
        <dgm:presLayoutVars>
          <dgm:bulletEnabled val="1"/>
        </dgm:presLayoutVars>
      </dgm:prSet>
      <dgm:spPr/>
    </dgm:pt>
  </dgm:ptLst>
  <dgm:cxnLst>
    <dgm:cxn modelId="{41C3BE1B-E8A3-4A49-B05D-AF81BE6B41A5}" srcId="{D48896A8-870D-4E74-AAC4-FAF0359DCAFF}" destId="{4E67D2C8-2E67-48E4-8ACD-45A15916877D}" srcOrd="0" destOrd="0" parTransId="{8AFFF54A-637F-43A2-BBC1-304A5956E2EB}" sibTransId="{350A3882-F3DF-4CF0-8DFD-9D3C6BCACDD3}"/>
    <dgm:cxn modelId="{321A3D47-C1F3-4624-BDAD-C38322409587}" type="presOf" srcId="{64275A3B-7FA8-4420-AB53-546A97746DA8}" destId="{ADEA51F7-5BD5-458E-8FEC-4042DAF12DC0}" srcOrd="1" destOrd="0" presId="urn:microsoft.com/office/officeart/2005/8/layout/vList4"/>
    <dgm:cxn modelId="{62D4F86E-F123-4957-8DDE-B592E1BE2755}" type="presOf" srcId="{4938E6EA-C77B-4B3A-9E16-DA30DD5F350F}" destId="{D74341F6-3959-4C72-9834-F7D7A62E521A}" srcOrd="1" destOrd="0" presId="urn:microsoft.com/office/officeart/2005/8/layout/vList4"/>
    <dgm:cxn modelId="{BA81FA78-2F18-4947-8C45-CC286D31E2E0}" srcId="{D48896A8-870D-4E74-AAC4-FAF0359DCAFF}" destId="{64275A3B-7FA8-4420-AB53-546A97746DA8}" srcOrd="2" destOrd="0" parTransId="{4445889D-ADB3-4879-9812-1D5B589CC735}" sibTransId="{DA2C7A4C-D82F-4188-83A3-52345C53DFF0}"/>
    <dgm:cxn modelId="{36AB4C7E-72CD-469E-8203-34520A168F1E}" type="presOf" srcId="{4E67D2C8-2E67-48E4-8ACD-45A15916877D}" destId="{A66B1A02-F079-44D2-91D0-90C85D5FA7A1}" srcOrd="0" destOrd="0" presId="urn:microsoft.com/office/officeart/2005/8/layout/vList4"/>
    <dgm:cxn modelId="{AEA5C187-2FD7-477A-8590-06FB3023EDF0}" srcId="{D48896A8-870D-4E74-AAC4-FAF0359DCAFF}" destId="{4938E6EA-C77B-4B3A-9E16-DA30DD5F350F}" srcOrd="1" destOrd="0" parTransId="{F07CF7AB-B33E-4BE3-8669-F59CC33F0655}" sibTransId="{5AF690FA-F87A-49C1-A7F3-4F988E2CEAD7}"/>
    <dgm:cxn modelId="{0C1928B2-9C74-40DC-B850-0AF3AA24038C}" type="presOf" srcId="{64275A3B-7FA8-4420-AB53-546A97746DA8}" destId="{3707CD4B-1F99-41BA-B4CB-A7D65C6815B9}" srcOrd="0" destOrd="0" presId="urn:microsoft.com/office/officeart/2005/8/layout/vList4"/>
    <dgm:cxn modelId="{0EB8D4D3-ABF1-4D24-A19E-FE13B768F964}" type="presOf" srcId="{D48896A8-870D-4E74-AAC4-FAF0359DCAFF}" destId="{E2D2D174-4A7D-4481-804D-2EB7E6F26D76}" srcOrd="0" destOrd="0" presId="urn:microsoft.com/office/officeart/2005/8/layout/vList4"/>
    <dgm:cxn modelId="{850CDDEF-67D2-429F-9BA9-9BAD3D9A087E}" type="presOf" srcId="{4938E6EA-C77B-4B3A-9E16-DA30DD5F350F}" destId="{668212A1-8685-4CF8-8F33-D713F28F7BB8}" srcOrd="0" destOrd="0" presId="urn:microsoft.com/office/officeart/2005/8/layout/vList4"/>
    <dgm:cxn modelId="{120E01FB-7DE8-4D00-8F8C-ACF57AFEAE3C}" type="presOf" srcId="{4E67D2C8-2E67-48E4-8ACD-45A15916877D}" destId="{3454FB31-322B-4B7F-A8F0-857932057DC0}" srcOrd="1" destOrd="0" presId="urn:microsoft.com/office/officeart/2005/8/layout/vList4"/>
    <dgm:cxn modelId="{CE4A8297-4F8D-4004-8B8B-6F8FDBCE772D}" type="presParOf" srcId="{E2D2D174-4A7D-4481-804D-2EB7E6F26D76}" destId="{A1A87424-4714-4EA0-A86E-3BD62EEF60B3}" srcOrd="0" destOrd="0" presId="urn:microsoft.com/office/officeart/2005/8/layout/vList4"/>
    <dgm:cxn modelId="{9C877D1B-E697-4B4A-B11C-688EB297423A}" type="presParOf" srcId="{A1A87424-4714-4EA0-A86E-3BD62EEF60B3}" destId="{A66B1A02-F079-44D2-91D0-90C85D5FA7A1}" srcOrd="0" destOrd="0" presId="urn:microsoft.com/office/officeart/2005/8/layout/vList4"/>
    <dgm:cxn modelId="{0EACE83F-D44F-4489-8C43-2E4260C95D72}" type="presParOf" srcId="{A1A87424-4714-4EA0-A86E-3BD62EEF60B3}" destId="{DE32BE73-D8A8-44D4-810A-1C82D91A9FD8}" srcOrd="1" destOrd="0" presId="urn:microsoft.com/office/officeart/2005/8/layout/vList4"/>
    <dgm:cxn modelId="{D36FDE39-E137-47EF-B211-EA50668FE849}" type="presParOf" srcId="{A1A87424-4714-4EA0-A86E-3BD62EEF60B3}" destId="{3454FB31-322B-4B7F-A8F0-857932057DC0}" srcOrd="2" destOrd="0" presId="urn:microsoft.com/office/officeart/2005/8/layout/vList4"/>
    <dgm:cxn modelId="{19DEB687-3D2B-4D67-BE96-1B24778A4422}" type="presParOf" srcId="{E2D2D174-4A7D-4481-804D-2EB7E6F26D76}" destId="{76F2DE28-F23F-40E4-A4DF-533DCB8D1FA8}" srcOrd="1" destOrd="0" presId="urn:microsoft.com/office/officeart/2005/8/layout/vList4"/>
    <dgm:cxn modelId="{BD38524A-A308-4586-8B4A-40EA46377D1A}" type="presParOf" srcId="{E2D2D174-4A7D-4481-804D-2EB7E6F26D76}" destId="{D11394BB-0DAB-4ECF-8517-AD1BB1A955C4}" srcOrd="2" destOrd="0" presId="urn:microsoft.com/office/officeart/2005/8/layout/vList4"/>
    <dgm:cxn modelId="{BB8F3611-A0C7-4971-9300-38A529761A8C}" type="presParOf" srcId="{D11394BB-0DAB-4ECF-8517-AD1BB1A955C4}" destId="{668212A1-8685-4CF8-8F33-D713F28F7BB8}" srcOrd="0" destOrd="0" presId="urn:microsoft.com/office/officeart/2005/8/layout/vList4"/>
    <dgm:cxn modelId="{96A67CF5-3A5F-42E7-836D-C1F99D3FB068}" type="presParOf" srcId="{D11394BB-0DAB-4ECF-8517-AD1BB1A955C4}" destId="{B6A9ED5A-5172-4D3D-BBA3-631F349A77C0}" srcOrd="1" destOrd="0" presId="urn:microsoft.com/office/officeart/2005/8/layout/vList4"/>
    <dgm:cxn modelId="{7D8E4656-89EB-45A3-A633-278196DAFCC3}" type="presParOf" srcId="{D11394BB-0DAB-4ECF-8517-AD1BB1A955C4}" destId="{D74341F6-3959-4C72-9834-F7D7A62E521A}" srcOrd="2" destOrd="0" presId="urn:microsoft.com/office/officeart/2005/8/layout/vList4"/>
    <dgm:cxn modelId="{788FE148-3715-49F5-A65B-8D493285CE35}" type="presParOf" srcId="{E2D2D174-4A7D-4481-804D-2EB7E6F26D76}" destId="{8DB32D47-6DBA-45A4-8968-1CF7B2A8F903}" srcOrd="3" destOrd="0" presId="urn:microsoft.com/office/officeart/2005/8/layout/vList4"/>
    <dgm:cxn modelId="{28820090-2C9A-42E3-A4F7-315847A6AFA2}" type="presParOf" srcId="{E2D2D174-4A7D-4481-804D-2EB7E6F26D76}" destId="{926DF20C-81E3-4CE2-8E96-D600B171094F}" srcOrd="4" destOrd="0" presId="urn:microsoft.com/office/officeart/2005/8/layout/vList4"/>
    <dgm:cxn modelId="{BF994F8A-DEF9-445D-951F-E8850CFAA70F}" type="presParOf" srcId="{926DF20C-81E3-4CE2-8E96-D600B171094F}" destId="{3707CD4B-1F99-41BA-B4CB-A7D65C6815B9}" srcOrd="0" destOrd="0" presId="urn:microsoft.com/office/officeart/2005/8/layout/vList4"/>
    <dgm:cxn modelId="{CFAF8450-289C-461C-A26F-2CA02A595350}" type="presParOf" srcId="{926DF20C-81E3-4CE2-8E96-D600B171094F}" destId="{B71E4558-D0C3-4416-BEB7-0E7AEA377446}" srcOrd="1" destOrd="0" presId="urn:microsoft.com/office/officeart/2005/8/layout/vList4"/>
    <dgm:cxn modelId="{89513B30-78AC-4884-BB5F-7D4D3CD8617F}" type="presParOf" srcId="{926DF20C-81E3-4CE2-8E96-D600B171094F}" destId="{ADEA51F7-5BD5-458E-8FEC-4042DAF12DC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D6559F6-3EAB-4726-9758-30E2D351BE34}" type="doc">
      <dgm:prSet loTypeId="urn:microsoft.com/office/officeart/2008/layout/BubblePictureList" loCatId="picture" qsTypeId="urn:microsoft.com/office/officeart/2005/8/quickstyle/simple1" qsCatId="simple" csTypeId="urn:microsoft.com/office/officeart/2005/8/colors/colorful4" csCatId="colorful" phldr="1"/>
      <dgm:spPr/>
    </dgm:pt>
    <dgm:pt modelId="{C96B0095-045F-4F9A-9C8B-B7A3CA95FB73}">
      <dgm:prSet phldrT="[Texto]" custT="1">
        <dgm:style>
          <a:lnRef idx="2">
            <a:schemeClr val="accent5"/>
          </a:lnRef>
          <a:fillRef idx="1">
            <a:schemeClr val="lt1"/>
          </a:fillRef>
          <a:effectRef idx="0">
            <a:schemeClr val="accent5"/>
          </a:effectRef>
          <a:fontRef idx="minor">
            <a:schemeClr val="dk1"/>
          </a:fontRef>
        </dgm:styl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just"/>
          <a:r>
            <a:rPr lang="es-MX" sz="2400" dirty="0">
              <a:latin typeface="Arial" panose="020B0604020202020204" pitchFamily="34" charset="0"/>
              <a:ea typeface="Calibri" panose="020F0502020204030204" pitchFamily="34" charset="0"/>
              <a:cs typeface="Times New Roman" panose="02020603050405020304" pitchFamily="18" charset="0"/>
            </a:rPr>
            <a:t>En los salmos encontramos además esta sentida súplica al Señor: «No me rechaces en el tiempo de mi vejez» (Sal 71,9). Una expresión fuerte, muy cruda. Nos lleva a pensar en el sufrimiento extremo de Jesús que exclamó en la cruz: «Dios mío, Dios mío, ¿por qué me has abandonado?» (Mt 27,46).</a:t>
          </a:r>
        </a:p>
        <a:p>
          <a:pPr algn="just"/>
          <a:r>
            <a:rPr lang="es-MX" sz="2400" dirty="0">
              <a:latin typeface="Arial" panose="020B0604020202020204" pitchFamily="34" charset="0"/>
              <a:ea typeface="Calibri" panose="020F0502020204030204" pitchFamily="34" charset="0"/>
              <a:cs typeface="Times New Roman" panose="02020603050405020304" pitchFamily="18" charset="0"/>
            </a:rPr>
            <a:t> </a:t>
          </a:r>
          <a:endParaRPr lang="es-ES" sz="2400" dirty="0"/>
        </a:p>
      </dgm:t>
    </dgm:pt>
    <dgm:pt modelId="{AA26C3B4-5D33-426E-98D7-E4DDCFEE1D27}" type="parTrans" cxnId="{04525C63-1099-4E65-9887-64FFBF9EEC44}">
      <dgm:prSet/>
      <dgm:spPr/>
      <dgm:t>
        <a:bodyPr/>
        <a:lstStyle/>
        <a:p>
          <a:endParaRPr lang="es-ES"/>
        </a:p>
      </dgm:t>
    </dgm:pt>
    <dgm:pt modelId="{A833E786-B282-4D34-A792-B3696A448453}" type="sibTrans" cxnId="{04525C63-1099-4E65-9887-64FFBF9EEC44}">
      <dgm:prSet/>
      <dgm:spPr>
        <a:blipFill rotWithShape="1">
          <a:blip xmlns:r="http://schemas.openxmlformats.org/officeDocument/2006/relationships" r:embed="rId1"/>
          <a:stretch>
            <a:fillRect/>
          </a:stretch>
        </a:blipFill>
        <a:ln>
          <a:noFill/>
        </a:ln>
        <a:effectLst>
          <a:outerShdw blurRad="149987" dist="250190" dir="8460000" algn="ctr">
            <a:srgbClr val="000000">
              <a:alpha val="28000"/>
            </a:srgbClr>
          </a:outerShdw>
        </a:effectLst>
        <a:scene3d>
          <a:camera prst="perspectiveRight"/>
          <a:lightRig rig="contrasting" dir="t">
            <a:rot lat="0" lon="0" rev="1500000"/>
          </a:lightRig>
        </a:scene3d>
        <a:sp3d prstMaterial="metal">
          <a:bevelT w="88900" h="88900"/>
        </a:sp3d>
      </dgm:spPr>
      <dgm:t>
        <a:bodyPr/>
        <a:lstStyle/>
        <a:p>
          <a:endParaRPr lang="es-ES"/>
        </a:p>
      </dgm:t>
    </dgm:pt>
    <dgm:pt modelId="{658F4ABE-35C8-4D7D-A9C5-8BC503C9B4B3}" type="pres">
      <dgm:prSet presAssocID="{CD6559F6-3EAB-4726-9758-30E2D351BE34}" presName="Name0" presStyleCnt="0">
        <dgm:presLayoutVars>
          <dgm:chMax val="8"/>
          <dgm:chPref val="8"/>
          <dgm:dir/>
        </dgm:presLayoutVars>
      </dgm:prSet>
      <dgm:spPr/>
    </dgm:pt>
    <dgm:pt modelId="{5A18E833-F9DD-4791-B9D1-B9AB06DAA613}" type="pres">
      <dgm:prSet presAssocID="{C96B0095-045F-4F9A-9C8B-B7A3CA95FB73}" presName="parent_text_1" presStyleLbl="revTx" presStyleIdx="0" presStyleCnt="1" custScaleX="77931" custScaleY="352709" custLinFactY="1749" custLinFactNeighborX="-15263" custLinFactNeighborY="100000">
        <dgm:presLayoutVars>
          <dgm:chMax val="0"/>
          <dgm:chPref val="0"/>
          <dgm:bulletEnabled val="1"/>
        </dgm:presLayoutVars>
      </dgm:prSet>
      <dgm:spPr/>
    </dgm:pt>
    <dgm:pt modelId="{52A764AC-CA13-4FE4-9356-BFE40828F2B3}" type="pres">
      <dgm:prSet presAssocID="{C96B0095-045F-4F9A-9C8B-B7A3CA95FB73}" presName="image_accent_1" presStyleCnt="0"/>
      <dgm:spPr/>
    </dgm:pt>
    <dgm:pt modelId="{5BECB03E-21F5-40C4-9B6C-6FCA2E98F946}" type="pres">
      <dgm:prSet presAssocID="{C96B0095-045F-4F9A-9C8B-B7A3CA95FB73}" presName="imageAccentRepeatNode" presStyleLbl="alignNode1" presStyleIdx="0" presStyleCnt="2" custScaleX="98646" custScaleY="94675" custLinFactNeighborX="54933" custLinFactNeighborY="-39835"/>
      <dgm:spPr>
        <a:solidFill>
          <a:srgbClr val="7030A0"/>
        </a:solidFill>
        <a:ln>
          <a:solidFill>
            <a:srgbClr val="00B0F0"/>
          </a:solidFill>
        </a:ln>
      </dgm:spPr>
    </dgm:pt>
    <dgm:pt modelId="{AF7CA5A3-4FC1-4EDC-A532-BBC748DA0024}" type="pres">
      <dgm:prSet presAssocID="{C96B0095-045F-4F9A-9C8B-B7A3CA95FB73}" presName="accent_1" presStyleLbl="alignNode1" presStyleIdx="1" presStyleCnt="2" custLinFactX="-100000" custLinFactY="78766" custLinFactNeighborX="-188377" custLinFactNeighborY="100000"/>
      <dgm:spPr>
        <a:solidFill>
          <a:srgbClr val="7030A0"/>
        </a:solidFill>
      </dgm:spPr>
    </dgm:pt>
    <dgm:pt modelId="{A30FE8B1-BE63-47B1-9B21-0095C7B1A8EB}" type="pres">
      <dgm:prSet presAssocID="{A833E786-B282-4D34-A792-B3696A448453}" presName="image_1" presStyleCnt="0"/>
      <dgm:spPr/>
    </dgm:pt>
    <dgm:pt modelId="{92410DFC-16D1-4712-9492-A5EBF28741B1}" type="pres">
      <dgm:prSet presAssocID="{A833E786-B282-4D34-A792-B3696A448453}" presName="imageRepeatNode" presStyleLbl="fgImgPlace1" presStyleIdx="0" presStyleCnt="1" custScaleX="102595" custScaleY="95315" custLinFactNeighborX="63134" custLinFactNeighborY="-40877"/>
      <dgm:spPr/>
    </dgm:pt>
  </dgm:ptLst>
  <dgm:cxnLst>
    <dgm:cxn modelId="{C7D1532C-6B3C-4F73-B661-5348F0DBF17C}" type="presOf" srcId="{CD6559F6-3EAB-4726-9758-30E2D351BE34}" destId="{658F4ABE-35C8-4D7D-A9C5-8BC503C9B4B3}" srcOrd="0" destOrd="0" presId="urn:microsoft.com/office/officeart/2008/layout/BubblePictureList"/>
    <dgm:cxn modelId="{04525C63-1099-4E65-9887-64FFBF9EEC44}" srcId="{CD6559F6-3EAB-4726-9758-30E2D351BE34}" destId="{C96B0095-045F-4F9A-9C8B-B7A3CA95FB73}" srcOrd="0" destOrd="0" parTransId="{AA26C3B4-5D33-426E-98D7-E4DDCFEE1D27}" sibTransId="{A833E786-B282-4D34-A792-B3696A448453}"/>
    <dgm:cxn modelId="{EEF41494-AF4E-4E70-BD08-47E38B7227A2}" type="presOf" srcId="{C96B0095-045F-4F9A-9C8B-B7A3CA95FB73}" destId="{5A18E833-F9DD-4791-B9D1-B9AB06DAA613}" srcOrd="0" destOrd="0" presId="urn:microsoft.com/office/officeart/2008/layout/BubblePictureList"/>
    <dgm:cxn modelId="{5812BDC0-4A00-4F3E-B5C3-A83FC22768D6}" type="presOf" srcId="{A833E786-B282-4D34-A792-B3696A448453}" destId="{92410DFC-16D1-4712-9492-A5EBF28741B1}" srcOrd="0" destOrd="0" presId="urn:microsoft.com/office/officeart/2008/layout/BubblePictureList"/>
    <dgm:cxn modelId="{1A5BC489-17E4-4661-8786-697D203CD20B}" type="presParOf" srcId="{658F4ABE-35C8-4D7D-A9C5-8BC503C9B4B3}" destId="{5A18E833-F9DD-4791-B9D1-B9AB06DAA613}" srcOrd="0" destOrd="0" presId="urn:microsoft.com/office/officeart/2008/layout/BubblePictureList"/>
    <dgm:cxn modelId="{9275587B-9F1E-45C3-89FF-51FC1931A4C0}" type="presParOf" srcId="{658F4ABE-35C8-4D7D-A9C5-8BC503C9B4B3}" destId="{52A764AC-CA13-4FE4-9356-BFE40828F2B3}" srcOrd="1" destOrd="0" presId="urn:microsoft.com/office/officeart/2008/layout/BubblePictureList"/>
    <dgm:cxn modelId="{0F6989E4-A431-4CFA-BE8A-C55A8BDE5615}" type="presParOf" srcId="{52A764AC-CA13-4FE4-9356-BFE40828F2B3}" destId="{5BECB03E-21F5-40C4-9B6C-6FCA2E98F946}" srcOrd="0" destOrd="0" presId="urn:microsoft.com/office/officeart/2008/layout/BubblePictureList"/>
    <dgm:cxn modelId="{AE480C1E-07A4-4218-B12C-7C41D94BAFC3}" type="presParOf" srcId="{658F4ABE-35C8-4D7D-A9C5-8BC503C9B4B3}" destId="{AF7CA5A3-4FC1-4EDC-A532-BBC748DA0024}" srcOrd="2" destOrd="0" presId="urn:microsoft.com/office/officeart/2008/layout/BubblePictureList"/>
    <dgm:cxn modelId="{B4575CB9-7C85-4C7A-A8CE-84E30F0734CC}" type="presParOf" srcId="{658F4ABE-35C8-4D7D-A9C5-8BC503C9B4B3}" destId="{A30FE8B1-BE63-47B1-9B21-0095C7B1A8EB}" srcOrd="3" destOrd="0" presId="urn:microsoft.com/office/officeart/2008/layout/BubblePictureList"/>
    <dgm:cxn modelId="{9D813F8A-2CCE-4643-82A8-BEFD974E79E5}" type="presParOf" srcId="{A30FE8B1-BE63-47B1-9B21-0095C7B1A8EB}" destId="{92410DFC-16D1-4712-9492-A5EBF28741B1}" srcOrd="0" destOrd="0" presId="urn:microsoft.com/office/officeart/2008/layout/Bubble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0389C2-968F-4F7D-93F9-5D6A8D2B3CC6}" type="doc">
      <dgm:prSet loTypeId="urn:microsoft.com/office/officeart/2009/3/layout/StepUpProcess" loCatId="process" qsTypeId="urn:microsoft.com/office/officeart/2005/8/quickstyle/3d2" qsCatId="3D" csTypeId="urn:microsoft.com/office/officeart/2005/8/colors/colorful1" csCatId="colorful" phldr="1"/>
      <dgm:spPr/>
      <dgm:t>
        <a:bodyPr/>
        <a:lstStyle/>
        <a:p>
          <a:endParaRPr lang="es-ES"/>
        </a:p>
      </dgm:t>
    </dgm:pt>
    <dgm:pt modelId="{AA84E8B4-D0C9-439F-8A7C-52B7F09C230E}">
      <dgm:prSet phldrT="[Texto]" custT="1"/>
      <dgm:spPr/>
      <dgm:t>
        <a:bodyPr/>
        <a:lstStyle/>
        <a:p>
          <a:r>
            <a:rPr lang="es-MX" sz="2000" dirty="0">
              <a:latin typeface="Arial" panose="020B0604020202020204" pitchFamily="34" charset="0"/>
              <a:ea typeface="Calibri" panose="020F0502020204030204" pitchFamily="34" charset="0"/>
              <a:cs typeface="Times New Roman" panose="02020603050405020304" pitchFamily="18" charset="0"/>
            </a:rPr>
            <a:t>En la Biblia hallamos la certeza de la cercanía de Dios en cada etapa de la vida y, al mismo tiempo, encontramos el miedo al abandono, particularmente en la vejez y en el momento del dolor. </a:t>
          </a:r>
          <a:endParaRPr lang="es-ES" sz="2000" dirty="0"/>
        </a:p>
      </dgm:t>
    </dgm:pt>
    <dgm:pt modelId="{E532F67A-6421-4900-BDAB-0C53159E3BBB}" type="parTrans" cxnId="{92081818-2A25-4C69-AAD9-44A925AF024B}">
      <dgm:prSet/>
      <dgm:spPr/>
      <dgm:t>
        <a:bodyPr/>
        <a:lstStyle/>
        <a:p>
          <a:endParaRPr lang="es-ES"/>
        </a:p>
      </dgm:t>
    </dgm:pt>
    <dgm:pt modelId="{987032DC-D894-48FA-BE25-5B9934D390C1}" type="sibTrans" cxnId="{92081818-2A25-4C69-AAD9-44A925AF024B}">
      <dgm:prSet/>
      <dgm:spPr/>
      <dgm:t>
        <a:bodyPr/>
        <a:lstStyle/>
        <a:p>
          <a:endParaRPr lang="es-ES"/>
        </a:p>
      </dgm:t>
    </dgm:pt>
    <dgm:pt modelId="{1B18F466-3A77-4B0D-A974-2B8D0ABC024C}">
      <dgm:prSet phldrT="[Texto]" custT="1"/>
      <dgm:spPr/>
      <dgm:t>
        <a:bodyPr/>
        <a:lstStyle/>
        <a:p>
          <a:r>
            <a:rPr lang="es-MX" sz="2000" dirty="0">
              <a:latin typeface="Arial" panose="020B0604020202020204" pitchFamily="34" charset="0"/>
              <a:ea typeface="Calibri" panose="020F0502020204030204" pitchFamily="34" charset="0"/>
              <a:cs typeface="Times New Roman" panose="02020603050405020304" pitchFamily="18" charset="0"/>
            </a:rPr>
            <a:t>No se trata de una contradicción. Mirando a nuestro alrededor no nos resulta difícil comprobar cómo esas expresiones reflejan una realidad más que evidente. Con mucha frecuencia la soledad es la amarga compañera de la vida de las personas mayores.</a:t>
          </a:r>
          <a:endParaRPr lang="es-ES" sz="2000" dirty="0"/>
        </a:p>
      </dgm:t>
    </dgm:pt>
    <dgm:pt modelId="{ACCDAEE8-882C-44E9-9BB7-26BDD50E382C}" type="parTrans" cxnId="{F4C0BF89-5DE7-423A-BB20-9E5A0C207488}">
      <dgm:prSet/>
      <dgm:spPr/>
      <dgm:t>
        <a:bodyPr/>
        <a:lstStyle/>
        <a:p>
          <a:endParaRPr lang="es-ES"/>
        </a:p>
      </dgm:t>
    </dgm:pt>
    <dgm:pt modelId="{55598D45-FD64-4CD9-871C-057B2FC3175B}" type="sibTrans" cxnId="{F4C0BF89-5DE7-423A-BB20-9E5A0C207488}">
      <dgm:prSet/>
      <dgm:spPr/>
      <dgm:t>
        <a:bodyPr/>
        <a:lstStyle/>
        <a:p>
          <a:endParaRPr lang="es-ES"/>
        </a:p>
      </dgm:t>
    </dgm:pt>
    <dgm:pt modelId="{F5B86284-548F-410B-8EC2-133FADE4A543}" type="pres">
      <dgm:prSet presAssocID="{730389C2-968F-4F7D-93F9-5D6A8D2B3CC6}" presName="rootnode" presStyleCnt="0">
        <dgm:presLayoutVars>
          <dgm:chMax/>
          <dgm:chPref/>
          <dgm:dir/>
          <dgm:animLvl val="lvl"/>
        </dgm:presLayoutVars>
      </dgm:prSet>
      <dgm:spPr/>
    </dgm:pt>
    <dgm:pt modelId="{F712B11B-9988-4671-91B1-F8CE3C0A3144}" type="pres">
      <dgm:prSet presAssocID="{AA84E8B4-D0C9-439F-8A7C-52B7F09C230E}" presName="composite" presStyleCnt="0"/>
      <dgm:spPr/>
    </dgm:pt>
    <dgm:pt modelId="{78284409-6109-428F-87EF-98F775AC1B93}" type="pres">
      <dgm:prSet presAssocID="{AA84E8B4-D0C9-439F-8A7C-52B7F09C230E}" presName="LShape" presStyleLbl="alignNode1" presStyleIdx="0" presStyleCnt="3" custLinFactNeighborX="5534" custLinFactNeighborY="-28425"/>
      <dgm:spPr/>
    </dgm:pt>
    <dgm:pt modelId="{79E56DFA-1734-46A5-BA51-46C9051A68A8}" type="pres">
      <dgm:prSet presAssocID="{AA84E8B4-D0C9-439F-8A7C-52B7F09C230E}" presName="ParentText" presStyleLbl="revTx" presStyleIdx="0" presStyleCnt="2" custScaleX="103320" custScaleY="51936" custLinFactNeighborX="8434" custLinFactNeighborY="-45312">
        <dgm:presLayoutVars>
          <dgm:chMax val="0"/>
          <dgm:chPref val="0"/>
          <dgm:bulletEnabled val="1"/>
        </dgm:presLayoutVars>
      </dgm:prSet>
      <dgm:spPr/>
    </dgm:pt>
    <dgm:pt modelId="{016C717E-B48D-495F-ADC5-F2ACF33273B8}" type="pres">
      <dgm:prSet presAssocID="{AA84E8B4-D0C9-439F-8A7C-52B7F09C230E}" presName="Triangle" presStyleLbl="alignNode1" presStyleIdx="1" presStyleCnt="3" custLinFactNeighborX="7889" custLinFactNeighborY="-55823"/>
      <dgm:spPr/>
    </dgm:pt>
    <dgm:pt modelId="{026AA061-E0F4-4270-BDFC-F37116D95943}" type="pres">
      <dgm:prSet presAssocID="{987032DC-D894-48FA-BE25-5B9934D390C1}" presName="sibTrans" presStyleCnt="0"/>
      <dgm:spPr/>
    </dgm:pt>
    <dgm:pt modelId="{29F3E6EC-D5BA-43FF-A232-6C2423BD4204}" type="pres">
      <dgm:prSet presAssocID="{987032DC-D894-48FA-BE25-5B9934D390C1}" presName="space" presStyleCnt="0"/>
      <dgm:spPr/>
    </dgm:pt>
    <dgm:pt modelId="{E6F71EB6-171C-43F8-80F5-B83996C54585}" type="pres">
      <dgm:prSet presAssocID="{1B18F466-3A77-4B0D-A974-2B8D0ABC024C}" presName="composite" presStyleCnt="0"/>
      <dgm:spPr/>
    </dgm:pt>
    <dgm:pt modelId="{15E44763-B5EE-4777-8332-F5D38CC83057}" type="pres">
      <dgm:prSet presAssocID="{1B18F466-3A77-4B0D-A974-2B8D0ABC024C}" presName="LShape" presStyleLbl="alignNode1" presStyleIdx="2" presStyleCnt="3" custLinFactNeighborX="-949" custLinFactNeighborY="-32529"/>
      <dgm:spPr/>
    </dgm:pt>
    <dgm:pt modelId="{64E17702-EB91-49A1-906E-D63BFB8D7C17}" type="pres">
      <dgm:prSet presAssocID="{1B18F466-3A77-4B0D-A974-2B8D0ABC024C}" presName="ParentText" presStyleLbl="revTx" presStyleIdx="1" presStyleCnt="2" custScaleY="63815" custLinFactNeighborX="1752" custLinFactNeighborY="-39571">
        <dgm:presLayoutVars>
          <dgm:chMax val="0"/>
          <dgm:chPref val="0"/>
          <dgm:bulletEnabled val="1"/>
        </dgm:presLayoutVars>
      </dgm:prSet>
      <dgm:spPr/>
    </dgm:pt>
  </dgm:ptLst>
  <dgm:cxnLst>
    <dgm:cxn modelId="{92081818-2A25-4C69-AAD9-44A925AF024B}" srcId="{730389C2-968F-4F7D-93F9-5D6A8D2B3CC6}" destId="{AA84E8B4-D0C9-439F-8A7C-52B7F09C230E}" srcOrd="0" destOrd="0" parTransId="{E532F67A-6421-4900-BDAB-0C53159E3BBB}" sibTransId="{987032DC-D894-48FA-BE25-5B9934D390C1}"/>
    <dgm:cxn modelId="{A35C0330-DC5D-4199-96A0-5F4406146649}" type="presOf" srcId="{730389C2-968F-4F7D-93F9-5D6A8D2B3CC6}" destId="{F5B86284-548F-410B-8EC2-133FADE4A543}" srcOrd="0" destOrd="0" presId="urn:microsoft.com/office/officeart/2009/3/layout/StepUpProcess"/>
    <dgm:cxn modelId="{F4C0BF89-5DE7-423A-BB20-9E5A0C207488}" srcId="{730389C2-968F-4F7D-93F9-5D6A8D2B3CC6}" destId="{1B18F466-3A77-4B0D-A974-2B8D0ABC024C}" srcOrd="1" destOrd="0" parTransId="{ACCDAEE8-882C-44E9-9BB7-26BDD50E382C}" sibTransId="{55598D45-FD64-4CD9-871C-057B2FC3175B}"/>
    <dgm:cxn modelId="{08D16792-E590-493F-A67D-89E8443A5DA4}" type="presOf" srcId="{1B18F466-3A77-4B0D-A974-2B8D0ABC024C}" destId="{64E17702-EB91-49A1-906E-D63BFB8D7C17}" srcOrd="0" destOrd="0" presId="urn:microsoft.com/office/officeart/2009/3/layout/StepUpProcess"/>
    <dgm:cxn modelId="{D32D38F6-0367-44B9-82CB-6C264E86DFB0}" type="presOf" srcId="{AA84E8B4-D0C9-439F-8A7C-52B7F09C230E}" destId="{79E56DFA-1734-46A5-BA51-46C9051A68A8}" srcOrd="0" destOrd="0" presId="urn:microsoft.com/office/officeart/2009/3/layout/StepUpProcess"/>
    <dgm:cxn modelId="{DDF8682D-C78E-4179-AAFD-29848CA5FC65}" type="presParOf" srcId="{F5B86284-548F-410B-8EC2-133FADE4A543}" destId="{F712B11B-9988-4671-91B1-F8CE3C0A3144}" srcOrd="0" destOrd="0" presId="urn:microsoft.com/office/officeart/2009/3/layout/StepUpProcess"/>
    <dgm:cxn modelId="{FF89B0A0-7AC5-4CA0-8020-BBA3FE7AB828}" type="presParOf" srcId="{F712B11B-9988-4671-91B1-F8CE3C0A3144}" destId="{78284409-6109-428F-87EF-98F775AC1B93}" srcOrd="0" destOrd="0" presId="urn:microsoft.com/office/officeart/2009/3/layout/StepUpProcess"/>
    <dgm:cxn modelId="{A6AD5534-4B08-4321-81DF-D97E8686C4CE}" type="presParOf" srcId="{F712B11B-9988-4671-91B1-F8CE3C0A3144}" destId="{79E56DFA-1734-46A5-BA51-46C9051A68A8}" srcOrd="1" destOrd="0" presId="urn:microsoft.com/office/officeart/2009/3/layout/StepUpProcess"/>
    <dgm:cxn modelId="{C1F74A7A-959D-4CE2-96A8-8B008FB08505}" type="presParOf" srcId="{F712B11B-9988-4671-91B1-F8CE3C0A3144}" destId="{016C717E-B48D-495F-ADC5-F2ACF33273B8}" srcOrd="2" destOrd="0" presId="urn:microsoft.com/office/officeart/2009/3/layout/StepUpProcess"/>
    <dgm:cxn modelId="{634B1A22-F4C7-4F71-9F7A-38F17E007780}" type="presParOf" srcId="{F5B86284-548F-410B-8EC2-133FADE4A543}" destId="{026AA061-E0F4-4270-BDFC-F37116D95943}" srcOrd="1" destOrd="0" presId="urn:microsoft.com/office/officeart/2009/3/layout/StepUpProcess"/>
    <dgm:cxn modelId="{1138A694-3277-4C45-8F13-016875AFDC83}" type="presParOf" srcId="{026AA061-E0F4-4270-BDFC-F37116D95943}" destId="{29F3E6EC-D5BA-43FF-A232-6C2423BD4204}" srcOrd="0" destOrd="0" presId="urn:microsoft.com/office/officeart/2009/3/layout/StepUpProcess"/>
    <dgm:cxn modelId="{30D1E9B2-D49E-437D-8496-8BAD69B24CF9}" type="presParOf" srcId="{F5B86284-548F-410B-8EC2-133FADE4A543}" destId="{E6F71EB6-171C-43F8-80F5-B83996C54585}" srcOrd="2" destOrd="0" presId="urn:microsoft.com/office/officeart/2009/3/layout/StepUpProcess"/>
    <dgm:cxn modelId="{170C28FA-9B4F-40AE-91A4-717A59E69A30}" type="presParOf" srcId="{E6F71EB6-171C-43F8-80F5-B83996C54585}" destId="{15E44763-B5EE-4777-8332-F5D38CC83057}" srcOrd="0" destOrd="0" presId="urn:microsoft.com/office/officeart/2009/3/layout/StepUpProcess"/>
    <dgm:cxn modelId="{036635D8-2B18-4997-A8C1-52DAAE6CF408}" type="presParOf" srcId="{E6F71EB6-171C-43F8-80F5-B83996C54585}" destId="{64E17702-EB91-49A1-906E-D63BFB8D7C1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A3F0E61-DC38-49C2-90F4-FB8AC61AF062}" type="doc">
      <dgm:prSet loTypeId="urn:microsoft.com/office/officeart/2005/8/layout/hProcess11" loCatId="process" qsTypeId="urn:microsoft.com/office/officeart/2005/8/quickstyle/simple1" qsCatId="simple" csTypeId="urn:microsoft.com/office/officeart/2005/8/colors/colorful4" csCatId="colorful" phldr="1"/>
      <dgm:spPr/>
    </dgm:pt>
    <dgm:pt modelId="{E2687D00-EAC9-42B6-8FF2-8E378DD17601}">
      <dgm:prSet phldrT="[Texto]"/>
      <dgm:spPr/>
      <dgm:t>
        <a:bodyPr/>
        <a:lstStyle/>
        <a:p>
          <a:r>
            <a:rPr lang="es-MX" dirty="0">
              <a:latin typeface="Arial" panose="020B0604020202020204" pitchFamily="34" charset="0"/>
              <a:ea typeface="Calibri" panose="020F0502020204030204" pitchFamily="34" charset="0"/>
              <a:cs typeface="Times New Roman" panose="02020603050405020304" pitchFamily="18" charset="0"/>
            </a:rPr>
            <a:t>El Papa Francisco relee el vínculo bíblico entre la joven viuda Rut y su anciana suegra Noemí. </a:t>
          </a:r>
          <a:endParaRPr lang="es-ES" dirty="0"/>
        </a:p>
      </dgm:t>
    </dgm:pt>
    <dgm:pt modelId="{AC0CF70B-FACC-4DE8-87DD-F1A6C66B1CA0}" type="parTrans" cxnId="{F2E872CF-D476-4E52-9EFA-F227F2216B37}">
      <dgm:prSet/>
      <dgm:spPr/>
      <dgm:t>
        <a:bodyPr/>
        <a:lstStyle/>
        <a:p>
          <a:endParaRPr lang="es-ES"/>
        </a:p>
      </dgm:t>
    </dgm:pt>
    <dgm:pt modelId="{E03E75F3-989A-49E7-822A-A629BA75BB34}" type="sibTrans" cxnId="{F2E872CF-D476-4E52-9EFA-F227F2216B37}">
      <dgm:prSet/>
      <dgm:spPr/>
      <dgm:t>
        <a:bodyPr/>
        <a:lstStyle/>
        <a:p>
          <a:endParaRPr lang="es-ES"/>
        </a:p>
      </dgm:t>
    </dgm:pt>
    <dgm:pt modelId="{335F936B-3820-4F56-B065-36627678ABE0}">
      <dgm:prSet phldrT="[Texto]"/>
      <dgm:spPr/>
      <dgm:t>
        <a:bodyPr/>
        <a:lstStyle/>
        <a:p>
          <a:pPr algn="just"/>
          <a:r>
            <a:rPr lang="es-MX" dirty="0">
              <a:latin typeface="Arial" panose="020B0604020202020204" pitchFamily="34" charset="0"/>
              <a:ea typeface="Calibri" panose="020F0502020204030204" pitchFamily="34" charset="0"/>
              <a:cs typeface="Times New Roman" panose="02020603050405020304" pitchFamily="18" charset="0"/>
            </a:rPr>
            <a:t>Es “una valiosa enseñanza sobre la alianza de las generaciones”, con la juventud -dice el Papa- "capaz de dar de nuevo entusiasmo a la edad madura" y la vejez de “reabrir el futuro para la juventud herida”.</a:t>
          </a:r>
          <a:endParaRPr lang="es-ES" dirty="0"/>
        </a:p>
      </dgm:t>
    </dgm:pt>
    <dgm:pt modelId="{DC9B5CCD-84CB-4F7B-BFD9-5D0FFF9C61E0}" type="parTrans" cxnId="{5A17F9C2-80D7-45B2-AB45-1A1472760DCA}">
      <dgm:prSet/>
      <dgm:spPr/>
      <dgm:t>
        <a:bodyPr/>
        <a:lstStyle/>
        <a:p>
          <a:endParaRPr lang="es-ES"/>
        </a:p>
      </dgm:t>
    </dgm:pt>
    <dgm:pt modelId="{F154EE5D-5E8F-445F-936D-0577354B6E77}" type="sibTrans" cxnId="{5A17F9C2-80D7-45B2-AB45-1A1472760DCA}">
      <dgm:prSet/>
      <dgm:spPr/>
      <dgm:t>
        <a:bodyPr/>
        <a:lstStyle/>
        <a:p>
          <a:endParaRPr lang="es-ES"/>
        </a:p>
      </dgm:t>
    </dgm:pt>
    <dgm:pt modelId="{0E7EA6B1-3425-4FC7-BE18-2812BCC1F109}" type="pres">
      <dgm:prSet presAssocID="{4A3F0E61-DC38-49C2-90F4-FB8AC61AF062}" presName="Name0" presStyleCnt="0">
        <dgm:presLayoutVars>
          <dgm:dir/>
          <dgm:resizeHandles val="exact"/>
        </dgm:presLayoutVars>
      </dgm:prSet>
      <dgm:spPr/>
    </dgm:pt>
    <dgm:pt modelId="{312B8A17-1659-42DE-B742-6BE54CD5EC64}" type="pres">
      <dgm:prSet presAssocID="{4A3F0E61-DC38-49C2-90F4-FB8AC61AF062}" presName="arrow" presStyleLbl="bgShp" presStyleIdx="0" presStyleCnt="1" custScaleX="96752" custScaleY="65161" custLinFactNeighborX="-3553" custLinFactNeighborY="2509"/>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pt>
    <dgm:pt modelId="{6C767968-9A61-462B-9DCD-ABF2178D52AF}" type="pres">
      <dgm:prSet presAssocID="{4A3F0E61-DC38-49C2-90F4-FB8AC61AF062}" presName="points" presStyleCnt="0"/>
      <dgm:spPr/>
    </dgm:pt>
    <dgm:pt modelId="{3CA8E94E-FAE6-40CA-B922-3710689FC022}" type="pres">
      <dgm:prSet presAssocID="{E2687D00-EAC9-42B6-8FF2-8E378DD17601}" presName="compositeA" presStyleCnt="0"/>
      <dgm:spPr/>
    </dgm:pt>
    <dgm:pt modelId="{7D701C2A-C7F4-4373-8B42-1871C2DA175A}" type="pres">
      <dgm:prSet presAssocID="{E2687D00-EAC9-42B6-8FF2-8E378DD17601}" presName="textA" presStyleLbl="revTx" presStyleIdx="0" presStyleCnt="2" custScaleY="62549" custLinFactNeighborX="-2" custLinFactNeighborY="2147">
        <dgm:presLayoutVars>
          <dgm:bulletEnabled val="1"/>
        </dgm:presLayoutVars>
      </dgm:prSet>
      <dgm:spPr/>
    </dgm:pt>
    <dgm:pt modelId="{B0BCDE42-363E-4CF4-8B60-636D9EAC79DF}" type="pres">
      <dgm:prSet presAssocID="{E2687D00-EAC9-42B6-8FF2-8E378DD17601}" presName="circleA" presStyleLbl="node1" presStyleIdx="0" presStyleCnt="2" custLinFactNeighborX="-3901" custLinFactNeighborY="40312"/>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761751D3-E005-4CFA-9563-2D07734D07A1}" type="pres">
      <dgm:prSet presAssocID="{E2687D00-EAC9-42B6-8FF2-8E378DD17601}" presName="spaceA" presStyleCnt="0"/>
      <dgm:spPr/>
    </dgm:pt>
    <dgm:pt modelId="{0B197195-C6B7-491A-A43C-7B64973924DA}" type="pres">
      <dgm:prSet presAssocID="{E03E75F3-989A-49E7-822A-A629BA75BB34}" presName="space" presStyleCnt="0"/>
      <dgm:spPr/>
    </dgm:pt>
    <dgm:pt modelId="{38D8C89C-6B9E-40F5-8285-2E74FAB6804C}" type="pres">
      <dgm:prSet presAssocID="{335F936B-3820-4F56-B065-36627678ABE0}" presName="compositeB" presStyleCnt="0"/>
      <dgm:spPr/>
    </dgm:pt>
    <dgm:pt modelId="{3A149854-F18B-4CF3-803E-81B4198613F6}" type="pres">
      <dgm:prSet presAssocID="{335F936B-3820-4F56-B065-36627678ABE0}" presName="textB" presStyleLbl="revTx" presStyleIdx="1" presStyleCnt="2" custScaleY="88893" custLinFactNeighborX="-8784" custLinFactNeighborY="-2574">
        <dgm:presLayoutVars>
          <dgm:bulletEnabled val="1"/>
        </dgm:presLayoutVars>
      </dgm:prSet>
      <dgm:spPr/>
    </dgm:pt>
    <dgm:pt modelId="{A2D8FE4F-91D6-4012-911A-CD6A9757AC16}" type="pres">
      <dgm:prSet presAssocID="{335F936B-3820-4F56-B065-36627678ABE0}" presName="circleB" presStyleLbl="node1" presStyleIdx="1" presStyleCnt="2" custLinFactNeighborX="-3145" custLinFactNeighborY="-260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3CA69826-C698-4148-A72B-1EC793E64B11}" type="pres">
      <dgm:prSet presAssocID="{335F936B-3820-4F56-B065-36627678ABE0}" presName="spaceB" presStyleCnt="0"/>
      <dgm:spPr/>
    </dgm:pt>
  </dgm:ptLst>
  <dgm:cxnLst>
    <dgm:cxn modelId="{1F2C4F57-C0E4-441A-B731-3637ADCE33E8}" type="presOf" srcId="{335F936B-3820-4F56-B065-36627678ABE0}" destId="{3A149854-F18B-4CF3-803E-81B4198613F6}" srcOrd="0" destOrd="0" presId="urn:microsoft.com/office/officeart/2005/8/layout/hProcess11"/>
    <dgm:cxn modelId="{B224465B-F0B5-4543-AA66-97098998FFE5}" type="presOf" srcId="{E2687D00-EAC9-42B6-8FF2-8E378DD17601}" destId="{7D701C2A-C7F4-4373-8B42-1871C2DA175A}" srcOrd="0" destOrd="0" presId="urn:microsoft.com/office/officeart/2005/8/layout/hProcess11"/>
    <dgm:cxn modelId="{4389BE7B-9EF1-40FE-B215-6CBCCED0999B}" type="presOf" srcId="{4A3F0E61-DC38-49C2-90F4-FB8AC61AF062}" destId="{0E7EA6B1-3425-4FC7-BE18-2812BCC1F109}" srcOrd="0" destOrd="0" presId="urn:microsoft.com/office/officeart/2005/8/layout/hProcess11"/>
    <dgm:cxn modelId="{5A17F9C2-80D7-45B2-AB45-1A1472760DCA}" srcId="{4A3F0E61-DC38-49C2-90F4-FB8AC61AF062}" destId="{335F936B-3820-4F56-B065-36627678ABE0}" srcOrd="1" destOrd="0" parTransId="{DC9B5CCD-84CB-4F7B-BFD9-5D0FFF9C61E0}" sibTransId="{F154EE5D-5E8F-445F-936D-0577354B6E77}"/>
    <dgm:cxn modelId="{F2E872CF-D476-4E52-9EFA-F227F2216B37}" srcId="{4A3F0E61-DC38-49C2-90F4-FB8AC61AF062}" destId="{E2687D00-EAC9-42B6-8FF2-8E378DD17601}" srcOrd="0" destOrd="0" parTransId="{AC0CF70B-FACC-4DE8-87DD-F1A6C66B1CA0}" sibTransId="{E03E75F3-989A-49E7-822A-A629BA75BB34}"/>
    <dgm:cxn modelId="{AE5A668C-6469-4B57-A940-0502F5773F5F}" type="presParOf" srcId="{0E7EA6B1-3425-4FC7-BE18-2812BCC1F109}" destId="{312B8A17-1659-42DE-B742-6BE54CD5EC64}" srcOrd="0" destOrd="0" presId="urn:microsoft.com/office/officeart/2005/8/layout/hProcess11"/>
    <dgm:cxn modelId="{79E7D875-9568-43F8-B9C3-A2216A65142D}" type="presParOf" srcId="{0E7EA6B1-3425-4FC7-BE18-2812BCC1F109}" destId="{6C767968-9A61-462B-9DCD-ABF2178D52AF}" srcOrd="1" destOrd="0" presId="urn:microsoft.com/office/officeart/2005/8/layout/hProcess11"/>
    <dgm:cxn modelId="{6934CE35-CC67-455D-BF80-CFC90D356377}" type="presParOf" srcId="{6C767968-9A61-462B-9DCD-ABF2178D52AF}" destId="{3CA8E94E-FAE6-40CA-B922-3710689FC022}" srcOrd="0" destOrd="0" presId="urn:microsoft.com/office/officeart/2005/8/layout/hProcess11"/>
    <dgm:cxn modelId="{C1D9AC64-F431-450C-A269-B84BBA1A1199}" type="presParOf" srcId="{3CA8E94E-FAE6-40CA-B922-3710689FC022}" destId="{7D701C2A-C7F4-4373-8B42-1871C2DA175A}" srcOrd="0" destOrd="0" presId="urn:microsoft.com/office/officeart/2005/8/layout/hProcess11"/>
    <dgm:cxn modelId="{5B636C4D-CB22-4706-8126-776B87083C79}" type="presParOf" srcId="{3CA8E94E-FAE6-40CA-B922-3710689FC022}" destId="{B0BCDE42-363E-4CF4-8B60-636D9EAC79DF}" srcOrd="1" destOrd="0" presId="urn:microsoft.com/office/officeart/2005/8/layout/hProcess11"/>
    <dgm:cxn modelId="{A62F26FB-2A7F-44D4-90FC-BBFD8254A062}" type="presParOf" srcId="{3CA8E94E-FAE6-40CA-B922-3710689FC022}" destId="{761751D3-E005-4CFA-9563-2D07734D07A1}" srcOrd="2" destOrd="0" presId="urn:microsoft.com/office/officeart/2005/8/layout/hProcess11"/>
    <dgm:cxn modelId="{7C2EC514-6D0D-47FF-8706-F0D74935C2E9}" type="presParOf" srcId="{6C767968-9A61-462B-9DCD-ABF2178D52AF}" destId="{0B197195-C6B7-491A-A43C-7B64973924DA}" srcOrd="1" destOrd="0" presId="urn:microsoft.com/office/officeart/2005/8/layout/hProcess11"/>
    <dgm:cxn modelId="{DF3AC62B-C525-4BFD-93FD-3FF0A0E17107}" type="presParOf" srcId="{6C767968-9A61-462B-9DCD-ABF2178D52AF}" destId="{38D8C89C-6B9E-40F5-8285-2E74FAB6804C}" srcOrd="2" destOrd="0" presId="urn:microsoft.com/office/officeart/2005/8/layout/hProcess11"/>
    <dgm:cxn modelId="{E1AA169D-72AB-4344-A0D6-9E38588D64EF}" type="presParOf" srcId="{38D8C89C-6B9E-40F5-8285-2E74FAB6804C}" destId="{3A149854-F18B-4CF3-803E-81B4198613F6}" srcOrd="0" destOrd="0" presId="urn:microsoft.com/office/officeart/2005/8/layout/hProcess11"/>
    <dgm:cxn modelId="{CD7DEB14-3333-41FC-B006-30E4C4E0376A}" type="presParOf" srcId="{38D8C89C-6B9E-40F5-8285-2E74FAB6804C}" destId="{A2D8FE4F-91D6-4012-911A-CD6A9757AC16}" srcOrd="1" destOrd="0" presId="urn:microsoft.com/office/officeart/2005/8/layout/hProcess11"/>
    <dgm:cxn modelId="{23AFF4AF-6DAA-42E1-8169-FB5C5CBBD73C}" type="presParOf" srcId="{38D8C89C-6B9E-40F5-8285-2E74FAB6804C}" destId="{3CA69826-C698-4148-A72B-1EC793E64B1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6C16A8C-C575-442B-8BC9-8BFAC6F1574C}" type="doc">
      <dgm:prSet loTypeId="urn:microsoft.com/office/officeart/2008/layout/PictureGrid" loCatId="picture" qsTypeId="urn:microsoft.com/office/officeart/2005/8/quickstyle/simple1" qsCatId="simple" csTypeId="urn:microsoft.com/office/officeart/2005/8/colors/accent1_2" csCatId="accent1" phldr="1"/>
      <dgm:spPr>
        <a:scene3d>
          <a:camera prst="orthographicFront">
            <a:rot lat="0" lon="0" rev="0"/>
          </a:camera>
          <a:lightRig rig="brightRoom" dir="t">
            <a:rot lat="0" lon="0" rev="600000"/>
          </a:lightRig>
        </a:scene3d>
      </dgm:spPr>
      <dgm:t>
        <a:bodyPr/>
        <a:lstStyle/>
        <a:p>
          <a:endParaRPr lang="es-ES"/>
        </a:p>
      </dgm:t>
    </dgm:pt>
    <dgm:pt modelId="{141AFFF6-1209-422F-A5A4-E9E6CCD087BC}" type="pres">
      <dgm:prSet presAssocID="{36C16A8C-C575-442B-8BC9-8BFAC6F1574C}" presName="Name0" presStyleCnt="0">
        <dgm:presLayoutVars>
          <dgm:dir/>
        </dgm:presLayoutVars>
      </dgm:prSet>
      <dgm:spPr/>
    </dgm:pt>
  </dgm:ptLst>
  <dgm:cxnLst>
    <dgm:cxn modelId="{D598CAF9-956B-4EE9-B6C3-DB81428F15F8}" type="presOf" srcId="{36C16A8C-C575-442B-8BC9-8BFAC6F1574C}" destId="{141AFFF6-1209-422F-A5A4-E9E6CCD087BC}" srcOrd="0" destOrd="0" presId="urn:microsoft.com/office/officeart/2008/layout/PictureGrid"/>
  </dgm:cxnLst>
  <dgm:bg>
    <a:effectLst>
      <a:glow rad="101600">
        <a:schemeClr val="accent6">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5A4C8D4-775C-486E-99AC-5E7E8D3ACAA2}"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s-ES"/>
        </a:p>
      </dgm:t>
    </dgm:pt>
    <dgm:pt modelId="{DBCF1C45-50C5-467C-9ACA-9BAF1EBADB8A}">
      <dgm:prSet phldrT="[Texto]"/>
      <dgm:spPr/>
      <dgm:t>
        <a:bodyPr/>
        <a:lstStyle/>
        <a:p>
          <a:r>
            <a:rPr lang="es-MX" dirty="0"/>
            <a:t>DINÁMICA</a:t>
          </a:r>
          <a:endParaRPr lang="es-ES" dirty="0"/>
        </a:p>
      </dgm:t>
    </dgm:pt>
    <dgm:pt modelId="{6089F3CB-193B-4410-84D1-B3CF81256D97}" type="parTrans" cxnId="{1F0B14DA-D5CE-4874-B568-C5C43EEC86C0}">
      <dgm:prSet/>
      <dgm:spPr/>
      <dgm:t>
        <a:bodyPr/>
        <a:lstStyle/>
        <a:p>
          <a:endParaRPr lang="es-ES"/>
        </a:p>
      </dgm:t>
    </dgm:pt>
    <dgm:pt modelId="{22D6F200-5A52-4400-A1FD-E3618A38F57B}" type="sibTrans" cxnId="{1F0B14DA-D5CE-4874-B568-C5C43EEC86C0}">
      <dgm:prSet/>
      <dgm:spPr/>
      <dgm:t>
        <a:bodyPr/>
        <a:lstStyle/>
        <a:p>
          <a:endParaRPr lang="es-ES"/>
        </a:p>
      </dgm:t>
    </dgm:pt>
    <dgm:pt modelId="{574F40C2-A27B-4CB3-9C0C-73D1045AE703}" type="pres">
      <dgm:prSet presAssocID="{C5A4C8D4-775C-486E-99AC-5E7E8D3ACAA2}" presName="Name0" presStyleCnt="0">
        <dgm:presLayoutVars>
          <dgm:chMax/>
          <dgm:chPref/>
          <dgm:dir/>
        </dgm:presLayoutVars>
      </dgm:prSet>
      <dgm:spPr/>
    </dgm:pt>
    <dgm:pt modelId="{6C922CC7-2E79-43CF-9468-46E0D7B6562A}" type="pres">
      <dgm:prSet presAssocID="{DBCF1C45-50C5-467C-9ACA-9BAF1EBADB8A}" presName="composite" presStyleCnt="0">
        <dgm:presLayoutVars>
          <dgm:chMax val="1"/>
          <dgm:chPref val="1"/>
        </dgm:presLayoutVars>
      </dgm:prSet>
      <dgm:spPr/>
    </dgm:pt>
    <dgm:pt modelId="{4DDD4304-5D06-4B28-8050-335F2C9D876F}" type="pres">
      <dgm:prSet presAssocID="{DBCF1C45-50C5-467C-9ACA-9BAF1EBADB8A}" presName="Accent" presStyleLbl="trAlignAcc1" presStyleIdx="0" presStyleCnt="1" custScaleX="185125" custScaleY="95314" custLinFactNeighborX="-8086" custLinFactNeighborY="-427">
        <dgm:presLayoutVars>
          <dgm:chMax val="0"/>
          <dgm:chPref val="0"/>
        </dgm:presLayoutVars>
      </dgm:prSet>
      <dgm:spPr>
        <a:ln w="127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4D27E28-AF8C-4365-B82B-9B3AE423B291}" type="pres">
      <dgm:prSet presAssocID="{DBCF1C45-50C5-467C-9ACA-9BAF1EBADB8A}" presName="Image" presStyleLbl="alignImgPlace1" presStyleIdx="0" presStyleCnt="1" custScaleX="139900" custScaleY="107943" custLinFactNeighborX="-6701" custLinFactNeighborY="11724">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extLst>
        <a:ext uri="{E40237B7-FDA0-4F09-8148-C483321AD2D9}">
          <dgm14:cNvPr xmlns:dgm14="http://schemas.microsoft.com/office/drawing/2010/diagram" id="0" name="" descr="Dinámicas Grupales | PPT"/>
        </a:ext>
      </dgm:extLst>
    </dgm:pt>
    <dgm:pt modelId="{8C6C291B-B890-4951-AB48-D5D09BFDB425}" type="pres">
      <dgm:prSet presAssocID="{DBCF1C45-50C5-467C-9ACA-9BAF1EBADB8A}" presName="ChildComposite" presStyleCnt="0"/>
      <dgm:spPr/>
    </dgm:pt>
    <dgm:pt modelId="{361F72CA-ADD3-4124-BD47-B97FDDD719C8}" type="pres">
      <dgm:prSet presAssocID="{DBCF1C45-50C5-467C-9ACA-9BAF1EBADB8A}" presName="Child" presStyleLbl="node1" presStyleIdx="0" presStyleCnt="0">
        <dgm:presLayoutVars>
          <dgm:chMax val="0"/>
          <dgm:chPref val="0"/>
          <dgm:bulletEnabled val="1"/>
        </dgm:presLayoutVars>
      </dgm:prSet>
      <dgm:spPr/>
    </dgm:pt>
    <dgm:pt modelId="{5194375D-C8A3-466D-902C-30826B9CE209}" type="pres">
      <dgm:prSet presAssocID="{DBCF1C45-50C5-467C-9ACA-9BAF1EBADB8A}" presName="Parent" presStyleLbl="revTx" presStyleIdx="0" presStyleCnt="1" custScaleY="47156" custLinFactNeighborX="-1864" custLinFactNeighborY="15848">
        <dgm:presLayoutVars>
          <dgm:chMax val="1"/>
          <dgm:chPref val="0"/>
          <dgm:bulletEnabled val="1"/>
        </dgm:presLayoutVars>
      </dgm:prSet>
      <dgm:spPr/>
    </dgm:pt>
  </dgm:ptLst>
  <dgm:cxnLst>
    <dgm:cxn modelId="{40C9611F-D663-4478-81CC-654D69E141BE}" type="presOf" srcId="{C5A4C8D4-775C-486E-99AC-5E7E8D3ACAA2}" destId="{574F40C2-A27B-4CB3-9C0C-73D1045AE703}" srcOrd="0" destOrd="0" presId="urn:microsoft.com/office/officeart/2008/layout/CaptionedPictures"/>
    <dgm:cxn modelId="{1F0B14DA-D5CE-4874-B568-C5C43EEC86C0}" srcId="{C5A4C8D4-775C-486E-99AC-5E7E8D3ACAA2}" destId="{DBCF1C45-50C5-467C-9ACA-9BAF1EBADB8A}" srcOrd="0" destOrd="0" parTransId="{6089F3CB-193B-4410-84D1-B3CF81256D97}" sibTransId="{22D6F200-5A52-4400-A1FD-E3618A38F57B}"/>
    <dgm:cxn modelId="{B013E4ED-8B8F-4BB0-A38A-D4AB5E34DE6E}" type="presOf" srcId="{DBCF1C45-50C5-467C-9ACA-9BAF1EBADB8A}" destId="{5194375D-C8A3-466D-902C-30826B9CE209}" srcOrd="0" destOrd="0" presId="urn:microsoft.com/office/officeart/2008/layout/CaptionedPictures"/>
    <dgm:cxn modelId="{A0DCE43F-5687-46B0-A5B2-F676EA9F8CD4}" type="presParOf" srcId="{574F40C2-A27B-4CB3-9C0C-73D1045AE703}" destId="{6C922CC7-2E79-43CF-9468-46E0D7B6562A}" srcOrd="0" destOrd="0" presId="urn:microsoft.com/office/officeart/2008/layout/CaptionedPictures"/>
    <dgm:cxn modelId="{4D255D1A-7F79-4B47-A4FC-2EF3EC7DB628}" type="presParOf" srcId="{6C922CC7-2E79-43CF-9468-46E0D7B6562A}" destId="{4DDD4304-5D06-4B28-8050-335F2C9D876F}" srcOrd="0" destOrd="0" presId="urn:microsoft.com/office/officeart/2008/layout/CaptionedPictures"/>
    <dgm:cxn modelId="{FE957C5E-8FCA-434C-A0AE-B2AE22579C49}" type="presParOf" srcId="{6C922CC7-2E79-43CF-9468-46E0D7B6562A}" destId="{24D27E28-AF8C-4365-B82B-9B3AE423B291}" srcOrd="1" destOrd="0" presId="urn:microsoft.com/office/officeart/2008/layout/CaptionedPictures"/>
    <dgm:cxn modelId="{7E499DF0-FDDB-4691-BD03-92FF50F861DB}" type="presParOf" srcId="{6C922CC7-2E79-43CF-9468-46E0D7B6562A}" destId="{8C6C291B-B890-4951-AB48-D5D09BFDB425}" srcOrd="2" destOrd="0" presId="urn:microsoft.com/office/officeart/2008/layout/CaptionedPictures"/>
    <dgm:cxn modelId="{A8D328DC-2910-4CD2-868E-D83103B70082}" type="presParOf" srcId="{8C6C291B-B890-4951-AB48-D5D09BFDB425}" destId="{361F72CA-ADD3-4124-BD47-B97FDDD719C8}" srcOrd="0" destOrd="0" presId="urn:microsoft.com/office/officeart/2008/layout/CaptionedPictures"/>
    <dgm:cxn modelId="{1F92F933-0E28-4A6D-9817-CAC61A404DAF}" type="presParOf" srcId="{8C6C291B-B890-4951-AB48-D5D09BFDB425}" destId="{5194375D-C8A3-466D-902C-30826B9CE209}"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24406-37DC-4DEF-A32F-293C557692EA}">
      <dsp:nvSpPr>
        <dsp:cNvPr id="0" name=""/>
        <dsp:cNvSpPr/>
      </dsp:nvSpPr>
      <dsp:spPr>
        <a:xfrm>
          <a:off x="85776" y="172024"/>
          <a:ext cx="6460260" cy="4310128"/>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2B26D824-A1CF-4005-A705-F4651226D973}">
      <dsp:nvSpPr>
        <dsp:cNvPr id="0" name=""/>
        <dsp:cNvSpPr/>
      </dsp:nvSpPr>
      <dsp:spPr>
        <a:xfrm>
          <a:off x="1534364" y="4240367"/>
          <a:ext cx="7290805" cy="1451400"/>
        </a:xfrm>
        <a:prstGeom prst="rect">
          <a:avLst/>
        </a:prstGeom>
        <a:solidFill>
          <a:schemeClr val="accent2">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100000"/>
            </a:lnSpc>
            <a:spcBef>
              <a:spcPct val="0"/>
            </a:spcBef>
            <a:spcAft>
              <a:spcPct val="5000"/>
            </a:spcAft>
            <a:buNone/>
          </a:pPr>
          <a:r>
            <a:rPr lang="es-MX" sz="2800" b="1" kern="1200" dirty="0">
              <a:latin typeface="Arial" panose="020B0604020202020204" pitchFamily="34" charset="0"/>
              <a:ea typeface="Calibri" panose="020F0502020204030204" pitchFamily="34" charset="0"/>
              <a:cs typeface="Times New Roman" panose="02020603050405020304" pitchFamily="18" charset="0"/>
            </a:rPr>
            <a:t>ADULTOS MAYORES, UN REGALO DE SABIDURÍA</a:t>
          </a:r>
          <a:endParaRPr lang="es-ES" sz="2800" kern="1200" dirty="0"/>
        </a:p>
      </dsp:txBody>
      <dsp:txXfrm>
        <a:off x="1534364" y="4240367"/>
        <a:ext cx="7290805" cy="1451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2E6A3-25E2-4480-A78F-F335A3B1A327}">
      <dsp:nvSpPr>
        <dsp:cNvPr id="0" name=""/>
        <dsp:cNvSpPr/>
      </dsp:nvSpPr>
      <dsp:spPr>
        <a:xfrm>
          <a:off x="4858946" y="229015"/>
          <a:ext cx="4408858" cy="4323267"/>
        </a:xfrm>
        <a:prstGeom prst="rect">
          <a:avLst/>
        </a:prstGeom>
        <a:solidFill>
          <a:schemeClr val="accent5">
            <a:hueOff val="0"/>
            <a:satOff val="0"/>
            <a:lumOff val="0"/>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Señor Jesús, que tuviste por abuelos a San Joaquín y a Santa Ana: </a:t>
          </a:r>
        </a:p>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Mira con amor a los adultos mayores  de todo el mundo. </a:t>
          </a:r>
        </a:p>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¡Protégelos! Son fuente de enriquecimiento para las familias, la iglesia y la sociedad</a:t>
          </a:r>
        </a:p>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¡Sostenlos! Que cuando envejezcan sigan siendo para su familia pilares fuertes de la Fe.</a:t>
          </a:r>
        </a:p>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Amen</a:t>
          </a:r>
          <a:endParaRPr lang="es-MX" sz="2000" kern="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 </a:t>
          </a:r>
          <a:endParaRPr lang="es-ES" sz="2000" kern="1200" dirty="0"/>
        </a:p>
      </dsp:txBody>
      <dsp:txXfrm>
        <a:off x="4858946" y="229015"/>
        <a:ext cx="4408858" cy="4323267"/>
      </dsp:txXfrm>
    </dsp:sp>
    <dsp:sp modelId="{80173C1B-6332-4CBB-B122-CB4B36AFAB3A}">
      <dsp:nvSpPr>
        <dsp:cNvPr id="0" name=""/>
        <dsp:cNvSpPr/>
      </dsp:nvSpPr>
      <dsp:spPr>
        <a:xfrm>
          <a:off x="519206" y="556120"/>
          <a:ext cx="3164253" cy="381564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44CA0-3BA9-47C7-AEB3-4F3032A47800}">
      <dsp:nvSpPr>
        <dsp:cNvPr id="0" name=""/>
        <dsp:cNvSpPr/>
      </dsp:nvSpPr>
      <dsp:spPr>
        <a:xfrm>
          <a:off x="0" y="374929"/>
          <a:ext cx="7283395" cy="6804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5E67E8-4FC9-4039-A490-80642A040874}">
      <dsp:nvSpPr>
        <dsp:cNvPr id="0" name=""/>
        <dsp:cNvSpPr/>
      </dsp:nvSpPr>
      <dsp:spPr>
        <a:xfrm>
          <a:off x="364169" y="5891"/>
          <a:ext cx="5098376" cy="7970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706" tIns="0" rIns="192706" bIns="0" numCol="1" spcCol="1270" anchor="ctr" anchorCtr="0">
          <a:noAutofit/>
        </a:bodyPr>
        <a:lstStyle/>
        <a:p>
          <a:pPr marL="0" lvl="0" indent="0" algn="l" defTabSz="1200150">
            <a:lnSpc>
              <a:spcPct val="90000"/>
            </a:lnSpc>
            <a:spcBef>
              <a:spcPct val="0"/>
            </a:spcBef>
            <a:spcAft>
              <a:spcPct val="35000"/>
            </a:spcAft>
            <a:buNone/>
          </a:pPr>
          <a:r>
            <a:rPr lang="es-MX" sz="2700" b="1" kern="1200" dirty="0">
              <a:solidFill>
                <a:schemeClr val="tx1"/>
              </a:solidFill>
              <a:latin typeface="Arial" panose="020B0604020202020204" pitchFamily="34" charset="0"/>
              <a:ea typeface="Calibri" panose="020F0502020204030204" pitchFamily="34" charset="0"/>
              <a:cs typeface="Times New Roman" panose="02020603050405020304" pitchFamily="18" charset="0"/>
            </a:rPr>
            <a:t>PARTIR DE LA REALIDAD</a:t>
          </a:r>
          <a:endParaRPr lang="es-ES" sz="2700" kern="1200" dirty="0">
            <a:solidFill>
              <a:schemeClr val="tx1"/>
            </a:solidFill>
          </a:endParaRPr>
        </a:p>
      </dsp:txBody>
      <dsp:txXfrm>
        <a:off x="403077" y="44799"/>
        <a:ext cx="5020560" cy="719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3CD24B-0058-49BD-AC63-0161F15171A9}">
      <dsp:nvSpPr>
        <dsp:cNvPr id="0" name=""/>
        <dsp:cNvSpPr/>
      </dsp:nvSpPr>
      <dsp:spPr>
        <a:xfrm>
          <a:off x="161830" y="487278"/>
          <a:ext cx="3851612" cy="385161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B3121-83B0-4176-A0D7-3818D7033618}">
      <dsp:nvSpPr>
        <dsp:cNvPr id="0" name=""/>
        <dsp:cNvSpPr/>
      </dsp:nvSpPr>
      <dsp:spPr>
        <a:xfrm>
          <a:off x="4285163" y="381995"/>
          <a:ext cx="4891913" cy="3921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kern="1200" dirty="0">
              <a:latin typeface="Arial" panose="020B0604020202020204" pitchFamily="34" charset="0"/>
              <a:cs typeface="Arial" panose="020B0604020202020204" pitchFamily="34" charset="0"/>
            </a:rPr>
            <a:t>En una sociedad "estéril" en la que no hay diálogo entre los mayores y los jóvenes. </a:t>
          </a:r>
        </a:p>
        <a:p>
          <a:pPr marL="0" lvl="0" indent="0" algn="just" defTabSz="1066800">
            <a:lnSpc>
              <a:spcPct val="90000"/>
            </a:lnSpc>
            <a:spcBef>
              <a:spcPct val="0"/>
            </a:spcBef>
            <a:spcAft>
              <a:spcPct val="35000"/>
            </a:spcAft>
            <a:buNone/>
          </a:pPr>
          <a:r>
            <a:rPr lang="es-MX" sz="2400" kern="1200" dirty="0">
              <a:latin typeface="Arial" panose="020B0604020202020204" pitchFamily="34" charset="0"/>
              <a:cs typeface="Arial" panose="020B0604020202020204" pitchFamily="34" charset="0"/>
            </a:rPr>
            <a:t> Las personas mayores, nunca tan numerosas como ahora, suelen considerarse "una carga",  sobre todo cuando prevalece la cultura del descarte y la productividad.</a:t>
          </a:r>
        </a:p>
        <a:p>
          <a:pPr marL="0" lvl="0" indent="0" algn="just" defTabSz="1066800">
            <a:lnSpc>
              <a:spcPct val="90000"/>
            </a:lnSpc>
            <a:spcBef>
              <a:spcPct val="0"/>
            </a:spcBef>
            <a:spcAft>
              <a:spcPct val="35000"/>
            </a:spcAft>
            <a:buNone/>
          </a:pPr>
          <a:r>
            <a:rPr lang="es-MX" sz="2400" kern="1200" dirty="0">
              <a:latin typeface="Arial" panose="020B0604020202020204" pitchFamily="34" charset="0"/>
              <a:cs typeface="Arial" panose="020B0604020202020204" pitchFamily="34" charset="0"/>
            </a:rPr>
            <a:t> </a:t>
          </a:r>
        </a:p>
        <a:p>
          <a:pPr marL="0" lvl="0" indent="0" algn="just" defTabSz="1066800">
            <a:lnSpc>
              <a:spcPct val="90000"/>
            </a:lnSpc>
            <a:spcBef>
              <a:spcPct val="0"/>
            </a:spcBef>
            <a:spcAft>
              <a:spcPct val="35000"/>
            </a:spcAft>
            <a:buNone/>
          </a:pPr>
          <a:endParaRPr lang="es-ES" sz="2400" kern="1200" dirty="0">
            <a:latin typeface="Arial" panose="020B0604020202020204" pitchFamily="34" charset="0"/>
            <a:cs typeface="Arial" panose="020B0604020202020204" pitchFamily="34" charset="0"/>
          </a:endParaRPr>
        </a:p>
      </dsp:txBody>
      <dsp:txXfrm>
        <a:off x="4285163" y="381995"/>
        <a:ext cx="4891913" cy="39217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6DCDD-BBF0-4661-B71A-14404DAA8DF1}">
      <dsp:nvSpPr>
        <dsp:cNvPr id="0" name=""/>
        <dsp:cNvSpPr/>
      </dsp:nvSpPr>
      <dsp:spPr>
        <a:xfrm>
          <a:off x="246495" y="211163"/>
          <a:ext cx="4904478" cy="2669556"/>
        </a:xfrm>
        <a:prstGeom prst="rect">
          <a:avLst/>
        </a:prstGeom>
        <a:solidFill>
          <a:schemeClr val="lt1"/>
        </a:solidFill>
        <a:ln w="12700" cap="flat" cmpd="sng" algn="ctr">
          <a:noFill/>
          <a:prstDash val="solid"/>
          <a:miter lim="800000"/>
        </a:ln>
        <a:effectLst>
          <a:glow rad="101600">
            <a:schemeClr val="accent6">
              <a:satMod val="175000"/>
              <a:alpha val="40000"/>
            </a:schemeClr>
          </a:glow>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b" anchorCtr="0">
          <a:noAutofit/>
        </a:bodyPr>
        <a:lstStyle/>
        <a:p>
          <a:pPr marL="0" lvl="0" indent="0" algn="just" defTabSz="1066800">
            <a:lnSpc>
              <a:spcPct val="90000"/>
            </a:lnSpc>
            <a:spcBef>
              <a:spcPct val="0"/>
            </a:spcBef>
            <a:spcAft>
              <a:spcPct val="35000"/>
            </a:spcAft>
            <a:buNone/>
          </a:pPr>
          <a:r>
            <a:rPr lang="es-MX" sz="2400" kern="1200" dirty="0">
              <a:latin typeface="Arial" panose="020B0604020202020204" pitchFamily="34" charset="0"/>
              <a:ea typeface="Times New Roman" panose="02020603050405020304" pitchFamily="18" charset="0"/>
              <a:cs typeface="Times New Roman" panose="02020603050405020304" pitchFamily="18" charset="0"/>
            </a:rPr>
            <a:t>En México, la población de 60 años o más es un sector social y económicamente vulnerable, pues se estima que cerca del 47 por ciento vive en pobreza, y entre 20 y 30 por ciento sufre violencia física, psicológica, económica o abandono.</a:t>
          </a:r>
          <a:endParaRPr lang="es-ES" sz="2400" kern="1200" dirty="0"/>
        </a:p>
      </dsp:txBody>
      <dsp:txXfrm>
        <a:off x="246495" y="211163"/>
        <a:ext cx="4904478" cy="2669556"/>
      </dsp:txXfrm>
    </dsp:sp>
    <dsp:sp modelId="{6CBE29EE-EA22-4429-AAEC-C644E9583569}">
      <dsp:nvSpPr>
        <dsp:cNvPr id="0" name=""/>
        <dsp:cNvSpPr/>
      </dsp:nvSpPr>
      <dsp:spPr>
        <a:xfrm>
          <a:off x="314814" y="3154011"/>
          <a:ext cx="663444" cy="110574"/>
        </a:xfrm>
        <a:prstGeom prst="parallelogram">
          <a:avLst>
            <a:gd name="adj" fmla="val 14084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0807DC-E4EC-4E5D-A4FE-E9AB299D14C4}">
      <dsp:nvSpPr>
        <dsp:cNvPr id="0" name=""/>
        <dsp:cNvSpPr/>
      </dsp:nvSpPr>
      <dsp:spPr>
        <a:xfrm>
          <a:off x="1016959" y="3154011"/>
          <a:ext cx="663444" cy="110574"/>
        </a:xfrm>
        <a:prstGeom prst="parallelogram">
          <a:avLst>
            <a:gd name="adj" fmla="val 140840"/>
          </a:avLst>
        </a:prstGeom>
        <a:solidFill>
          <a:schemeClr val="accent4">
            <a:hueOff val="1732615"/>
            <a:satOff val="-7995"/>
            <a:lumOff val="294"/>
            <a:alphaOff val="0"/>
          </a:schemeClr>
        </a:solidFill>
        <a:ln w="12700" cap="flat" cmpd="sng" algn="ctr">
          <a:solidFill>
            <a:schemeClr val="accent4">
              <a:hueOff val="1732615"/>
              <a:satOff val="-7995"/>
              <a:lumOff val="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B3788-BBE5-498A-A977-AA787871EB8A}">
      <dsp:nvSpPr>
        <dsp:cNvPr id="0" name=""/>
        <dsp:cNvSpPr/>
      </dsp:nvSpPr>
      <dsp:spPr>
        <a:xfrm>
          <a:off x="1719104" y="3154011"/>
          <a:ext cx="663444" cy="110574"/>
        </a:xfrm>
        <a:prstGeom prst="parallelogram">
          <a:avLst>
            <a:gd name="adj" fmla="val 140840"/>
          </a:avLst>
        </a:prstGeom>
        <a:solidFill>
          <a:schemeClr val="accent4">
            <a:hueOff val="3465231"/>
            <a:satOff val="-15989"/>
            <a:lumOff val="588"/>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71F4DA-C14B-4D78-A79F-C98718B9EAB1}">
      <dsp:nvSpPr>
        <dsp:cNvPr id="0" name=""/>
        <dsp:cNvSpPr/>
      </dsp:nvSpPr>
      <dsp:spPr>
        <a:xfrm>
          <a:off x="2421249" y="3154011"/>
          <a:ext cx="663444" cy="110574"/>
        </a:xfrm>
        <a:prstGeom prst="parallelogram">
          <a:avLst>
            <a:gd name="adj" fmla="val 140840"/>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6ABA90-190D-431D-A294-28B2F4222566}">
      <dsp:nvSpPr>
        <dsp:cNvPr id="0" name=""/>
        <dsp:cNvSpPr/>
      </dsp:nvSpPr>
      <dsp:spPr>
        <a:xfrm>
          <a:off x="3123394" y="3154011"/>
          <a:ext cx="663444" cy="110574"/>
        </a:xfrm>
        <a:prstGeom prst="parallelogram">
          <a:avLst>
            <a:gd name="adj" fmla="val 140840"/>
          </a:avLst>
        </a:prstGeom>
        <a:solidFill>
          <a:schemeClr val="accent4">
            <a:hueOff val="6930461"/>
            <a:satOff val="-31979"/>
            <a:lumOff val="1177"/>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82BBF-2058-400C-B22B-AEAF18996B2D}">
      <dsp:nvSpPr>
        <dsp:cNvPr id="0" name=""/>
        <dsp:cNvSpPr/>
      </dsp:nvSpPr>
      <dsp:spPr>
        <a:xfrm>
          <a:off x="3825540" y="3154011"/>
          <a:ext cx="663444" cy="110574"/>
        </a:xfrm>
        <a:prstGeom prst="parallelogram">
          <a:avLst>
            <a:gd name="adj" fmla="val 140840"/>
          </a:avLst>
        </a:prstGeom>
        <a:solidFill>
          <a:schemeClr val="accent4">
            <a:hueOff val="8663077"/>
            <a:satOff val="-39973"/>
            <a:lumOff val="1471"/>
            <a:alphaOff val="0"/>
          </a:schemeClr>
        </a:solidFill>
        <a:ln w="12700" cap="flat" cmpd="sng" algn="ctr">
          <a:solidFill>
            <a:schemeClr val="accent4">
              <a:hueOff val="8663077"/>
              <a:satOff val="-39973"/>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1A42A4-D50B-4E9E-913B-4D04C548C81D}">
      <dsp:nvSpPr>
        <dsp:cNvPr id="0" name=""/>
        <dsp:cNvSpPr/>
      </dsp:nvSpPr>
      <dsp:spPr>
        <a:xfrm>
          <a:off x="4527685" y="3154011"/>
          <a:ext cx="663444" cy="110574"/>
        </a:xfrm>
        <a:prstGeom prst="parallelogram">
          <a:avLst>
            <a:gd name="adj" fmla="val 140840"/>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E05B8-93C5-41D1-BA88-7A8E1CCE9D34}">
      <dsp:nvSpPr>
        <dsp:cNvPr id="0" name=""/>
        <dsp:cNvSpPr/>
      </dsp:nvSpPr>
      <dsp:spPr>
        <a:xfrm>
          <a:off x="0" y="3481861"/>
          <a:ext cx="5707283" cy="2547057"/>
        </a:xfrm>
        <a:prstGeom prst="rect">
          <a:avLst/>
        </a:prstGeom>
        <a:solidFill>
          <a:schemeClr val="lt1">
            <a:alpha val="40000"/>
            <a:hueOff val="0"/>
            <a:satOff val="0"/>
            <a:lumOff val="0"/>
            <a:alphaOff val="0"/>
          </a:schemeClr>
        </a:solidFill>
        <a:ln w="6350" cap="flat" cmpd="sng" algn="ctr">
          <a:noFill/>
          <a:prstDash val="solid"/>
          <a:miter lim="800000"/>
        </a:ln>
        <a:effectLst>
          <a:outerShdw blurRad="57785" dist="33020" dir="3180000" algn="ctr" rotWithShape="0">
            <a:srgbClr val="000000">
              <a:alpha val="30000"/>
            </a:srgbClr>
          </a:outerShdw>
        </a:effectLst>
        <a:sp3d prstMaterial="metal">
          <a:bevelT w="38100" h="57150" prst="angle"/>
        </a:sp3d>
      </dsp:spPr>
      <dsp:style>
        <a:lnRef idx="1">
          <a:scrgbClr r="0" g="0" b="0"/>
        </a:lnRef>
        <a:fillRef idx="1">
          <a:scrgbClr r="0" g="0" b="0"/>
        </a:fillRef>
        <a:effectRef idx="0">
          <a:scrgbClr r="0" g="0" b="0"/>
        </a:effectRef>
        <a:fontRef idx="minor"/>
      </dsp:style>
    </dsp:sp>
    <dsp:sp modelId="{1413B66F-8884-4FA4-B544-146A8D51B638}">
      <dsp:nvSpPr>
        <dsp:cNvPr id="0" name=""/>
        <dsp:cNvSpPr/>
      </dsp:nvSpPr>
      <dsp:spPr>
        <a:xfrm rot="20757301">
          <a:off x="1100684" y="379404"/>
          <a:ext cx="2946851" cy="2719451"/>
        </a:xfrm>
        <a:prstGeom prst="rect">
          <a:avLst/>
        </a:prstGeom>
        <a:blipFill rotWithShape="1">
          <a:blip xmlns:r="http://schemas.openxmlformats.org/officeDocument/2006/relationships" r:embed="rId1"/>
          <a:stretch>
            <a:fillRect/>
          </a:stretch>
        </a:blip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sp>
    <dsp:sp modelId="{72248349-84F7-4118-97BD-97AF727D4DFE}">
      <dsp:nvSpPr>
        <dsp:cNvPr id="0" name=""/>
        <dsp:cNvSpPr/>
      </dsp:nvSpPr>
      <dsp:spPr>
        <a:xfrm>
          <a:off x="180613" y="3769392"/>
          <a:ext cx="5400226" cy="1972188"/>
        </a:xfrm>
        <a:prstGeom prst="rect">
          <a:avLst/>
        </a:prstGeom>
        <a:solidFill>
          <a:schemeClr val="accent6">
            <a:lumMod val="20000"/>
            <a:lumOff val="80000"/>
          </a:schemeClr>
        </a:solidFill>
        <a:ln w="12700" cap="flat" cmpd="sng" algn="ctr">
          <a:noFill/>
          <a:prstDash val="solid"/>
          <a:miter lim="800000"/>
        </a:ln>
        <a:effectLst>
          <a:outerShdw blurRad="57785" dist="33020" dir="3180000" algn="ctr" rotWithShape="0">
            <a:srgbClr val="000000">
              <a:alpha val="30000"/>
            </a:srgbClr>
          </a:outerShdw>
        </a:effectLst>
        <a:scene3d>
          <a:camera prst="orthographicFront">
            <a:rot lat="0" lon="0" rev="0"/>
          </a:camera>
          <a:lightRig rig="soft" dir="t">
            <a:rot lat="0" lon="0" rev="0"/>
          </a:lightRig>
        </a:scene3d>
        <a:sp3d prstMaterial="metal">
          <a:bevelT w="38100" h="57150" prst="angle"/>
        </a:sp3d>
      </dsp:spPr>
      <dsp:style>
        <a:lnRef idx="2">
          <a:schemeClr val="accent5"/>
        </a:lnRef>
        <a:fillRef idx="1">
          <a:schemeClr val="lt1"/>
        </a:fillRef>
        <a:effectRef idx="0">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rPr>
            <a:t>“la ancianidad a muchos les da miedo. La consideran una especie de enfermedad con la que es mejor no entrar en contacto” </a:t>
          </a:r>
          <a:endParaRPr lang="es-ES" sz="2000" kern="1200" dirty="0"/>
        </a:p>
      </dsp:txBody>
      <dsp:txXfrm>
        <a:off x="180613" y="3769392"/>
        <a:ext cx="5400226" cy="19721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3222B-2B08-4B2E-8DA1-4D317DF4B8D5}">
      <dsp:nvSpPr>
        <dsp:cNvPr id="0" name=""/>
        <dsp:cNvSpPr/>
      </dsp:nvSpPr>
      <dsp:spPr>
        <a:xfrm>
          <a:off x="2209775" y="399215"/>
          <a:ext cx="6677400" cy="4021169"/>
        </a:xfrm>
        <a:prstGeom prst="rect">
          <a:avLst/>
        </a:prstGeom>
        <a:solidFill>
          <a:schemeClr val="lt1">
            <a:alpha val="40000"/>
            <a:hueOff val="0"/>
            <a:satOff val="0"/>
            <a:lumOff val="0"/>
            <a:alphaOff val="0"/>
          </a:schemeClr>
        </a:solidFill>
        <a:ln w="28575" cap="flat" cmpd="sng" algn="ctr">
          <a:solidFill>
            <a:schemeClr val="accent2">
              <a:lumMod val="75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841949" tIns="91440" rIns="91440" bIns="91440" numCol="1" spcCol="1270" anchor="ctr" anchorCtr="0">
          <a:noAutofit/>
        </a:bodyPr>
        <a:lstStyle/>
        <a:p>
          <a:pPr marL="0" lvl="0" indent="0" algn="l" defTabSz="1066800">
            <a:lnSpc>
              <a:spcPct val="90000"/>
            </a:lnSpc>
            <a:spcBef>
              <a:spcPct val="0"/>
            </a:spcBef>
            <a:spcAft>
              <a:spcPct val="35000"/>
            </a:spcAft>
            <a:buNone/>
          </a:pPr>
          <a:r>
            <a:rPr lang="es-MX" sz="2400" kern="1200" dirty="0">
              <a:latin typeface="Arial" panose="020B0604020202020204" pitchFamily="34" charset="0"/>
              <a:ea typeface="Times New Roman" panose="02020603050405020304" pitchFamily="18" charset="0"/>
              <a:cs typeface="Times New Roman" panose="02020603050405020304" pitchFamily="18" charset="0"/>
            </a:rPr>
            <a:t>el país atraviesa por un proceso de envejecimiento: actualmente, cerca del 8.9 por ciento de la población –unos 10 millones de personas– son ancianos, pero en el 2050 representarán casi el 30 por ciento, con una </a:t>
          </a:r>
          <a:r>
            <a:rPr lang="es-MX" sz="2400" b="1" kern="1200" dirty="0">
              <a:latin typeface="Arial" panose="020B0604020202020204" pitchFamily="34" charset="0"/>
              <a:ea typeface="Calibri" panose="020F0502020204030204" pitchFamily="34" charset="0"/>
              <a:cs typeface="Times New Roman" panose="02020603050405020304" pitchFamily="18" charset="0"/>
            </a:rPr>
            <a:t>esperanza de vida de 85 u 86 años, pero el hecho de vivir más no implica que la calidad sea mejor. </a:t>
          </a:r>
          <a:endParaRPr lang="es-ES" sz="2400" kern="1200" dirty="0"/>
        </a:p>
      </dsp:txBody>
      <dsp:txXfrm>
        <a:off x="2209775" y="399215"/>
        <a:ext cx="6677400" cy="4021169"/>
      </dsp:txXfrm>
    </dsp:sp>
    <dsp:sp modelId="{B3DE415F-B013-40EE-A131-D81F5D93F493}">
      <dsp:nvSpPr>
        <dsp:cNvPr id="0" name=""/>
        <dsp:cNvSpPr/>
      </dsp:nvSpPr>
      <dsp:spPr>
        <a:xfrm>
          <a:off x="312357" y="671780"/>
          <a:ext cx="3200447" cy="3389655"/>
        </a:xfrm>
        <a:prstGeom prst="rect">
          <a:avLst/>
        </a:prstGeom>
        <a:blipFill rotWithShape="1">
          <a:blip xmlns:r="http://schemas.openxmlformats.org/officeDocument/2006/relationships" r:embed="rId1"/>
          <a:stretch>
            <a:fillRect/>
          </a:stretch>
        </a:blipFill>
        <a:ln w="12700" cap="flat" cmpd="sng" algn="ctr">
          <a:noFill/>
          <a:prstDash val="solid"/>
          <a:miter lim="800000"/>
        </a:ln>
        <a:effectLst>
          <a:outerShdw blurRad="184150" dist="241300" dir="11520000" sx="110000" sy="110000" algn="ctr" rotWithShape="0">
            <a:srgbClr val="000000">
              <a:alpha val="18000"/>
            </a:srgbClr>
          </a:outerShdw>
        </a:effectLst>
        <a:scene3d>
          <a:camera prst="perspectiveRight"/>
          <a:lightRig rig="flood" dir="t">
            <a:rot lat="0" lon="0" rev="13800000"/>
          </a:lightRig>
        </a:scene3d>
        <a:sp3d extrusionH="107950" prstMaterial="plastic">
          <a:bevelT w="82550" h="63500" prst="divot"/>
          <a:bevelB/>
        </a:sp3d>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B1A02-F079-44D2-91D0-90C85D5FA7A1}">
      <dsp:nvSpPr>
        <dsp:cNvPr id="0" name=""/>
        <dsp:cNvSpPr/>
      </dsp:nvSpPr>
      <dsp:spPr>
        <a:xfrm>
          <a:off x="982177" y="229766"/>
          <a:ext cx="8987817" cy="1649554"/>
        </a:xfrm>
        <a:prstGeom prst="roundRect">
          <a:avLst>
            <a:gd name="adj" fmla="val 10000"/>
          </a:avLst>
        </a:prstGeom>
        <a:solidFill>
          <a:schemeClr val="accent5">
            <a:hueOff val="0"/>
            <a:satOff val="0"/>
            <a:lumOff val="0"/>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just" defTabSz="977900">
            <a:lnSpc>
              <a:spcPct val="90000"/>
            </a:lnSpc>
            <a:spcBef>
              <a:spcPct val="0"/>
            </a:spcBef>
            <a:spcAft>
              <a:spcPct val="35000"/>
            </a:spcAft>
            <a:buNone/>
          </a:pPr>
          <a:r>
            <a:rPr lang="es-MX" sz="2200" kern="1200" dirty="0">
              <a:latin typeface="Arial" panose="020B0604020202020204" pitchFamily="34" charset="0"/>
              <a:ea typeface="Calibri" panose="020F0502020204030204" pitchFamily="34" charset="0"/>
              <a:cs typeface="Times New Roman" panose="02020603050405020304" pitchFamily="18" charset="0"/>
            </a:rPr>
            <a:t>Señala el Papa Francisco en su catequesis del 23 de febrero de 2022, que “Junto con la migración, la vejez, se encuentra entre las cuestiones más urgentes que la familia humana está llamada a afrontar en este tiempo.". </a:t>
          </a:r>
          <a:endParaRPr lang="es-ES" sz="2200" kern="1200" dirty="0"/>
        </a:p>
      </dsp:txBody>
      <dsp:txXfrm>
        <a:off x="2930076" y="229766"/>
        <a:ext cx="7039917" cy="1649554"/>
      </dsp:txXfrm>
    </dsp:sp>
    <dsp:sp modelId="{DE32BE73-D8A8-44D4-810A-1C82D91A9FD8}">
      <dsp:nvSpPr>
        <dsp:cNvPr id="0" name=""/>
        <dsp:cNvSpPr/>
      </dsp:nvSpPr>
      <dsp:spPr>
        <a:xfrm>
          <a:off x="147521" y="79328"/>
          <a:ext cx="2618024" cy="1886165"/>
        </a:xfrm>
        <a:prstGeom prst="roundRect">
          <a:avLst>
            <a:gd name="adj" fmla="val 10000"/>
          </a:avLst>
        </a:prstGeom>
        <a:blipFill rotWithShape="1">
          <a:blip xmlns:r="http://schemas.openxmlformats.org/officeDocument/2006/relationships" r:embed="rId1"/>
          <a:stretch>
            <a:fillRect/>
          </a:stretch>
        </a:blip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dsp:style>
    </dsp:sp>
    <dsp:sp modelId="{668212A1-8685-4CF8-8F33-D713F28F7BB8}">
      <dsp:nvSpPr>
        <dsp:cNvPr id="0" name=""/>
        <dsp:cNvSpPr/>
      </dsp:nvSpPr>
      <dsp:spPr>
        <a:xfrm>
          <a:off x="1945146" y="2186609"/>
          <a:ext cx="7953549" cy="1475463"/>
        </a:xfrm>
        <a:prstGeom prst="roundRect">
          <a:avLst>
            <a:gd name="adj" fmla="val 10000"/>
          </a:avLst>
        </a:prstGeom>
        <a:solidFill>
          <a:schemeClr val="accent5">
            <a:hueOff val="-3676672"/>
            <a:satOff val="-5114"/>
            <a:lumOff val="-1961"/>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kern="1200" dirty="0">
              <a:latin typeface="Arial" panose="020B0604020202020204" pitchFamily="34" charset="0"/>
              <a:ea typeface="Calibri" panose="020F0502020204030204" pitchFamily="34" charset="0"/>
              <a:cs typeface="Times New Roman" panose="02020603050405020304" pitchFamily="18" charset="0"/>
            </a:rPr>
            <a:t>“«La eterna juventud» es una alucinación muy peligrosa”</a:t>
          </a:r>
          <a:endParaRPr lang="es-ES" sz="2400" kern="1200" dirty="0"/>
        </a:p>
      </dsp:txBody>
      <dsp:txXfrm>
        <a:off x="3668892" y="2186609"/>
        <a:ext cx="6229803" cy="1475463"/>
      </dsp:txXfrm>
    </dsp:sp>
    <dsp:sp modelId="{B6A9ED5A-5172-4D3D-BBA3-631F349A77C0}">
      <dsp:nvSpPr>
        <dsp:cNvPr id="0" name=""/>
        <dsp:cNvSpPr/>
      </dsp:nvSpPr>
      <dsp:spPr>
        <a:xfrm>
          <a:off x="104046" y="2046232"/>
          <a:ext cx="2557972" cy="1787522"/>
        </a:xfrm>
        <a:prstGeom prst="roundRect">
          <a:avLst>
            <a:gd name="adj" fmla="val 10000"/>
          </a:avLst>
        </a:prstGeom>
        <a:blipFill rotWithShape="1">
          <a:blip xmlns:r="http://schemas.openxmlformats.org/officeDocument/2006/relationships" r:embed="rId2"/>
          <a:stretch>
            <a:fillRect/>
          </a:stretch>
        </a:blip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dsp:style>
    </dsp:sp>
    <dsp:sp modelId="{3707CD4B-1F99-41BA-B4CB-A7D65C6815B9}">
      <dsp:nvSpPr>
        <dsp:cNvPr id="0" name=""/>
        <dsp:cNvSpPr/>
      </dsp:nvSpPr>
      <dsp:spPr>
        <a:xfrm>
          <a:off x="1080531" y="4051616"/>
          <a:ext cx="8948835" cy="1762231"/>
        </a:xfrm>
        <a:prstGeom prst="roundRect">
          <a:avLst>
            <a:gd name="adj" fmla="val 10000"/>
          </a:avLst>
        </a:prstGeom>
        <a:solidFill>
          <a:schemeClr val="accent5">
            <a:hueOff val="-7353344"/>
            <a:satOff val="-10228"/>
            <a:lumOff val="-3922"/>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kern="1200" dirty="0">
              <a:latin typeface="Arial" panose="020B0604020202020204" pitchFamily="34" charset="0"/>
              <a:ea typeface="Calibri" panose="020F0502020204030204" pitchFamily="34" charset="0"/>
              <a:cs typeface="Times New Roman" panose="02020603050405020304" pitchFamily="18" charset="0"/>
            </a:rPr>
            <a:t>     y “ser ancianos es tan importante —y hermoso— como ser jóvenes”.</a:t>
          </a:r>
          <a:endParaRPr lang="es-ES" sz="2400" kern="1200" dirty="0"/>
        </a:p>
      </dsp:txBody>
      <dsp:txXfrm>
        <a:off x="3019982" y="4051616"/>
        <a:ext cx="7009384" cy="1762231"/>
      </dsp:txXfrm>
    </dsp:sp>
    <dsp:sp modelId="{B71E4558-D0C3-4416-BEB7-0E7AEA377446}">
      <dsp:nvSpPr>
        <dsp:cNvPr id="0" name=""/>
        <dsp:cNvSpPr/>
      </dsp:nvSpPr>
      <dsp:spPr>
        <a:xfrm>
          <a:off x="132102" y="3935611"/>
          <a:ext cx="2657658" cy="1924497"/>
        </a:xfrm>
        <a:prstGeom prst="roundRect">
          <a:avLst>
            <a:gd name="adj" fmla="val 10000"/>
          </a:avLst>
        </a:prstGeom>
        <a:blipFill rotWithShape="1">
          <a:blip xmlns:r="http://schemas.openxmlformats.org/officeDocument/2006/relationships" r:embed="rId3"/>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CB03E-21F5-40C4-9B6C-6FCA2E98F946}">
      <dsp:nvSpPr>
        <dsp:cNvPr id="0" name=""/>
        <dsp:cNvSpPr/>
      </dsp:nvSpPr>
      <dsp:spPr>
        <a:xfrm>
          <a:off x="6412874" y="560476"/>
          <a:ext cx="3740935" cy="3590585"/>
        </a:xfrm>
        <a:prstGeom prst="ellipse">
          <a:avLst/>
        </a:prstGeom>
        <a:solidFill>
          <a:srgbClr val="7030A0"/>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7CA5A3-4FC1-4EDC-A532-BBC748DA0024}">
      <dsp:nvSpPr>
        <dsp:cNvPr id="0" name=""/>
        <dsp:cNvSpPr/>
      </dsp:nvSpPr>
      <dsp:spPr>
        <a:xfrm>
          <a:off x="4897447" y="3518799"/>
          <a:ext cx="1124962" cy="1125308"/>
        </a:xfrm>
        <a:prstGeom prst="donut">
          <a:avLst>
            <a:gd name="adj" fmla="val 7460"/>
          </a:avLst>
        </a:prstGeom>
        <a:solidFill>
          <a:srgbClr val="7030A0"/>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410DFC-16D1-4712-9492-A5EBF28741B1}">
      <dsp:nvSpPr>
        <dsp:cNvPr id="0" name=""/>
        <dsp:cNvSpPr/>
      </dsp:nvSpPr>
      <dsp:spPr>
        <a:xfrm>
          <a:off x="6601480" y="767220"/>
          <a:ext cx="3592096" cy="3336938"/>
        </a:xfrm>
        <a:prstGeom prst="ellipse">
          <a:avLst/>
        </a:prstGeom>
        <a:blipFill rotWithShape="1">
          <a:blip xmlns:r="http://schemas.openxmlformats.org/officeDocument/2006/relationships" r:embed="rId1"/>
          <a:stretch>
            <a:fillRect/>
          </a:stretch>
        </a:blipFill>
        <a:ln w="12700" cap="flat" cmpd="sng" algn="ctr">
          <a:noFill/>
          <a:prstDash val="solid"/>
          <a:miter lim="800000"/>
        </a:ln>
        <a:effectLst>
          <a:outerShdw blurRad="149987" dist="250190" dir="8460000" algn="ctr" rotWithShape="0">
            <a:srgbClr val="000000">
              <a:alpha val="28000"/>
            </a:srgbClr>
          </a:outerShdw>
        </a:effectLst>
        <a:scene3d>
          <a:camera prst="perspectiveRight"/>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dsp:style>
    </dsp:sp>
    <dsp:sp modelId="{5A18E833-F9DD-4791-B9D1-B9AB06DAA613}">
      <dsp:nvSpPr>
        <dsp:cNvPr id="0" name=""/>
        <dsp:cNvSpPr/>
      </dsp:nvSpPr>
      <dsp:spPr>
        <a:xfrm>
          <a:off x="314739" y="484539"/>
          <a:ext cx="4384831" cy="3969062"/>
        </a:xfrm>
        <a:prstGeom prst="rect">
          <a:avLst/>
        </a:prstGeom>
        <a:solidFill>
          <a:schemeClr val="lt1"/>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hemeClr val="accent5"/>
        </a:lnRef>
        <a:fillRef idx="1">
          <a:schemeClr val="lt1"/>
        </a:fillRef>
        <a:effectRef idx="0">
          <a:schemeClr val="accent5"/>
        </a:effectRef>
        <a:fontRef idx="minor">
          <a:schemeClr val="dk1"/>
        </a:fontRef>
      </dsp:style>
      <dsp:txBody>
        <a:bodyPr spcFirstLastPara="0" vert="horz" wrap="square" lIns="30480" tIns="30480" rIns="30480" bIns="3048" numCol="1" spcCol="1270" anchor="b" anchorCtr="0">
          <a:noAutofit/>
        </a:bodyPr>
        <a:lstStyle/>
        <a:p>
          <a:pPr marL="0" lvl="0" indent="0" algn="just" defTabSz="1066800">
            <a:lnSpc>
              <a:spcPct val="90000"/>
            </a:lnSpc>
            <a:spcBef>
              <a:spcPct val="0"/>
            </a:spcBef>
            <a:spcAft>
              <a:spcPct val="35000"/>
            </a:spcAft>
            <a:buNone/>
          </a:pPr>
          <a:r>
            <a:rPr lang="es-MX" sz="2400" kern="1200" dirty="0">
              <a:latin typeface="Arial" panose="020B0604020202020204" pitchFamily="34" charset="0"/>
              <a:ea typeface="Calibri" panose="020F0502020204030204" pitchFamily="34" charset="0"/>
              <a:cs typeface="Times New Roman" panose="02020603050405020304" pitchFamily="18" charset="0"/>
            </a:rPr>
            <a:t>En los salmos encontramos además esta sentida súplica al Señor: «No me rechaces en el tiempo de mi vejez» (Sal 71,9). Una expresión fuerte, muy cruda. Nos lleva a pensar en el sufrimiento extremo de Jesús que exclamó en la cruz: «Dios mío, Dios mío, ¿por qué me has abandonado?» (Mt 27,46).</a:t>
          </a:r>
        </a:p>
        <a:p>
          <a:pPr marL="0" lvl="0" indent="0" algn="just" defTabSz="1066800">
            <a:lnSpc>
              <a:spcPct val="90000"/>
            </a:lnSpc>
            <a:spcBef>
              <a:spcPct val="0"/>
            </a:spcBef>
            <a:spcAft>
              <a:spcPct val="35000"/>
            </a:spcAft>
            <a:buNone/>
          </a:pPr>
          <a:r>
            <a:rPr lang="es-MX" sz="2400" kern="1200" dirty="0">
              <a:latin typeface="Arial" panose="020B0604020202020204" pitchFamily="34" charset="0"/>
              <a:ea typeface="Calibri" panose="020F0502020204030204" pitchFamily="34" charset="0"/>
              <a:cs typeface="Times New Roman" panose="02020603050405020304" pitchFamily="18" charset="0"/>
            </a:rPr>
            <a:t> </a:t>
          </a:r>
          <a:endParaRPr lang="es-ES" sz="2400" kern="1200" dirty="0"/>
        </a:p>
      </dsp:txBody>
      <dsp:txXfrm>
        <a:off x="314739" y="484539"/>
        <a:ext cx="4384831" cy="39690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84409-6109-428F-87EF-98F775AC1B93}">
      <dsp:nvSpPr>
        <dsp:cNvPr id="0" name=""/>
        <dsp:cNvSpPr/>
      </dsp:nvSpPr>
      <dsp:spPr>
        <a:xfrm rot="5400000">
          <a:off x="1571236" y="-10632"/>
          <a:ext cx="3022054" cy="5028631"/>
        </a:xfrm>
        <a:prstGeom prst="corner">
          <a:avLst>
            <a:gd name="adj1" fmla="val 16120"/>
            <a:gd name="adj2" fmla="val 1611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9E56DFA-1734-46A5-BA51-46C9051A68A8}">
      <dsp:nvSpPr>
        <dsp:cNvPr id="0" name=""/>
        <dsp:cNvSpPr/>
      </dsp:nvSpPr>
      <dsp:spPr>
        <a:xfrm>
          <a:off x="1096027" y="1504032"/>
          <a:ext cx="4690600" cy="2066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En la Biblia hallamos la certeza de la cercanía de Dios en cada etapa de la vida y, al mismo tiempo, encontramos el miedo al abandono, particularmente en la vejez y en el momento del dolor. </a:t>
          </a:r>
          <a:endParaRPr lang="es-ES" sz="2000" kern="1200" dirty="0"/>
        </a:p>
      </dsp:txBody>
      <dsp:txXfrm>
        <a:off x="1096027" y="1504032"/>
        <a:ext cx="4690600" cy="2066776"/>
      </dsp:txXfrm>
    </dsp:sp>
    <dsp:sp modelId="{016C717E-B48D-495F-ADC5-F2ACF33273B8}">
      <dsp:nvSpPr>
        <dsp:cNvPr id="0" name=""/>
        <dsp:cNvSpPr/>
      </dsp:nvSpPr>
      <dsp:spPr>
        <a:xfrm>
          <a:off x="4539368" y="3"/>
          <a:ext cx="856580" cy="856580"/>
        </a:xfrm>
        <a:prstGeom prst="triangle">
          <a:avLst>
            <a:gd name="adj" fmla="val 1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5E44763-B5EE-4777-8332-F5D38CC83057}">
      <dsp:nvSpPr>
        <dsp:cNvPr id="0" name=""/>
        <dsp:cNvSpPr/>
      </dsp:nvSpPr>
      <dsp:spPr>
        <a:xfrm rot="5400000">
          <a:off x="6878288" y="-789930"/>
          <a:ext cx="3022054" cy="5028631"/>
        </a:xfrm>
        <a:prstGeom prst="corner">
          <a:avLst>
            <a:gd name="adj1" fmla="val 16120"/>
            <a:gd name="adj2" fmla="val 1611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4E17702-EB91-49A1-906E-D63BFB8D7C17}">
      <dsp:nvSpPr>
        <dsp:cNvPr id="0" name=""/>
        <dsp:cNvSpPr/>
      </dsp:nvSpPr>
      <dsp:spPr>
        <a:xfrm>
          <a:off x="6501092" y="840861"/>
          <a:ext cx="4539876" cy="2539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MX" sz="2000" kern="1200" dirty="0">
              <a:latin typeface="Arial" panose="020B0604020202020204" pitchFamily="34" charset="0"/>
              <a:ea typeface="Calibri" panose="020F0502020204030204" pitchFamily="34" charset="0"/>
              <a:cs typeface="Times New Roman" panose="02020603050405020304" pitchFamily="18" charset="0"/>
            </a:rPr>
            <a:t>No se trata de una contradicción. Mirando a nuestro alrededor no nos resulta difícil comprobar cómo esas expresiones reflejan una realidad más que evidente. Con mucha frecuencia la soledad es la amarga compañera de la vida de las personas mayores.</a:t>
          </a:r>
          <a:endParaRPr lang="es-ES" sz="2000" kern="1200" dirty="0"/>
        </a:p>
      </dsp:txBody>
      <dsp:txXfrm>
        <a:off x="6501092" y="840861"/>
        <a:ext cx="4539876" cy="25394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B8A17-1659-42DE-B742-6BE54CD5EC64}">
      <dsp:nvSpPr>
        <dsp:cNvPr id="0" name=""/>
        <dsp:cNvSpPr/>
      </dsp:nvSpPr>
      <dsp:spPr>
        <a:xfrm>
          <a:off x="0" y="2321781"/>
          <a:ext cx="11008749" cy="1593721"/>
        </a:xfrm>
        <a:prstGeom prst="notchedRightArrow">
          <a:avLst/>
        </a:prstGeom>
        <a:solidFill>
          <a:schemeClr val="accent4">
            <a:tint val="40000"/>
            <a:hueOff val="0"/>
            <a:satOff val="0"/>
            <a:lumOff val="0"/>
            <a:alphaOff val="0"/>
          </a:schemeClr>
        </a:solidFill>
        <a:ln>
          <a:noFill/>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0">
          <a:scrgbClr r="0" g="0" b="0"/>
        </a:lnRef>
        <a:fillRef idx="1">
          <a:scrgbClr r="0" g="0" b="0"/>
        </a:fillRef>
        <a:effectRef idx="0">
          <a:scrgbClr r="0" g="0" b="0"/>
        </a:effectRef>
        <a:fontRef idx="minor"/>
      </dsp:style>
    </dsp:sp>
    <dsp:sp modelId="{7D701C2A-C7F4-4373-8B42-1871C2DA175A}">
      <dsp:nvSpPr>
        <dsp:cNvPr id="0" name=""/>
        <dsp:cNvSpPr/>
      </dsp:nvSpPr>
      <dsp:spPr>
        <a:xfrm>
          <a:off x="92354" y="281507"/>
          <a:ext cx="4995236" cy="1529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marL="0" lvl="0" indent="0" algn="ctr" defTabSz="1022350">
            <a:lnSpc>
              <a:spcPct val="90000"/>
            </a:lnSpc>
            <a:spcBef>
              <a:spcPct val="0"/>
            </a:spcBef>
            <a:spcAft>
              <a:spcPct val="35000"/>
            </a:spcAft>
            <a:buNone/>
          </a:pPr>
          <a:r>
            <a:rPr lang="es-MX" sz="2300" kern="1200" dirty="0">
              <a:latin typeface="Arial" panose="020B0604020202020204" pitchFamily="34" charset="0"/>
              <a:ea typeface="Calibri" panose="020F0502020204030204" pitchFamily="34" charset="0"/>
              <a:cs typeface="Times New Roman" panose="02020603050405020304" pitchFamily="18" charset="0"/>
            </a:rPr>
            <a:t>El Papa Francisco relee el vínculo bíblico entre la joven viuda Rut y su anciana suegra Noemí. </a:t>
          </a:r>
          <a:endParaRPr lang="es-ES" sz="2300" kern="1200" dirty="0"/>
        </a:p>
      </dsp:txBody>
      <dsp:txXfrm>
        <a:off x="92354" y="281507"/>
        <a:ext cx="4995236" cy="1529836"/>
      </dsp:txXfrm>
    </dsp:sp>
    <dsp:sp modelId="{B0BCDE42-363E-4CF4-8B60-636D9EAC79DF}">
      <dsp:nvSpPr>
        <dsp:cNvPr id="0" name=""/>
        <dsp:cNvSpPr/>
      </dsp:nvSpPr>
      <dsp:spPr>
        <a:xfrm>
          <a:off x="2260492" y="2769042"/>
          <a:ext cx="611455" cy="611455"/>
        </a:xfrm>
        <a:prstGeom prst="ellipse">
          <a:avLst/>
        </a:prstGeom>
        <a:solidFill>
          <a:schemeClr val="accent4">
            <a:hueOff val="0"/>
            <a:satOff val="0"/>
            <a:lumOff val="0"/>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sp>
    <dsp:sp modelId="{3A149854-F18B-4CF3-803E-81B4198613F6}">
      <dsp:nvSpPr>
        <dsp:cNvPr id="0" name=""/>
        <dsp:cNvSpPr/>
      </dsp:nvSpPr>
      <dsp:spPr>
        <a:xfrm>
          <a:off x="4898671" y="3809519"/>
          <a:ext cx="4995236" cy="217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marL="0" lvl="0" indent="0" algn="just" defTabSz="1022350">
            <a:lnSpc>
              <a:spcPct val="90000"/>
            </a:lnSpc>
            <a:spcBef>
              <a:spcPct val="0"/>
            </a:spcBef>
            <a:spcAft>
              <a:spcPct val="35000"/>
            </a:spcAft>
            <a:buNone/>
          </a:pPr>
          <a:r>
            <a:rPr lang="es-MX" sz="2300" kern="1200" dirty="0">
              <a:latin typeface="Arial" panose="020B0604020202020204" pitchFamily="34" charset="0"/>
              <a:ea typeface="Calibri" panose="020F0502020204030204" pitchFamily="34" charset="0"/>
              <a:cs typeface="Times New Roman" panose="02020603050405020304" pitchFamily="18" charset="0"/>
            </a:rPr>
            <a:t>Es “una valiosa enseñanza sobre la alianza de las generaciones”, con la juventud -dice el Papa- "capaz de dar de nuevo entusiasmo a la edad madura" y la vejez de “reabrir el futuro para la juventud herida”.</a:t>
          </a:r>
          <a:endParaRPr lang="es-ES" sz="2300" kern="1200" dirty="0"/>
        </a:p>
      </dsp:txBody>
      <dsp:txXfrm>
        <a:off x="4898671" y="3809519"/>
        <a:ext cx="4995236" cy="2174163"/>
      </dsp:txXfrm>
    </dsp:sp>
    <dsp:sp modelId="{A2D8FE4F-91D6-4012-911A-CD6A9757AC16}">
      <dsp:nvSpPr>
        <dsp:cNvPr id="0" name=""/>
        <dsp:cNvSpPr/>
      </dsp:nvSpPr>
      <dsp:spPr>
        <a:xfrm>
          <a:off x="7510113" y="2803565"/>
          <a:ext cx="611455" cy="611455"/>
        </a:xfrm>
        <a:prstGeom prst="ellipse">
          <a:avLst/>
        </a:prstGeom>
        <a:solidFill>
          <a:schemeClr val="accent4">
            <a:hueOff val="10395692"/>
            <a:satOff val="-47968"/>
            <a:lumOff val="1765"/>
            <a:alphaOff val="0"/>
          </a:schemeClr>
        </a:solidFill>
        <a:ln w="12700" cap="flat" cmpd="sng" algn="ctr">
          <a:noFill/>
          <a:prstDash val="solid"/>
          <a:miter lim="800000"/>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D4304-5D06-4B28-8050-335F2C9D876F}">
      <dsp:nvSpPr>
        <dsp:cNvPr id="0" name=""/>
        <dsp:cNvSpPr/>
      </dsp:nvSpPr>
      <dsp:spPr>
        <a:xfrm>
          <a:off x="734975" y="132574"/>
          <a:ext cx="8771824" cy="5313278"/>
        </a:xfrm>
        <a:prstGeom prst="rect">
          <a:avLst/>
        </a:prstGeom>
        <a:solidFill>
          <a:schemeClr val="lt1">
            <a:alpha val="40000"/>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sp>
    <dsp:sp modelId="{24D27E28-AF8C-4365-B82B-9B3AE423B291}">
      <dsp:nvSpPr>
        <dsp:cNvPr id="0" name=""/>
        <dsp:cNvSpPr/>
      </dsp:nvSpPr>
      <dsp:spPr>
        <a:xfrm>
          <a:off x="2235252" y="529653"/>
          <a:ext cx="5966025" cy="391123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94375D-C8A3-466D-902C-30826B9CE209}">
      <dsp:nvSpPr>
        <dsp:cNvPr id="0" name=""/>
        <dsp:cNvSpPr/>
      </dsp:nvSpPr>
      <dsp:spPr>
        <a:xfrm>
          <a:off x="3292292" y="4508384"/>
          <a:ext cx="4264492" cy="709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MX" sz="3200" kern="1200" dirty="0"/>
            <a:t>DINÁMICA</a:t>
          </a:r>
          <a:endParaRPr lang="es-ES" sz="3200" kern="1200" dirty="0"/>
        </a:p>
      </dsp:txBody>
      <dsp:txXfrm>
        <a:off x="3292292" y="4508384"/>
        <a:ext cx="4264492" cy="709752"/>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MX"/>
          </a:p>
        </p:txBody>
      </p:sp>
      <p:sp>
        <p:nvSpPr>
          <p:cNvPr id="4" name="Marcador de fecha 3"/>
          <p:cNvSpPr>
            <a:spLocks noGrp="1"/>
          </p:cNvSpPr>
          <p:nvPr>
            <p:ph type="dt" sz="half" idx="10"/>
          </p:nvPr>
        </p:nvSpPr>
        <p:spPr/>
        <p:txBody>
          <a:bodyPr/>
          <a:lstStyle/>
          <a:p>
            <a:fld id="{94E85229-FD7E-4D9C-95C2-57B3D97099F5}" type="datetimeFigureOut">
              <a:rPr lang="es-MX" smtClean="0"/>
              <a:t>19/02/25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234631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4E85229-FD7E-4D9C-95C2-57B3D97099F5}" type="datetimeFigureOut">
              <a:rPr lang="es-MX" smtClean="0"/>
              <a:t>19/02/25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115266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94E85229-FD7E-4D9C-95C2-57B3D97099F5}" type="datetimeFigureOut">
              <a:rPr lang="es-MX" smtClean="0"/>
              <a:t>19/02/25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2117674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94E85229-FD7E-4D9C-95C2-57B3D97099F5}" type="datetimeFigureOut">
              <a:rPr lang="es-MX" smtClean="0"/>
              <a:t>19/02/25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312247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94E85229-FD7E-4D9C-95C2-57B3D97099F5}" type="datetimeFigureOut">
              <a:rPr lang="es-MX" smtClean="0"/>
              <a:t>19/02/25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486952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94E85229-FD7E-4D9C-95C2-57B3D97099F5}" type="datetimeFigureOut">
              <a:rPr lang="es-MX" smtClean="0"/>
              <a:t>19/02/25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235254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4E85229-FD7E-4D9C-95C2-57B3D97099F5}" type="datetimeFigureOut">
              <a:rPr lang="es-MX" smtClean="0"/>
              <a:t>19/02/25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811049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4E85229-FD7E-4D9C-95C2-57B3D97099F5}" type="datetimeFigureOut">
              <a:rPr lang="es-MX" smtClean="0"/>
              <a:t>19/02/25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3023746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4E85229-FD7E-4D9C-95C2-57B3D97099F5}" type="datetimeFigureOut">
              <a:rPr lang="es-MX" smtClean="0"/>
              <a:t>19/02/25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2119646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4E85229-FD7E-4D9C-95C2-57B3D97099F5}" type="datetimeFigureOut">
              <a:rPr lang="es-MX" smtClean="0"/>
              <a:t>19/02/25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4230989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94E85229-FD7E-4D9C-95C2-57B3D97099F5}" type="datetimeFigureOut">
              <a:rPr lang="es-MX" smtClean="0"/>
              <a:t>19/02/25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7BB8BC4-10D5-42E4-B73C-35287D6A937B}" type="slidenum">
              <a:rPr lang="es-MX" smtClean="0"/>
              <a:t>‹Nº›</a:t>
            </a:fld>
            <a:endParaRPr lang="es-MX"/>
          </a:p>
        </p:txBody>
      </p:sp>
    </p:spTree>
    <p:extLst>
      <p:ext uri="{BB962C8B-B14F-4D97-AF65-F5344CB8AC3E}">
        <p14:creationId xmlns:p14="http://schemas.microsoft.com/office/powerpoint/2010/main" val="52763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85229-FD7E-4D9C-95C2-57B3D97099F5}" type="datetimeFigureOut">
              <a:rPr lang="es-MX" smtClean="0"/>
              <a:t>19/02/25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BB8BC4-10D5-42E4-B73C-35287D6A937B}" type="slidenum">
              <a:rPr lang="es-MX" smtClean="0"/>
              <a:t>‹Nº›</a:t>
            </a:fld>
            <a:endParaRPr lang="es-MX"/>
          </a:p>
        </p:txBody>
      </p:sp>
    </p:spTree>
    <p:extLst>
      <p:ext uri="{BB962C8B-B14F-4D97-AF65-F5344CB8AC3E}">
        <p14:creationId xmlns:p14="http://schemas.microsoft.com/office/powerpoint/2010/main" val="3172196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Layout" Target="../diagrams/layout10.xml"/><Relationship Id="rId7" Type="http://schemas.openxmlformats.org/officeDocument/2006/relationships/image" Target="../media/image19.png"/><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Layout" Target="../diagrams/layout11.xml"/><Relationship Id="rId7" Type="http://schemas.openxmlformats.org/officeDocument/2006/relationships/image" Target="../media/image22.jpeg"/><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6BB1D6D-BA72-B6E5-CE50-9EE932065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93" y="1039226"/>
            <a:ext cx="7306754" cy="4137834"/>
          </a:xfrm>
          <a:prstGeom prst="rect">
            <a:avLst/>
          </a:prstGeom>
        </p:spPr>
      </p:pic>
      <p:pic>
        <p:nvPicPr>
          <p:cNvPr id="3" name="Imagen 2">
            <a:extLst>
              <a:ext uri="{FF2B5EF4-FFF2-40B4-BE49-F238E27FC236}">
                <a16:creationId xmlns:a16="http://schemas.microsoft.com/office/drawing/2014/main" id="{32B429C9-681A-8FB0-2737-BCEF4D80E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246" y="453843"/>
            <a:ext cx="2743200" cy="2654300"/>
          </a:xfrm>
          <a:prstGeom prst="rect">
            <a:avLst/>
          </a:prstGeom>
        </p:spPr>
      </p:pic>
      <p:pic>
        <p:nvPicPr>
          <p:cNvPr id="5" name="Imagen 4">
            <a:extLst>
              <a:ext uri="{FF2B5EF4-FFF2-40B4-BE49-F238E27FC236}">
                <a16:creationId xmlns:a16="http://schemas.microsoft.com/office/drawing/2014/main" id="{B643D587-61C7-ECD9-6C3D-DA1682F9B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3246" y="3749857"/>
            <a:ext cx="2640389" cy="2654300"/>
          </a:xfrm>
          <a:prstGeom prst="rect">
            <a:avLst/>
          </a:prstGeom>
        </p:spPr>
      </p:pic>
    </p:spTree>
    <p:extLst>
      <p:ext uri="{BB962C8B-B14F-4D97-AF65-F5344CB8AC3E}">
        <p14:creationId xmlns:p14="http://schemas.microsoft.com/office/powerpoint/2010/main" val="1094902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843130" y="605664"/>
            <a:ext cx="6096000" cy="344069"/>
          </a:xfrm>
          <a:prstGeom prst="rect">
            <a:avLst/>
          </a:prstGeom>
        </p:spPr>
        <p:txBody>
          <a:bodyPr>
            <a:spAutoFit/>
          </a:bodyPr>
          <a:lstStyle/>
          <a:p>
            <a:pPr algn="ct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Diagrama 4"/>
          <p:cNvGraphicFramePr/>
          <p:nvPr>
            <p:extLst>
              <p:ext uri="{D42A27DB-BD31-4B8C-83A1-F6EECF244321}">
                <p14:modId xmlns:p14="http://schemas.microsoft.com/office/powerpoint/2010/main" val="3601749429"/>
              </p:ext>
            </p:extLst>
          </p:nvPr>
        </p:nvGraphicFramePr>
        <p:xfrm>
          <a:off x="826935" y="605665"/>
          <a:ext cx="9923227" cy="5691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3226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lustración de fondo de corazón rojo. ilustración de amor para la plantilla  de power point. corazón rojo con espacio de copia. 10886878 Vector en  Vecteez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568" y="728670"/>
            <a:ext cx="10232283" cy="55449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9" name="Picture 10" descr="10 ideas de Logos adultos mayores | cuidado de ancianos, adulto mayor,  anciano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410" y="538356"/>
            <a:ext cx="2933689" cy="18549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Cuéntame su historia – M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31791" y="3501125"/>
            <a:ext cx="2937559" cy="20195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HIMNO DEL ADULTO MAYOR">
            <a:hlinkClick r:id="" action="ppaction://media"/>
            <a:extLst>
              <a:ext uri="{FF2B5EF4-FFF2-40B4-BE49-F238E27FC236}">
                <a16:creationId xmlns:a16="http://schemas.microsoft.com/office/drawing/2014/main" id="{A1D7D83F-ED7F-48B4-870B-1E30C1A4573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23568" y="223644"/>
            <a:ext cx="10769600" cy="6096000"/>
          </a:xfrm>
          <a:prstGeom prst="rect">
            <a:avLst/>
          </a:prstGeom>
        </p:spPr>
      </p:pic>
    </p:spTree>
    <p:extLst>
      <p:ext uri="{BB962C8B-B14F-4D97-AF65-F5344CB8AC3E}">
        <p14:creationId xmlns:p14="http://schemas.microsoft.com/office/powerpoint/2010/main" val="215664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5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2859048375"/>
              </p:ext>
            </p:extLst>
          </p:nvPr>
        </p:nvGraphicFramePr>
        <p:xfrm>
          <a:off x="898499" y="1264256"/>
          <a:ext cx="9819859" cy="4937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p:cNvSpPr txBox="1"/>
          <p:nvPr/>
        </p:nvSpPr>
        <p:spPr>
          <a:xfrm>
            <a:off x="4222142" y="454791"/>
            <a:ext cx="201168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MX" sz="2800" dirty="0">
                <a:latin typeface="Arial" panose="020B0604020202020204" pitchFamily="34" charset="0"/>
                <a:cs typeface="Arial" panose="020B0604020202020204" pitchFamily="34" charset="0"/>
              </a:rPr>
              <a:t>ORACIÓN</a:t>
            </a:r>
          </a:p>
        </p:txBody>
      </p:sp>
    </p:spTree>
    <p:extLst>
      <p:ext uri="{BB962C8B-B14F-4D97-AF65-F5344CB8AC3E}">
        <p14:creationId xmlns:p14="http://schemas.microsoft.com/office/powerpoint/2010/main" val="1698781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886450" y="349858"/>
            <a:ext cx="2472854" cy="584775"/>
          </a:xfrm>
          <a:prstGeom prst="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lnRef>
          <a:fillRef idx="1">
            <a:schemeClr val="lt1"/>
          </a:fillRef>
          <a:effectRef idx="0">
            <a:schemeClr val="accent6"/>
          </a:effectRef>
          <a:fontRef idx="minor">
            <a:schemeClr val="dk1"/>
          </a:fontRef>
        </p:style>
        <p:txBody>
          <a:bodyPr wrap="square" rtlCol="0">
            <a:spAutoFit/>
          </a:bodyPr>
          <a:lstStyle/>
          <a:p>
            <a:r>
              <a:rPr lang="es-MX" sz="3200" dirty="0">
                <a:latin typeface="Arial" panose="020B0604020202020204" pitchFamily="34" charset="0"/>
                <a:cs typeface="Arial" panose="020B0604020202020204" pitchFamily="34" charset="0"/>
              </a:rPr>
              <a:t>OBJETIVO</a:t>
            </a:r>
          </a:p>
        </p:txBody>
      </p:sp>
      <p:sp>
        <p:nvSpPr>
          <p:cNvPr id="6" name="Rectángulo 5"/>
          <p:cNvSpPr/>
          <p:nvPr/>
        </p:nvSpPr>
        <p:spPr>
          <a:xfrm>
            <a:off x="743449" y="1222947"/>
            <a:ext cx="5061006" cy="3599960"/>
          </a:xfrm>
          <a:prstGeom prst="rect">
            <a:avLst/>
          </a:prstGeom>
          <a:solidFill>
            <a:schemeClr val="accent6">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07000"/>
              </a:lnSpc>
              <a:spcAft>
                <a:spcPts val="800"/>
              </a:spcAft>
            </a:pPr>
            <a:r>
              <a:rPr lang="es-MX" sz="2000" dirty="0">
                <a:latin typeface="Arial" panose="020B0604020202020204" pitchFamily="34" charset="0"/>
                <a:ea typeface="Calibri" panose="020F0502020204030204" pitchFamily="34" charset="0"/>
                <a:cs typeface="Arial" panose="020B0604020202020204" pitchFamily="34" charset="0"/>
              </a:rPr>
              <a:t>Fomentar una cultura de respeto y trato digno a los adultos mayores, reconociendo su valor en la familia y en la sociedad, al ser transmisores de sabiduría y experiencia. </a:t>
            </a:r>
          </a:p>
          <a:p>
            <a:pPr algn="just">
              <a:lnSpc>
                <a:spcPct val="107000"/>
              </a:lnSpc>
              <a:spcAft>
                <a:spcPts val="800"/>
              </a:spcAft>
            </a:pPr>
            <a:r>
              <a:rPr lang="es-MX" sz="2000" dirty="0">
                <a:latin typeface="Arial" panose="020B0604020202020204" pitchFamily="34" charset="0"/>
                <a:ea typeface="Calibri" panose="020F0502020204030204" pitchFamily="34" charset="0"/>
                <a:cs typeface="Arial" panose="020B0604020202020204" pitchFamily="34" charset="0"/>
              </a:rPr>
              <a:t>Siendo la familia el espacio fundamental de la sociedad, que puede conservar los valores esenciales, que darán vida a las nuevas generaciones.</a:t>
            </a:r>
          </a:p>
          <a:p>
            <a:pPr algn="just"/>
            <a:endParaRPr lang="es-MX" sz="2200" dirty="0">
              <a:solidFill>
                <a:srgbClr val="414141"/>
              </a:solidFill>
              <a:latin typeface="Inter"/>
            </a:endParaRPr>
          </a:p>
        </p:txBody>
      </p:sp>
      <p:pic>
        <p:nvPicPr>
          <p:cNvPr id="1028" name="Picture 4" descr="Salud en Corto on X: &quot;Por una cultura de respeto hacia las personas adultas  mayores. #TrátameBien https://t.co/VcjO5wGLWI&quot; / 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568794">
            <a:off x="6877833" y="880739"/>
            <a:ext cx="2852591" cy="2852592"/>
          </a:xfrm>
          <a:prstGeom prst="rect">
            <a:avLst/>
          </a:prstGeom>
          <a:solidFill>
            <a:srgbClr val="FFFFFF">
              <a:shade val="85000"/>
            </a:srgbClr>
          </a:solidFill>
          <a:ln w="190500" cap="sq">
            <a:solidFill>
              <a:srgbClr val="FFFFFF"/>
            </a:solidFill>
            <a:miter lim="800000"/>
          </a:ln>
          <a:effectLst>
            <a:glow rad="101600">
              <a:schemeClr val="accent2">
                <a:satMod val="175000"/>
                <a:alpha val="40000"/>
              </a:schemeClr>
            </a:glow>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32" name="Picture 8" descr="La importancia del respeto en la tercera edad Parte 1 - Vida Abue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48065">
            <a:off x="7524343" y="3196870"/>
            <a:ext cx="3643648" cy="2735593"/>
          </a:xfrm>
          <a:prstGeom prst="rect">
            <a:avLst/>
          </a:prstGeom>
          <a:ln>
            <a:noFill/>
          </a:ln>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62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94776" y="750243"/>
            <a:ext cx="6096000" cy="652166"/>
          </a:xfrm>
          <a:prstGeom prst="rect">
            <a:avLst/>
          </a:prstGeom>
        </p:spPr>
        <p:txBody>
          <a:bodyPr>
            <a:spAutoFit/>
          </a:bodyPr>
          <a:lstStyle/>
          <a:p>
            <a:pPr>
              <a:lnSpc>
                <a:spcPct val="107000"/>
              </a:lnSpc>
              <a:spcAft>
                <a:spcPts val="0"/>
              </a:spcAft>
            </a:pPr>
            <a:r>
              <a:rPr lang="es-MX" b="1" dirty="0">
                <a:latin typeface="Arial" panose="020B0604020202020204" pitchFamily="34" charset="0"/>
                <a:ea typeface="Calibri" panose="020F0502020204030204" pitchFamily="34" charset="0"/>
                <a:cs typeface="Times New Roman" panose="02020603050405020304" pitchFamily="18" charset="0"/>
              </a:rPr>
              <a:t> </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Diagrama 4"/>
          <p:cNvGraphicFramePr/>
          <p:nvPr>
            <p:extLst>
              <p:ext uri="{D42A27DB-BD31-4B8C-83A1-F6EECF244321}">
                <p14:modId xmlns:p14="http://schemas.microsoft.com/office/powerpoint/2010/main" val="1964321193"/>
              </p:ext>
            </p:extLst>
          </p:nvPr>
        </p:nvGraphicFramePr>
        <p:xfrm>
          <a:off x="2425148" y="453340"/>
          <a:ext cx="7283395" cy="1090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a 5"/>
          <p:cNvGraphicFramePr/>
          <p:nvPr>
            <p:extLst>
              <p:ext uri="{D42A27DB-BD31-4B8C-83A1-F6EECF244321}">
                <p14:modId xmlns:p14="http://schemas.microsoft.com/office/powerpoint/2010/main" val="1362728159"/>
              </p:ext>
            </p:extLst>
          </p:nvPr>
        </p:nvGraphicFramePr>
        <p:xfrm>
          <a:off x="1152939" y="1685678"/>
          <a:ext cx="9629030" cy="47628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98268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979748456"/>
              </p:ext>
            </p:extLst>
          </p:nvPr>
        </p:nvGraphicFramePr>
        <p:xfrm>
          <a:off x="6003235" y="1878496"/>
          <a:ext cx="5534107" cy="3749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a 3"/>
          <p:cNvGraphicFramePr/>
          <p:nvPr>
            <p:extLst>
              <p:ext uri="{D42A27DB-BD31-4B8C-83A1-F6EECF244321}">
                <p14:modId xmlns:p14="http://schemas.microsoft.com/office/powerpoint/2010/main" val="3926383593"/>
              </p:ext>
            </p:extLst>
          </p:nvPr>
        </p:nvGraphicFramePr>
        <p:xfrm>
          <a:off x="182880" y="397565"/>
          <a:ext cx="5709038" cy="62099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3493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511141926"/>
              </p:ext>
            </p:extLst>
          </p:nvPr>
        </p:nvGraphicFramePr>
        <p:xfrm>
          <a:off x="1135901" y="1073426"/>
          <a:ext cx="9073573" cy="4810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3998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1390207664"/>
              </p:ext>
            </p:extLst>
          </p:nvPr>
        </p:nvGraphicFramePr>
        <p:xfrm>
          <a:off x="153724" y="906932"/>
          <a:ext cx="11757330" cy="5279181"/>
        </p:xfrm>
        <a:graphic>
          <a:graphicData uri="http://schemas.openxmlformats.org/drawingml/2006/table">
            <a:tbl>
              <a:tblPr firstRow="1" bandRow="1">
                <a:tableStyleId>{21E4AEA4-8DFA-4A89-87EB-49C32662AFE0}</a:tableStyleId>
              </a:tblPr>
              <a:tblGrid>
                <a:gridCol w="1110533">
                  <a:extLst>
                    <a:ext uri="{9D8B030D-6E8A-4147-A177-3AD203B41FA5}">
                      <a16:colId xmlns:a16="http://schemas.microsoft.com/office/drawing/2014/main" val="1810438783"/>
                    </a:ext>
                  </a:extLst>
                </a:gridCol>
                <a:gridCol w="1508285">
                  <a:extLst>
                    <a:ext uri="{9D8B030D-6E8A-4147-A177-3AD203B41FA5}">
                      <a16:colId xmlns:a16="http://schemas.microsoft.com/office/drawing/2014/main" val="1314407596"/>
                    </a:ext>
                  </a:extLst>
                </a:gridCol>
                <a:gridCol w="2947150">
                  <a:extLst>
                    <a:ext uri="{9D8B030D-6E8A-4147-A177-3AD203B41FA5}">
                      <a16:colId xmlns:a16="http://schemas.microsoft.com/office/drawing/2014/main" val="802611647"/>
                    </a:ext>
                  </a:extLst>
                </a:gridCol>
                <a:gridCol w="3416193">
                  <a:extLst>
                    <a:ext uri="{9D8B030D-6E8A-4147-A177-3AD203B41FA5}">
                      <a16:colId xmlns:a16="http://schemas.microsoft.com/office/drawing/2014/main" val="236688545"/>
                    </a:ext>
                  </a:extLst>
                </a:gridCol>
                <a:gridCol w="2775169">
                  <a:extLst>
                    <a:ext uri="{9D8B030D-6E8A-4147-A177-3AD203B41FA5}">
                      <a16:colId xmlns:a16="http://schemas.microsoft.com/office/drawing/2014/main" val="1821724188"/>
                    </a:ext>
                  </a:extLst>
                </a:gridCol>
              </a:tblGrid>
              <a:tr h="5633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dirty="0"/>
                        <a:t>ETAPAS </a:t>
                      </a:r>
                    </a:p>
                    <a:p>
                      <a:pPr algn="ctr"/>
                      <a:endParaRPr lang="es-MX"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rible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dirty="0"/>
                        <a:t>EDAD</a:t>
                      </a:r>
                    </a:p>
                    <a:p>
                      <a:pPr algn="ctr"/>
                      <a:endParaRPr lang="es-MX"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CRISIS </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rible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dirty="0"/>
                        <a:t>  ROL</a:t>
                      </a:r>
                    </a:p>
                    <a:p>
                      <a:pPr algn="ctr"/>
                      <a:endParaRPr lang="es-MX"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rible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dirty="0"/>
                        <a:t>RELACIONES FAMILIARES</a:t>
                      </a:r>
                    </a:p>
                    <a:p>
                      <a:pPr algn="ctr"/>
                      <a:endParaRPr lang="es-MX"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3146784353"/>
                  </a:ext>
                </a:extLst>
              </a:tr>
              <a:tr h="889422">
                <a:tc>
                  <a:txBody>
                    <a:bodyPr/>
                    <a:lstStyle/>
                    <a:p>
                      <a:r>
                        <a:rPr lang="es-MX" sz="1800" dirty="0"/>
                        <a:t>Adulto joven </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18-40</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just"/>
                      <a:r>
                        <a:rPr lang="es-MX" sz="1800" baseline="0" dirty="0"/>
                        <a:t>Habilidades cognitivas. Elecciones educativas y profesionales </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Inicio</a:t>
                      </a:r>
                      <a:r>
                        <a:rPr lang="es-MX" sz="1800" baseline="0" dirty="0"/>
                        <a:t> de</a:t>
                      </a:r>
                      <a:r>
                        <a:rPr lang="es-MX" sz="1800" dirty="0"/>
                        <a:t> proyectos de vida y desarrollo</a:t>
                      </a:r>
                      <a:r>
                        <a:rPr lang="es-MX" sz="1800" baseline="0" dirty="0"/>
                        <a:t> de habilidades interpersonales </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Inicio de la vida familiar con</a:t>
                      </a:r>
                      <a:r>
                        <a:rPr lang="es-MX" sz="1800" baseline="0" dirty="0"/>
                        <a:t> la llegada de los hijos</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1290145576"/>
                  </a:ext>
                </a:extLst>
              </a:tr>
              <a:tr h="729828">
                <a:tc>
                  <a:txBody>
                    <a:bodyPr/>
                    <a:lstStyle/>
                    <a:p>
                      <a:r>
                        <a:rPr lang="es-MX" sz="1800" dirty="0"/>
                        <a:t>Adultez Media</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41-65</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baseline="0" dirty="0"/>
                        <a:t>Estabilidad en la Carrera</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Obligación hacia</a:t>
                      </a:r>
                      <a:r>
                        <a:rPr lang="es-MX" sz="1800" baseline="0" dirty="0"/>
                        <a:t> los hijos, ausencia de los hijos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Parten</a:t>
                      </a:r>
                      <a:r>
                        <a:rPr lang="es-MX" sz="1800" baseline="0" dirty="0"/>
                        <a:t> los hijos, estabilidad profesional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492379783"/>
                  </a:ext>
                </a:extLst>
              </a:tr>
              <a:tr h="680601">
                <a:tc>
                  <a:txBody>
                    <a:bodyPr/>
                    <a:lstStyle/>
                    <a:p>
                      <a:r>
                        <a:rPr lang="es-MX" sz="1800" dirty="0"/>
                        <a:t>Adultez tardía</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66-70</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Jubilación o retiro</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Ingresos bajos,</a:t>
                      </a:r>
                      <a:r>
                        <a:rPr lang="es-MX" sz="1800" baseline="0" dirty="0"/>
                        <a:t> adaptación a los nuevos roles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Interacción intensa de la pareja</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597236760"/>
                  </a:ext>
                </a:extLst>
              </a:tr>
              <a:tr h="665132">
                <a:tc>
                  <a:txBody>
                    <a:bodyPr/>
                    <a:lstStyle/>
                    <a:p>
                      <a:r>
                        <a:rPr lang="es-MX" sz="1800" dirty="0"/>
                        <a:t>Adulto pleno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71-74</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Pérdidas,</a:t>
                      </a:r>
                      <a:r>
                        <a:rPr lang="es-MX" sz="1800" baseline="0" dirty="0"/>
                        <a:t> viudez</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Pérdida de capacidades, pérdida de cónyuges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Ruptura de</a:t>
                      </a:r>
                      <a:r>
                        <a:rPr lang="es-MX" sz="1800" baseline="0" dirty="0"/>
                        <a:t> las relaciones  fundamentales</a:t>
                      </a:r>
                      <a:r>
                        <a:rPr lang="es-MX" sz="1800" dirty="0"/>
                        <a:t>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125912153"/>
                  </a:ext>
                </a:extLst>
              </a:tr>
              <a:tr h="734740">
                <a:tc>
                  <a:txBody>
                    <a:bodyPr/>
                    <a:lstStyle/>
                    <a:p>
                      <a:r>
                        <a:rPr lang="es-MX" sz="1800" dirty="0"/>
                        <a:t>Adulto viejo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75-84</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Invalidez</a:t>
                      </a:r>
                      <a:r>
                        <a:rPr lang="es-MX" sz="1800" baseline="0" dirty="0"/>
                        <a:t> Institucionalización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Pérdida de la</a:t>
                      </a:r>
                      <a:r>
                        <a:rPr lang="es-MX" sz="1800" baseline="0" dirty="0"/>
                        <a:t> independencia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Separación</a:t>
                      </a:r>
                      <a:r>
                        <a:rPr lang="es-MX" sz="1800" baseline="0" dirty="0"/>
                        <a:t> y Aislamiento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2721693858"/>
                  </a:ext>
                </a:extLst>
              </a:tr>
              <a:tr h="889422">
                <a:tc>
                  <a:txBody>
                    <a:bodyPr/>
                    <a:lstStyle/>
                    <a:p>
                      <a:r>
                        <a:rPr lang="es-MX" sz="1800" dirty="0"/>
                        <a:t>Anciano </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algn="ctr"/>
                      <a:r>
                        <a:rPr lang="es-MX" sz="1800" dirty="0"/>
                        <a:t>85</a:t>
                      </a:r>
                      <a:endParaRPr lang="es-MX" sz="18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Decadencia General</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r>
                        <a:rPr lang="es-MX" sz="1800" dirty="0"/>
                        <a:t>Transmisores</a:t>
                      </a:r>
                      <a:r>
                        <a:rPr lang="es-MX" sz="1800" baseline="0" dirty="0"/>
                        <a:t> de sabiduría y experiencia, mantienen unida a la familia</a:t>
                      </a:r>
                      <a:endParaRPr lang="es-MX" sz="180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dirty="0"/>
                        <a:t>Dependencia total</a:t>
                      </a:r>
                    </a:p>
                    <a:p>
                      <a:endParaRPr lang="es-MX" sz="180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prst="riblet"/>
                      <a:lightRig rig="flood" dir="t"/>
                    </a:cell3D>
                  </a:tcPr>
                </a:tc>
                <a:extLst>
                  <a:ext uri="{0D108BD9-81ED-4DB2-BD59-A6C34878D82A}">
                    <a16:rowId xmlns:a16="http://schemas.microsoft.com/office/drawing/2014/main" val="476376685"/>
                  </a:ext>
                </a:extLst>
              </a:tr>
            </a:tbl>
          </a:graphicData>
        </a:graphic>
      </p:graphicFrame>
      <p:sp>
        <p:nvSpPr>
          <p:cNvPr id="6" name="CuadroTexto 5"/>
          <p:cNvSpPr txBox="1"/>
          <p:nvPr/>
        </p:nvSpPr>
        <p:spPr>
          <a:xfrm>
            <a:off x="2150831" y="281099"/>
            <a:ext cx="7915521" cy="461665"/>
          </a:xfrm>
          <a:prstGeom prst="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3"/>
          </a:lnRef>
          <a:fillRef idx="1">
            <a:schemeClr val="lt1"/>
          </a:fillRef>
          <a:effectRef idx="0">
            <a:schemeClr val="accent3"/>
          </a:effectRef>
          <a:fontRef idx="minor">
            <a:schemeClr val="dk1"/>
          </a:fontRef>
        </p:style>
        <p:txBody>
          <a:bodyPr wrap="square" rtlCol="0">
            <a:spAutoFit/>
          </a:bodyPr>
          <a:lstStyle/>
          <a:p>
            <a:r>
              <a:rPr lang="es-MX" sz="2400" dirty="0">
                <a:latin typeface="Arial" panose="020B0604020202020204" pitchFamily="34" charset="0"/>
                <a:cs typeface="Arial" panose="020B0604020202020204" pitchFamily="34" charset="0"/>
              </a:rPr>
              <a:t>ETAPAS DE DESARROLLO DE LA EDAD ADULTA </a:t>
            </a:r>
          </a:p>
        </p:txBody>
      </p:sp>
    </p:spTree>
    <p:extLst>
      <p:ext uri="{BB962C8B-B14F-4D97-AF65-F5344CB8AC3E}">
        <p14:creationId xmlns:p14="http://schemas.microsoft.com/office/powerpoint/2010/main" val="3829722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807303257"/>
              </p:ext>
            </p:extLst>
          </p:nvPr>
        </p:nvGraphicFramePr>
        <p:xfrm>
          <a:off x="795129" y="596347"/>
          <a:ext cx="10535479" cy="59555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7711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3465800513"/>
              </p:ext>
            </p:extLst>
          </p:nvPr>
        </p:nvGraphicFramePr>
        <p:xfrm>
          <a:off x="659958" y="850791"/>
          <a:ext cx="10440064" cy="5001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9316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86803021"/>
              </p:ext>
            </p:extLst>
          </p:nvPr>
        </p:nvGraphicFramePr>
        <p:xfrm>
          <a:off x="230587" y="453224"/>
          <a:ext cx="11251095" cy="58521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En la vejez, no me abandones': El Papa advierte de la soledad de las personas  mayor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82365" y="3669313"/>
            <a:ext cx="3718363" cy="2525146"/>
          </a:xfrm>
          <a:prstGeom prst="rect">
            <a:avLst/>
          </a:prstGeom>
          <a:ln>
            <a:noFill/>
          </a:ln>
          <a:effectLst>
            <a:softEdge rad="112500"/>
          </a:effectLst>
          <a:scene3d>
            <a:camera prst="perspectiveLeft"/>
            <a:lightRig rig="threePt" dir="t"/>
          </a:scene3d>
          <a:extLst>
            <a:ext uri="{909E8E84-426E-40DD-AFC4-6F175D3DCCD1}">
              <a14:hiddenFill xmlns:a14="http://schemas.microsoft.com/office/drawing/2010/main">
                <a:solidFill>
                  <a:srgbClr val="FFFFFF"/>
                </a:solidFill>
              </a14:hiddenFill>
            </a:ext>
          </a:extLst>
        </p:spPr>
      </p:pic>
      <p:pic>
        <p:nvPicPr>
          <p:cNvPr id="5130" name="Picture 10" descr="24 adultos mayores se llevaron a asilos - Noticias de Querétar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37275">
            <a:off x="1455087" y="3659959"/>
            <a:ext cx="3665551" cy="2443701"/>
          </a:xfrm>
          <a:prstGeom prst="rect">
            <a:avLst/>
          </a:prstGeom>
          <a:ln>
            <a:noFill/>
          </a:ln>
          <a:effectLst>
            <a:softEdge rad="112500"/>
          </a:effectLst>
          <a:scene3d>
            <a:camera prst="perspectiveFron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93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53887" y="1887959"/>
            <a:ext cx="4635611" cy="2838662"/>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6"/>
          </a:lnRef>
          <a:fillRef idx="1">
            <a:schemeClr val="lt1"/>
          </a:fillRef>
          <a:effectRef idx="0">
            <a:schemeClr val="accent6"/>
          </a:effectRef>
          <a:fontRef idx="minor">
            <a:schemeClr val="dk1"/>
          </a:fontRef>
        </p:style>
        <p:txBody>
          <a:bodyPr wrap="square">
            <a:spAutoFit/>
          </a:bodyPr>
          <a:lstStyle/>
          <a:p>
            <a:pPr algn="just">
              <a:lnSpc>
                <a:spcPct val="107000"/>
              </a:lnSpc>
              <a:spcAft>
                <a:spcPts val="0"/>
              </a:spcAft>
            </a:pPr>
            <a:r>
              <a:rPr lang="es-MX" sz="2400" dirty="0">
                <a:latin typeface="Arial" panose="020B0604020202020204" pitchFamily="34" charset="0"/>
                <a:ea typeface="Calibri" panose="020F0502020204030204" pitchFamily="34" charset="0"/>
                <a:cs typeface="Times New Roman" panose="02020603050405020304" pitchFamily="18" charset="0"/>
              </a:rPr>
              <a:t>La adultez es un regalo y es un don de Dios a pesar de los achaques y dolores que causa el paso del tiempo, siempre son una oportunidad de encontrarnos con los otros y de no prescindir de los demás.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Claves para vivir con vitalidad la tercera edad. - Senior Sui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195" y="1772236"/>
            <a:ext cx="5490047" cy="30701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57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973838900"/>
              </p:ext>
            </p:extLst>
          </p:nvPr>
        </p:nvGraphicFramePr>
        <p:xfrm>
          <a:off x="222635" y="246489"/>
          <a:ext cx="11378317" cy="61145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Vidas Santas: Santa Noemí, del Antiguo Testamen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8697" y="470320"/>
            <a:ext cx="3837209" cy="23444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l libro de Rut (1ª parte) | Rincón de los director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857" y="4361140"/>
            <a:ext cx="4452731"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129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lantilla PowerPoint con Fondo Azu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4485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En multitud de consejeros hay sabidurí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9757" y="2078508"/>
            <a:ext cx="2910699" cy="21637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Rectángulo 1"/>
          <p:cNvSpPr/>
          <p:nvPr/>
        </p:nvSpPr>
        <p:spPr>
          <a:xfrm>
            <a:off x="6672346" y="891644"/>
            <a:ext cx="5009322" cy="5374933"/>
          </a:xfrm>
          <a:prstGeom prst="rect">
            <a:avLst/>
          </a:prstGeom>
        </p:spPr>
        <p:txBody>
          <a:bodyPr wrap="square">
            <a:spAutoFit/>
          </a:bodyPr>
          <a:lstStyle/>
          <a:p>
            <a:pPr algn="just">
              <a:lnSpc>
                <a:spcPct val="107000"/>
              </a:lnSpc>
              <a:spcAft>
                <a:spcPts val="0"/>
              </a:spcAft>
            </a:pPr>
            <a:r>
              <a:rPr lang="es-MX" sz="2300" b="1" dirty="0">
                <a:latin typeface="Arial" panose="020B0604020202020204" pitchFamily="34" charset="0"/>
                <a:ea typeface="Calibri" panose="020F0502020204030204" pitchFamily="34" charset="0"/>
                <a:cs typeface="Times New Roman" panose="02020603050405020304" pitchFamily="18" charset="0"/>
              </a:rPr>
              <a:t>¿Cómo pueden los ancianos compartir sus experiencias y dar fruto en la vejez?</a:t>
            </a:r>
          </a:p>
          <a:p>
            <a:pPr algn="just">
              <a:lnSpc>
                <a:spcPct val="107000"/>
              </a:lnSpc>
              <a:spcAft>
                <a:spcPts val="0"/>
              </a:spcAft>
            </a:pPr>
            <a:endParaRPr lang="es-MX" sz="2300" b="1"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MX" sz="2300" dirty="0">
                <a:latin typeface="Arial" panose="020B0604020202020204" pitchFamily="34" charset="0"/>
                <a:ea typeface="Calibri" panose="020F0502020204030204" pitchFamily="34" charset="0"/>
                <a:cs typeface="Times New Roman" panose="02020603050405020304" pitchFamily="18" charset="0"/>
              </a:rPr>
              <a:t> Las personas mayores han vivido una vida entera de </a:t>
            </a:r>
            <a:r>
              <a:rPr lang="es-MX" sz="2300" dirty="0">
                <a:solidFill>
                  <a:srgbClr val="FF0000"/>
                </a:solidFill>
                <a:latin typeface="Arial" panose="020B0604020202020204" pitchFamily="34" charset="0"/>
                <a:ea typeface="Calibri" panose="020F0502020204030204" pitchFamily="34" charset="0"/>
                <a:cs typeface="Times New Roman" panose="02020603050405020304" pitchFamily="18" charset="0"/>
              </a:rPr>
              <a:t>historias y lecciones, éxitos y fracasos, alegría y tristeza, salud y enfermedad, risas y lágrima</a:t>
            </a:r>
            <a:r>
              <a:rPr lang="es-MX" sz="2300" dirty="0">
                <a:latin typeface="Arial" panose="020B0604020202020204" pitchFamily="34" charset="0"/>
                <a:ea typeface="Calibri" panose="020F0502020204030204" pitchFamily="34" charset="0"/>
                <a:cs typeface="Times New Roman" panose="02020603050405020304" pitchFamily="18" charset="0"/>
              </a:rPr>
              <a:t>.</a:t>
            </a:r>
          </a:p>
          <a:p>
            <a:pPr algn="just">
              <a:lnSpc>
                <a:spcPct val="107000"/>
              </a:lnSpc>
              <a:spcAft>
                <a:spcPts val="0"/>
              </a:spcAft>
            </a:pPr>
            <a:endParaRPr lang="es-MX" sz="23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MX" sz="2300" dirty="0">
                <a:latin typeface="Arial" panose="020B0604020202020204" pitchFamily="34" charset="0"/>
                <a:ea typeface="Calibri" panose="020F0502020204030204" pitchFamily="34" charset="0"/>
                <a:cs typeface="Times New Roman" panose="02020603050405020304" pitchFamily="18" charset="0"/>
              </a:rPr>
              <a:t>Además, poseen un gran cúmulo de </a:t>
            </a:r>
            <a:r>
              <a:rPr lang="es-MX" sz="2300" dirty="0">
                <a:solidFill>
                  <a:srgbClr val="FF0000"/>
                </a:solidFill>
                <a:latin typeface="Arial" panose="020B0604020202020204" pitchFamily="34" charset="0"/>
                <a:ea typeface="Calibri" panose="020F0502020204030204" pitchFamily="34" charset="0"/>
                <a:cs typeface="Times New Roman" panose="02020603050405020304" pitchFamily="18" charset="0"/>
              </a:rPr>
              <a:t>conocimiento y experiencias</a:t>
            </a:r>
            <a:r>
              <a:rPr lang="es-MX" sz="2300" dirty="0">
                <a:latin typeface="Arial" panose="020B0604020202020204" pitchFamily="34" charset="0"/>
                <a:ea typeface="Calibri" panose="020F0502020204030204" pitchFamily="34" charset="0"/>
                <a:cs typeface="Times New Roman" panose="02020603050405020304" pitchFamily="18" charset="0"/>
              </a:rPr>
              <a:t> para servir a sus familias, a sus comunidades y a la Iglesia.</a:t>
            </a:r>
            <a:endParaRPr lang="es-MX" sz="23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194" name="Picture 2" descr="Qué podemos aprender de las personas mayor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482" y="347321"/>
            <a:ext cx="3597761" cy="198638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196" name="Picture 4" descr="2,535,016 imágenes, fotos de stock, objetos en 3D y vectores sobre Anciano  y niño | Shutterst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3627" y="3772682"/>
            <a:ext cx="3830279" cy="249389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8" name="Picture 6" descr="Frases de amor para una abuela: qué decir a tu segunda mad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176" y="2078508"/>
            <a:ext cx="2758581" cy="19730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58934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Fondos bonitos para diapositivas de Power 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205" y="322664"/>
            <a:ext cx="9430246" cy="62913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a 2"/>
          <p:cNvGraphicFramePr/>
          <p:nvPr>
            <p:extLst>
              <p:ext uri="{D42A27DB-BD31-4B8C-83A1-F6EECF244321}">
                <p14:modId xmlns:p14="http://schemas.microsoft.com/office/powerpoint/2010/main" val="3484568094"/>
              </p:ext>
            </p:extLst>
          </p:nvPr>
        </p:nvGraphicFramePr>
        <p:xfrm>
          <a:off x="270345" y="222637"/>
          <a:ext cx="11457830" cy="6391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uadroTexto 1"/>
          <p:cNvSpPr txBox="1"/>
          <p:nvPr/>
        </p:nvSpPr>
        <p:spPr>
          <a:xfrm>
            <a:off x="7561691" y="5432051"/>
            <a:ext cx="1852654" cy="461665"/>
          </a:xfrm>
          <a:prstGeom prst="rect">
            <a:avLst/>
          </a:prstGeom>
          <a:noFill/>
        </p:spPr>
        <p:txBody>
          <a:bodyPr wrap="square" rtlCol="0">
            <a:spAutoFit/>
          </a:bodyPr>
          <a:lstStyle/>
          <a:p>
            <a:r>
              <a:rPr lang="es-MX" sz="2400" dirty="0">
                <a:latin typeface="Arial" panose="020B0604020202020204" pitchFamily="34" charset="0"/>
                <a:cs typeface="Arial" panose="020B0604020202020204" pitchFamily="34" charset="0"/>
              </a:rPr>
              <a:t>Prov. 16,31</a:t>
            </a:r>
          </a:p>
        </p:txBody>
      </p:sp>
      <p:sp>
        <p:nvSpPr>
          <p:cNvPr id="4" name="CuadroTexto 3"/>
          <p:cNvSpPr txBox="1"/>
          <p:nvPr/>
        </p:nvSpPr>
        <p:spPr>
          <a:xfrm rot="162657">
            <a:off x="2496190" y="1443956"/>
            <a:ext cx="6467649" cy="1323439"/>
          </a:xfrm>
          <a:prstGeom prst="rect">
            <a:avLst/>
          </a:prstGeom>
          <a:noFill/>
        </p:spPr>
        <p:txBody>
          <a:bodyPr wrap="square" rtlCol="0">
            <a:spAutoFit/>
          </a:bodyPr>
          <a:lstStyle/>
          <a:p>
            <a:pPr algn="just"/>
            <a:r>
              <a:rPr lang="es-MX" sz="2000" dirty="0">
                <a:latin typeface="Arial" panose="020B0604020202020204" pitchFamily="34" charset="0"/>
                <a:cs typeface="Arial" panose="020B0604020202020204" pitchFamily="34" charset="0"/>
              </a:rPr>
              <a:t>Los adultos mayores pueden dar fruto mediante su ejemplo de buenas obras. El libro de proverbios dice:</a:t>
            </a:r>
          </a:p>
          <a:p>
            <a:pPr algn="just"/>
            <a:r>
              <a:rPr lang="es-MX" sz="2000" dirty="0">
                <a:latin typeface="Arial" panose="020B0604020202020204" pitchFamily="34" charset="0"/>
                <a:cs typeface="Arial" panose="020B0604020202020204" pitchFamily="34" charset="0"/>
              </a:rPr>
              <a:t> </a:t>
            </a:r>
            <a:r>
              <a:rPr lang="es-MX" sz="2000" b="1" dirty="0">
                <a:latin typeface="Arial" panose="020B0604020202020204" pitchFamily="34" charset="0"/>
                <a:cs typeface="Arial" panose="020B0604020202020204" pitchFamily="34" charset="0"/>
              </a:rPr>
              <a:t>“ los cabellos blancos son una corona respetable está al fin del camino de la justicia”</a:t>
            </a:r>
          </a:p>
        </p:txBody>
      </p:sp>
      <p:pic>
        <p:nvPicPr>
          <p:cNvPr id="7" name="Picture 2" descr="La importancia de la salud en la tercera edad - Periódico El Sol COLOMBI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38932" y="2807949"/>
            <a:ext cx="4789736" cy="248448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72100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235173382"/>
              </p:ext>
            </p:extLst>
          </p:nvPr>
        </p:nvGraphicFramePr>
        <p:xfrm>
          <a:off x="783727" y="556591"/>
          <a:ext cx="11008057" cy="557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7302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José María - TU ME ENSEÑASTE A VOLAR (2)">
            <a:hlinkClick r:id="" action="ppaction://media"/>
            <a:extLst>
              <a:ext uri="{FF2B5EF4-FFF2-40B4-BE49-F238E27FC236}">
                <a16:creationId xmlns:a16="http://schemas.microsoft.com/office/drawing/2014/main" id="{D25B2BAF-136E-408E-58E6-A1989E2F283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9621" y="122522"/>
            <a:ext cx="11073799" cy="6229012"/>
          </a:xfrm>
          <a:prstGeom prst="rect">
            <a:avLst/>
          </a:prstGeom>
        </p:spPr>
      </p:pic>
    </p:spTree>
    <p:extLst>
      <p:ext uri="{BB962C8B-B14F-4D97-AF65-F5344CB8AC3E}">
        <p14:creationId xmlns:p14="http://schemas.microsoft.com/office/powerpoint/2010/main" val="321148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3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61392" y="160338"/>
            <a:ext cx="5936973" cy="6894195"/>
          </a:xfrm>
          <a:prstGeom prst="rect">
            <a:avLst/>
          </a:prstGeom>
        </p:spPr>
        <p:txBody>
          <a:bodyPr wrap="square">
            <a:spAutoFit/>
          </a:bodyPr>
          <a:lstStyle/>
          <a:p>
            <a:r>
              <a:rPr lang="es-MX" sz="1700" b="1" dirty="0">
                <a:solidFill>
                  <a:srgbClr val="36383D"/>
                </a:solidFill>
                <a:latin typeface="Arial" panose="020B0604020202020204" pitchFamily="34" charset="0"/>
                <a:cs typeface="Arial" panose="020B0604020202020204" pitchFamily="34" charset="0"/>
              </a:rPr>
              <a:t>ORACIÓN DE UN ANCIANO </a:t>
            </a:r>
          </a:p>
          <a:p>
            <a:r>
              <a:rPr lang="es-MX" sz="1700" b="1" dirty="0">
                <a:latin typeface="Arial" panose="020B0604020202020204" pitchFamily="34" charset="0"/>
                <a:cs typeface="Arial" panose="020B0604020202020204" pitchFamily="34" charset="0"/>
              </a:rPr>
              <a:t>SALMO 71 (70)  </a:t>
            </a:r>
          </a:p>
          <a:p>
            <a:br>
              <a:rPr lang="es-MX" sz="1700" dirty="0">
                <a:latin typeface="Arial" panose="020B0604020202020204" pitchFamily="34" charset="0"/>
                <a:cs typeface="Arial" panose="020B0604020202020204" pitchFamily="34" charset="0"/>
              </a:rPr>
            </a:br>
            <a:r>
              <a:rPr lang="es-MX" sz="1700" b="1" dirty="0">
                <a:solidFill>
                  <a:srgbClr val="36383D"/>
                </a:solidFill>
                <a:latin typeface="Arial" panose="020B0604020202020204" pitchFamily="34" charset="0"/>
                <a:cs typeface="Arial" panose="020B0604020202020204" pitchFamily="34" charset="0"/>
              </a:rPr>
              <a:t>Súplica confiada</a:t>
            </a:r>
            <a:br>
              <a:rPr lang="es-MX" sz="1700" dirty="0">
                <a:latin typeface="Arial" panose="020B0604020202020204" pitchFamily="34" charset="0"/>
                <a:cs typeface="Arial" panose="020B0604020202020204" pitchFamily="34" charset="0"/>
              </a:rPr>
            </a:br>
            <a:br>
              <a:rPr lang="es-MX" sz="1700" dirty="0">
                <a:latin typeface="Arial" panose="020B0604020202020204" pitchFamily="34" charset="0"/>
                <a:cs typeface="Arial" panose="020B0604020202020204" pitchFamily="34" charset="0"/>
              </a:rPr>
            </a:br>
            <a:r>
              <a:rPr lang="es-MX" sz="1700" dirty="0">
                <a:solidFill>
                  <a:srgbClr val="36383D"/>
                </a:solidFill>
                <a:latin typeface="Arial" panose="020B0604020202020204" pitchFamily="34" charset="0"/>
                <a:cs typeface="Arial" panose="020B0604020202020204" pitchFamily="34" charset="0"/>
              </a:rPr>
              <a:t>1 Yo me refugio en ti, Señor,</a:t>
            </a:r>
            <a:br>
              <a:rPr lang="es-MX" sz="1700" dirty="0">
                <a:latin typeface="Arial" panose="020B0604020202020204" pitchFamily="34" charset="0"/>
                <a:cs typeface="Arial" panose="020B0604020202020204" pitchFamily="34" charset="0"/>
              </a:rPr>
            </a:br>
            <a:r>
              <a:rPr lang="es-MX" sz="1700" dirty="0">
                <a:solidFill>
                  <a:srgbClr val="36383D"/>
                </a:solidFill>
                <a:latin typeface="Arial" panose="020B0604020202020204" pitchFamily="34" charset="0"/>
                <a:cs typeface="Arial" panose="020B0604020202020204" pitchFamily="34" charset="0"/>
              </a:rPr>
              <a:t>¡que nunca tenga que avergonzarme!</a:t>
            </a:r>
            <a:br>
              <a:rPr lang="es-MX" sz="1700" dirty="0">
                <a:latin typeface="Arial" panose="020B0604020202020204" pitchFamily="34" charset="0"/>
                <a:cs typeface="Arial" panose="020B0604020202020204" pitchFamily="34" charset="0"/>
              </a:rPr>
            </a:br>
            <a:br>
              <a:rPr lang="es-MX" sz="1700" dirty="0">
                <a:latin typeface="Arial" panose="020B0604020202020204" pitchFamily="34" charset="0"/>
                <a:cs typeface="Arial" panose="020B0604020202020204" pitchFamily="34" charset="0"/>
              </a:rPr>
            </a:br>
            <a:r>
              <a:rPr lang="es-MX" sz="1700" dirty="0">
                <a:solidFill>
                  <a:srgbClr val="36383D"/>
                </a:solidFill>
                <a:latin typeface="Arial" panose="020B0604020202020204" pitchFamily="34" charset="0"/>
                <a:cs typeface="Arial" panose="020B0604020202020204" pitchFamily="34" charset="0"/>
              </a:rPr>
              <a:t>2 Por tu justicia, líbrame y rescátame,</a:t>
            </a:r>
            <a:br>
              <a:rPr lang="es-MX" sz="1700" dirty="0">
                <a:latin typeface="Arial" panose="020B0604020202020204" pitchFamily="34" charset="0"/>
                <a:cs typeface="Arial" panose="020B0604020202020204" pitchFamily="34" charset="0"/>
              </a:rPr>
            </a:br>
            <a:r>
              <a:rPr lang="es-MX" sz="1700" dirty="0">
                <a:solidFill>
                  <a:srgbClr val="36383D"/>
                </a:solidFill>
                <a:latin typeface="Arial" panose="020B0604020202020204" pitchFamily="34" charset="0"/>
                <a:cs typeface="Arial" panose="020B0604020202020204" pitchFamily="34" charset="0"/>
              </a:rPr>
              <a:t>inclina tu oído hacia mí, y sálvame.</a:t>
            </a:r>
          </a:p>
          <a:p>
            <a:endParaRPr lang="es-MX" sz="1700" dirty="0">
              <a:solidFill>
                <a:srgbClr val="36383D"/>
              </a:solidFill>
              <a:latin typeface="Arial" panose="020B0604020202020204" pitchFamily="34" charset="0"/>
              <a:cs typeface="Arial" panose="020B0604020202020204" pitchFamily="34" charset="0"/>
            </a:endParaRPr>
          </a:p>
          <a:p>
            <a:r>
              <a:rPr lang="es-MX" sz="1700" dirty="0">
                <a:latin typeface="Arial" panose="020B0604020202020204" pitchFamily="34" charset="0"/>
                <a:cs typeface="Arial" panose="020B0604020202020204" pitchFamily="34" charset="0"/>
              </a:rPr>
              <a:t>3 Sé para mí una roca protectora,</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tú que decidiste venir siempre en mi ayuda,</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porque tú eres mi Roca y mi fortaleza.</a:t>
            </a:r>
            <a:br>
              <a:rPr lang="es-MX" sz="1700" dirty="0">
                <a:latin typeface="Arial" panose="020B0604020202020204" pitchFamily="34" charset="0"/>
                <a:cs typeface="Arial" panose="020B0604020202020204" pitchFamily="34" charset="0"/>
              </a:rPr>
            </a:b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4 ¡Líbrame, Dios mío, de las manos del impío,</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de las garras del malvado y del violento!</a:t>
            </a:r>
            <a:br>
              <a:rPr lang="es-MX" sz="1700" dirty="0">
                <a:latin typeface="Arial" panose="020B0604020202020204" pitchFamily="34" charset="0"/>
                <a:cs typeface="Arial" panose="020B0604020202020204" pitchFamily="34" charset="0"/>
              </a:rPr>
            </a:b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5 Porque tú, Señor, eres mi esperanza</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y mi seguridad desde mi juventud.</a:t>
            </a:r>
          </a:p>
          <a:p>
            <a:endParaRPr lang="es-MX" sz="1700" dirty="0">
              <a:latin typeface="Arial" panose="020B0604020202020204" pitchFamily="34" charset="0"/>
              <a:cs typeface="Arial" panose="020B0604020202020204" pitchFamily="34" charset="0"/>
            </a:endParaRPr>
          </a:p>
          <a:p>
            <a:r>
              <a:rPr lang="es-MX" sz="1700" dirty="0">
                <a:latin typeface="Arial" panose="020B0604020202020204" pitchFamily="34" charset="0"/>
                <a:cs typeface="Arial" panose="020B0604020202020204" pitchFamily="34" charset="0"/>
              </a:rPr>
              <a:t>6 En ti me apoyé desde las entrañas de mi madre;</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desde el seno materno fuiste mi protector,</a:t>
            </a:r>
            <a:br>
              <a:rPr lang="es-MX" sz="1700" dirty="0">
                <a:latin typeface="Arial" panose="020B0604020202020204" pitchFamily="34" charset="0"/>
                <a:cs typeface="Arial" panose="020B0604020202020204" pitchFamily="34" charset="0"/>
              </a:rPr>
            </a:br>
            <a:r>
              <a:rPr lang="es-MX" sz="1700" dirty="0">
                <a:latin typeface="Arial" panose="020B0604020202020204" pitchFamily="34" charset="0"/>
                <a:cs typeface="Arial" panose="020B0604020202020204" pitchFamily="34" charset="0"/>
              </a:rPr>
              <a:t>y mi alabanza está siempre ante ti.</a:t>
            </a:r>
          </a:p>
          <a:p>
            <a:endParaRPr lang="es-MX" sz="1700" dirty="0">
              <a:latin typeface="Arial" panose="020B0604020202020204" pitchFamily="34" charset="0"/>
              <a:cs typeface="Arial" panose="020B0604020202020204" pitchFamily="34" charset="0"/>
            </a:endParaRPr>
          </a:p>
        </p:txBody>
      </p:sp>
      <p:sp>
        <p:nvSpPr>
          <p:cNvPr id="6" name="AutoShape 2" descr="Imágenes de Idosos rezando, fotos de Idosos rezando sin royalties |  Deposit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4" descr="Imágenes de Idosos rezando, fotos de Idosos rezando sin royalties |  Depositphot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2294" name="Picture 6" descr="Rezando Por Un Milagro. Un Anciano Sosteniendo Un Rosario Mientras Reza Por  Un Milagro. Foto de archivo - Imagen de cosechado, envejecido: 2613128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987" y="919971"/>
            <a:ext cx="3414560" cy="511331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923713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7BB47BC7-2AD7-E59A-E801-E4F312EE7BBA}"/>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5400" b="1" kern="1200" dirty="0">
                <a:solidFill>
                  <a:srgbClr val="FFFFFF"/>
                </a:solidFill>
                <a:latin typeface="+mj-lt"/>
                <a:ea typeface="+mj-ea"/>
                <a:cs typeface="+mj-cs"/>
              </a:rPr>
              <a:t>GRACIAS</a:t>
            </a:r>
          </a:p>
        </p:txBody>
      </p:sp>
      <p:pic>
        <p:nvPicPr>
          <p:cNvPr id="4" name="Imagen 3">
            <a:extLst>
              <a:ext uri="{FF2B5EF4-FFF2-40B4-BE49-F238E27FC236}">
                <a16:creationId xmlns:a16="http://schemas.microsoft.com/office/drawing/2014/main" id="{FD3BA56F-56CB-945F-4EB9-541BFB56C8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2428" y="1396758"/>
            <a:ext cx="7225748" cy="4064483"/>
          </a:xfrm>
          <a:prstGeom prst="rect">
            <a:avLst/>
          </a:prstGeom>
        </p:spPr>
      </p:pic>
    </p:spTree>
    <p:extLst>
      <p:ext uri="{BB962C8B-B14F-4D97-AF65-F5344CB8AC3E}">
        <p14:creationId xmlns:p14="http://schemas.microsoft.com/office/powerpoint/2010/main" val="142391792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1867</TotalTime>
  <Words>1043</Words>
  <Application>Microsoft Macintosh PowerPoint</Application>
  <PresentationFormat>Panorámica</PresentationFormat>
  <Paragraphs>82</Paragraphs>
  <Slides>20</Slides>
  <Notes>0</Notes>
  <HiddenSlides>0</HiddenSlides>
  <MMClips>2</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Inter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Alfredo y Kely</dc:creator>
  <cp:lastModifiedBy>amado rios</cp:lastModifiedBy>
  <cp:revision>94</cp:revision>
  <dcterms:created xsi:type="dcterms:W3CDTF">2025-01-24T00:01:47Z</dcterms:created>
  <dcterms:modified xsi:type="dcterms:W3CDTF">2025-02-19T18:10:24Z</dcterms:modified>
</cp:coreProperties>
</file>