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75" r:id="rId1"/>
    <p:sldMasterId id="2147483776" r:id="rId2"/>
  </p:sldMasterIdLst>
  <p:notesMasterIdLst>
    <p:notesMasterId r:id="rId30"/>
  </p:notesMasterIdLst>
  <p:sldIdLst>
    <p:sldId id="412" r:id="rId3"/>
    <p:sldId id="545" r:id="rId4"/>
    <p:sldId id="256" r:id="rId5"/>
    <p:sldId id="299" r:id="rId6"/>
    <p:sldId id="257" r:id="rId7"/>
    <p:sldId id="546" r:id="rId8"/>
    <p:sldId id="411" r:id="rId9"/>
    <p:sldId id="547" r:id="rId10"/>
    <p:sldId id="288" r:id="rId11"/>
    <p:sldId id="365" r:id="rId12"/>
    <p:sldId id="381" r:id="rId13"/>
    <p:sldId id="548" r:id="rId14"/>
    <p:sldId id="300" r:id="rId15"/>
    <p:sldId id="549" r:id="rId16"/>
    <p:sldId id="550" r:id="rId17"/>
    <p:sldId id="414" r:id="rId18"/>
    <p:sldId id="551" r:id="rId19"/>
    <p:sldId id="552" r:id="rId20"/>
    <p:sldId id="553" r:id="rId21"/>
    <p:sldId id="554" r:id="rId22"/>
    <p:sldId id="555" r:id="rId23"/>
    <p:sldId id="556" r:id="rId24"/>
    <p:sldId id="557" r:id="rId25"/>
    <p:sldId id="558" r:id="rId26"/>
    <p:sldId id="559" r:id="rId27"/>
    <p:sldId id="560" r:id="rId28"/>
    <p:sldId id="279" r:id="rId29"/>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B8AB"/>
    <a:srgbClr val="D5446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177"/>
    <p:restoredTop sz="93750"/>
  </p:normalViewPr>
  <p:slideViewPr>
    <p:cSldViewPr snapToGrid="0">
      <p:cViewPr varScale="1">
        <p:scale>
          <a:sx n="103" d="100"/>
          <a:sy n="103" d="100"/>
        </p:scale>
        <p:origin x="1552"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8" Type="http://schemas.openxmlformats.org/officeDocument/2006/relationships/slide" Target="slides/slide6.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240740B-5E21-4579-83E5-526F5CB3CFF4}" type="doc">
      <dgm:prSet loTypeId="urn:microsoft.com/office/officeart/2005/8/layout/hProcess7" loCatId="list" qsTypeId="urn:microsoft.com/office/officeart/2005/8/quickstyle/simple5" qsCatId="simple" csTypeId="urn:microsoft.com/office/officeart/2005/8/colors/colorful5" csCatId="colorful" phldr="1"/>
      <dgm:spPr/>
      <dgm:t>
        <a:bodyPr/>
        <a:lstStyle/>
        <a:p>
          <a:endParaRPr lang="es-MX"/>
        </a:p>
      </dgm:t>
    </dgm:pt>
    <dgm:pt modelId="{AE553C79-F429-4333-BAC6-745215015F3C}">
      <dgm:prSet phldrT="[Texto]" custT="1"/>
      <dgm:spPr/>
      <dgm:t>
        <a:bodyPr/>
        <a:lstStyle/>
        <a:p>
          <a:r>
            <a:rPr lang="es-MX" sz="2200" b="1" dirty="0">
              <a:solidFill>
                <a:srgbClr val="3721FE"/>
              </a:solidFill>
            </a:rPr>
            <a:t>1917</a:t>
          </a:r>
        </a:p>
      </dgm:t>
    </dgm:pt>
    <dgm:pt modelId="{D98CA62C-8714-4AB8-9070-FB6B605BF0F2}" type="parTrans" cxnId="{75364C66-C3F5-4098-A779-8A7C3F9C9A7C}">
      <dgm:prSet/>
      <dgm:spPr/>
      <dgm:t>
        <a:bodyPr/>
        <a:lstStyle/>
        <a:p>
          <a:endParaRPr lang="es-MX" sz="2200"/>
        </a:p>
      </dgm:t>
    </dgm:pt>
    <dgm:pt modelId="{4758B8CA-19A3-4500-A40D-1A003C6F8899}" type="sibTrans" cxnId="{75364C66-C3F5-4098-A779-8A7C3F9C9A7C}">
      <dgm:prSet/>
      <dgm:spPr/>
      <dgm:t>
        <a:bodyPr/>
        <a:lstStyle/>
        <a:p>
          <a:endParaRPr lang="es-MX" sz="2200"/>
        </a:p>
      </dgm:t>
    </dgm:pt>
    <dgm:pt modelId="{82C13B7B-1AED-44FD-8BF5-9D37B51013D9}">
      <dgm:prSet phldrT="[Texto]" custT="1"/>
      <dgm:spPr/>
      <dgm:t>
        <a:bodyPr/>
        <a:lstStyle/>
        <a:p>
          <a:r>
            <a:rPr lang="es-MX" sz="2200" b="1" dirty="0">
              <a:solidFill>
                <a:schemeClr val="bg1"/>
              </a:solidFill>
            </a:rPr>
            <a:t>Según el Derecho Canónico:</a:t>
          </a:r>
        </a:p>
        <a:p>
          <a:r>
            <a:rPr lang="es-MX" sz="2000" b="1" dirty="0">
              <a:solidFill>
                <a:schemeClr val="tx1"/>
              </a:solidFill>
            </a:rPr>
            <a:t>Públicamente indigno.</a:t>
          </a:r>
        </a:p>
        <a:p>
          <a:r>
            <a:rPr lang="es-MX" sz="2000" b="1" dirty="0">
              <a:solidFill>
                <a:schemeClr val="tx1"/>
              </a:solidFill>
            </a:rPr>
            <a:t>Manifiestamente infame.</a:t>
          </a:r>
        </a:p>
        <a:p>
          <a:r>
            <a:rPr lang="es-MX" sz="2000" b="1" dirty="0">
              <a:solidFill>
                <a:schemeClr val="tx1"/>
              </a:solidFill>
            </a:rPr>
            <a:t>Pecador Público que debía ser excomulgado o castigado .</a:t>
          </a:r>
        </a:p>
        <a:p>
          <a:r>
            <a:rPr lang="es-MX" sz="2000" b="1" dirty="0">
              <a:solidFill>
                <a:schemeClr val="tx1"/>
              </a:solidFill>
            </a:rPr>
            <a:t>Privación de la sepultura eclesiástica.</a:t>
          </a:r>
        </a:p>
      </dgm:t>
    </dgm:pt>
    <dgm:pt modelId="{5F07A55E-17F0-461A-9074-3930E8A0016F}" type="parTrans" cxnId="{488E30E8-0162-483F-8D2C-70E21283F6D2}">
      <dgm:prSet/>
      <dgm:spPr/>
      <dgm:t>
        <a:bodyPr/>
        <a:lstStyle/>
        <a:p>
          <a:endParaRPr lang="es-MX" sz="2200"/>
        </a:p>
      </dgm:t>
    </dgm:pt>
    <dgm:pt modelId="{5921B7CB-577E-4A92-BC53-64794A8910B2}" type="sibTrans" cxnId="{488E30E8-0162-483F-8D2C-70E21283F6D2}">
      <dgm:prSet/>
      <dgm:spPr/>
      <dgm:t>
        <a:bodyPr/>
        <a:lstStyle/>
        <a:p>
          <a:endParaRPr lang="es-MX" sz="2200"/>
        </a:p>
      </dgm:t>
    </dgm:pt>
    <dgm:pt modelId="{9D12AF1A-E6DB-4546-82F3-7EF040EA837F}">
      <dgm:prSet phldrT="[Texto]" custT="1"/>
      <dgm:spPr/>
      <dgm:t>
        <a:bodyPr/>
        <a:lstStyle/>
        <a:p>
          <a:r>
            <a:rPr lang="es-MX" sz="2200" b="1" dirty="0">
              <a:solidFill>
                <a:srgbClr val="3721FE"/>
              </a:solidFill>
            </a:rPr>
            <a:t>1981</a:t>
          </a:r>
        </a:p>
      </dgm:t>
    </dgm:pt>
    <dgm:pt modelId="{0595E2C7-885C-4C00-8C91-42337315826F}" type="parTrans" cxnId="{781BBE87-ECAE-436A-8E78-31F6129480D9}">
      <dgm:prSet/>
      <dgm:spPr/>
      <dgm:t>
        <a:bodyPr/>
        <a:lstStyle/>
        <a:p>
          <a:endParaRPr lang="es-MX" sz="2200"/>
        </a:p>
      </dgm:t>
    </dgm:pt>
    <dgm:pt modelId="{DB5500AD-4537-43B8-BA9F-187EDD28C1DF}" type="sibTrans" cxnId="{781BBE87-ECAE-436A-8E78-31F6129480D9}">
      <dgm:prSet/>
      <dgm:spPr/>
      <dgm:t>
        <a:bodyPr/>
        <a:lstStyle/>
        <a:p>
          <a:endParaRPr lang="es-MX" sz="2200"/>
        </a:p>
      </dgm:t>
    </dgm:pt>
    <dgm:pt modelId="{EFC0EC27-70BE-44C0-8BF4-66FA836CF522}">
      <dgm:prSet phldrT="[Texto]" custT="1"/>
      <dgm:spPr/>
      <dgm:t>
        <a:bodyPr/>
        <a:lstStyle/>
        <a:p>
          <a:r>
            <a:rPr lang="es-MX" sz="2200" b="1" dirty="0" err="1">
              <a:solidFill>
                <a:schemeClr val="bg1"/>
              </a:solidFill>
            </a:rPr>
            <a:t>Familiaris</a:t>
          </a:r>
          <a:r>
            <a:rPr lang="es-MX" sz="2200" b="1" dirty="0">
              <a:solidFill>
                <a:schemeClr val="bg1"/>
              </a:solidFill>
            </a:rPr>
            <a:t> </a:t>
          </a:r>
          <a:r>
            <a:rPr lang="es-MX" sz="2200" b="1" dirty="0" err="1">
              <a:solidFill>
                <a:schemeClr val="bg1"/>
              </a:solidFill>
            </a:rPr>
            <a:t>Consortio</a:t>
          </a:r>
          <a:r>
            <a:rPr lang="es-MX" sz="2200" b="1" dirty="0">
              <a:solidFill>
                <a:schemeClr val="bg1"/>
              </a:solidFill>
            </a:rPr>
            <a:t> del Papa Juan Pablo II:</a:t>
          </a:r>
        </a:p>
        <a:p>
          <a:r>
            <a:rPr lang="es-MX" sz="2000" b="1" dirty="0">
              <a:solidFill>
                <a:schemeClr val="tx1"/>
              </a:solidFill>
            </a:rPr>
            <a:t>Primer documento de un Papa que hace mención a los DVC, a los que los fieles deben de tratar con ”solícita caridad” con una “atención improrrogable” para “procurar infatigablemente” los medios de salvación.</a:t>
          </a:r>
        </a:p>
      </dgm:t>
    </dgm:pt>
    <dgm:pt modelId="{A311C186-F264-4164-84C7-72FB124D27A0}" type="parTrans" cxnId="{49BB1DD8-3B57-49CA-9862-453821651C73}">
      <dgm:prSet/>
      <dgm:spPr/>
      <dgm:t>
        <a:bodyPr/>
        <a:lstStyle/>
        <a:p>
          <a:endParaRPr lang="es-MX" sz="2200"/>
        </a:p>
      </dgm:t>
    </dgm:pt>
    <dgm:pt modelId="{3D05E8CE-8908-4311-A28E-BF9E856848C3}" type="sibTrans" cxnId="{49BB1DD8-3B57-49CA-9862-453821651C73}">
      <dgm:prSet/>
      <dgm:spPr/>
      <dgm:t>
        <a:bodyPr/>
        <a:lstStyle/>
        <a:p>
          <a:endParaRPr lang="es-MX" sz="2200"/>
        </a:p>
      </dgm:t>
    </dgm:pt>
    <dgm:pt modelId="{98CA9538-1B19-496B-A06A-070D78B7AE3E}">
      <dgm:prSet phldrT="[Texto]" custT="1"/>
      <dgm:spPr/>
      <dgm:t>
        <a:bodyPr/>
        <a:lstStyle/>
        <a:p>
          <a:r>
            <a:rPr lang="es-MX" sz="2200" b="1" dirty="0">
              <a:solidFill>
                <a:srgbClr val="3721FE"/>
              </a:solidFill>
            </a:rPr>
            <a:t>2012</a:t>
          </a:r>
        </a:p>
      </dgm:t>
    </dgm:pt>
    <dgm:pt modelId="{A6E1CAD8-DC1F-4800-9969-415DC4D170FA}" type="parTrans" cxnId="{0897B283-8849-467C-B3C9-F383DF8DED56}">
      <dgm:prSet/>
      <dgm:spPr/>
      <dgm:t>
        <a:bodyPr/>
        <a:lstStyle/>
        <a:p>
          <a:endParaRPr lang="es-MX" sz="2200"/>
        </a:p>
      </dgm:t>
    </dgm:pt>
    <dgm:pt modelId="{94BB3C79-105F-4591-9197-1DC65ECF4AC1}" type="sibTrans" cxnId="{0897B283-8849-467C-B3C9-F383DF8DED56}">
      <dgm:prSet/>
      <dgm:spPr/>
      <dgm:t>
        <a:bodyPr/>
        <a:lstStyle/>
        <a:p>
          <a:endParaRPr lang="es-MX" sz="2200"/>
        </a:p>
      </dgm:t>
    </dgm:pt>
    <dgm:pt modelId="{3B1A0554-9F54-4C6B-8AE4-EB9EBE6056F5}">
      <dgm:prSet phldrT="[Texto]" custT="1"/>
      <dgm:spPr/>
      <dgm:t>
        <a:bodyPr/>
        <a:lstStyle/>
        <a:p>
          <a:r>
            <a:rPr lang="es-MX" sz="2200" b="1" dirty="0"/>
            <a:t>Benedicto XVI </a:t>
          </a:r>
          <a:r>
            <a:rPr lang="es-MX" sz="2200" dirty="0"/>
            <a:t>(</a:t>
          </a:r>
          <a:r>
            <a:rPr lang="es-MX" sz="2200" b="0" dirty="0"/>
            <a:t>VII Encuentro Mundial de las Familias) </a:t>
          </a:r>
          <a:r>
            <a:rPr lang="es-MX" sz="2200" dirty="0"/>
            <a:t>con respecto a los DVC:</a:t>
          </a:r>
        </a:p>
      </dgm:t>
    </dgm:pt>
    <dgm:pt modelId="{D5EEF82B-72D0-4783-9605-16C1DA55F68C}" type="parTrans" cxnId="{B9F221B9-ADCA-4AE7-A84B-D621677E9B63}">
      <dgm:prSet/>
      <dgm:spPr/>
      <dgm:t>
        <a:bodyPr/>
        <a:lstStyle/>
        <a:p>
          <a:endParaRPr lang="es-MX" sz="2200"/>
        </a:p>
      </dgm:t>
    </dgm:pt>
    <dgm:pt modelId="{C548333C-71C6-48EE-B79E-E1FA8B474C23}" type="sibTrans" cxnId="{B9F221B9-ADCA-4AE7-A84B-D621677E9B63}">
      <dgm:prSet/>
      <dgm:spPr/>
      <dgm:t>
        <a:bodyPr/>
        <a:lstStyle/>
        <a:p>
          <a:endParaRPr lang="es-MX" sz="2200"/>
        </a:p>
      </dgm:t>
    </dgm:pt>
    <dgm:pt modelId="{D5930514-5252-4F78-8BB8-68A79F13E671}">
      <dgm:prSet custT="1"/>
      <dgm:spPr/>
      <dgm:t>
        <a:bodyPr/>
        <a:lstStyle/>
        <a:p>
          <a:r>
            <a:rPr lang="es-MX" sz="1800" b="1" dirty="0">
              <a:solidFill>
                <a:schemeClr val="tx1"/>
              </a:solidFill>
            </a:rPr>
            <a:t>“es fundamental que las familias no estén nunca solas, sino realmente acompañadas en su camino… la Iglesia las ama…“</a:t>
          </a:r>
        </a:p>
      </dgm:t>
    </dgm:pt>
    <dgm:pt modelId="{12EA437C-06FB-444E-A953-510984CF29EC}" type="parTrans" cxnId="{8924A1E8-2BCE-4B72-AB9A-995B15C34856}">
      <dgm:prSet/>
      <dgm:spPr/>
      <dgm:t>
        <a:bodyPr/>
        <a:lstStyle/>
        <a:p>
          <a:endParaRPr lang="es-MX" sz="2200"/>
        </a:p>
      </dgm:t>
    </dgm:pt>
    <dgm:pt modelId="{E1BC2741-0B1E-477A-9888-5A819445B808}" type="sibTrans" cxnId="{8924A1E8-2BCE-4B72-AB9A-995B15C34856}">
      <dgm:prSet/>
      <dgm:spPr/>
      <dgm:t>
        <a:bodyPr/>
        <a:lstStyle/>
        <a:p>
          <a:endParaRPr lang="es-MX" sz="2200"/>
        </a:p>
      </dgm:t>
    </dgm:pt>
    <dgm:pt modelId="{D0125809-08BE-4C28-B649-085F10AC398D}">
      <dgm:prSet custT="1"/>
      <dgm:spPr/>
      <dgm:t>
        <a:bodyPr/>
        <a:lstStyle/>
        <a:p>
          <a:r>
            <a:rPr lang="es-MX" sz="1800" b="1" dirty="0">
              <a:solidFill>
                <a:schemeClr val="tx1"/>
              </a:solidFill>
            </a:rPr>
            <a:t>También sin la recepción del sacramento podemos estar espiritualmente unidos a Cristo.</a:t>
          </a:r>
        </a:p>
      </dgm:t>
    </dgm:pt>
    <dgm:pt modelId="{16286615-1B88-49A5-907F-EF3DAC17DE52}" type="parTrans" cxnId="{8ECA6108-5DFE-47DF-AC3C-BBFEAC0AA658}">
      <dgm:prSet/>
      <dgm:spPr/>
      <dgm:t>
        <a:bodyPr/>
        <a:lstStyle/>
        <a:p>
          <a:endParaRPr lang="es-MX" sz="2200"/>
        </a:p>
      </dgm:t>
    </dgm:pt>
    <dgm:pt modelId="{ADA2123D-1878-4961-8476-0164530B4E66}" type="sibTrans" cxnId="{8ECA6108-5DFE-47DF-AC3C-BBFEAC0AA658}">
      <dgm:prSet/>
      <dgm:spPr/>
      <dgm:t>
        <a:bodyPr/>
        <a:lstStyle/>
        <a:p>
          <a:endParaRPr lang="es-MX" sz="2200"/>
        </a:p>
      </dgm:t>
    </dgm:pt>
    <dgm:pt modelId="{5FC12F5F-3433-4385-A69A-7D81ECAFA798}" type="pres">
      <dgm:prSet presAssocID="{C240740B-5E21-4579-83E5-526F5CB3CFF4}" presName="Name0" presStyleCnt="0">
        <dgm:presLayoutVars>
          <dgm:dir/>
          <dgm:animLvl val="lvl"/>
          <dgm:resizeHandles val="exact"/>
        </dgm:presLayoutVars>
      </dgm:prSet>
      <dgm:spPr/>
    </dgm:pt>
    <dgm:pt modelId="{B4FE6754-365E-498F-BBFD-66810BE03057}" type="pres">
      <dgm:prSet presAssocID="{AE553C79-F429-4333-BAC6-745215015F3C}" presName="compositeNode" presStyleCnt="0">
        <dgm:presLayoutVars>
          <dgm:bulletEnabled val="1"/>
        </dgm:presLayoutVars>
      </dgm:prSet>
      <dgm:spPr/>
    </dgm:pt>
    <dgm:pt modelId="{D98BF6D8-E300-4AD7-A881-3565A9295424}" type="pres">
      <dgm:prSet presAssocID="{AE553C79-F429-4333-BAC6-745215015F3C}" presName="bgRect" presStyleLbl="node1" presStyleIdx="0" presStyleCnt="3" custScaleY="171161"/>
      <dgm:spPr/>
    </dgm:pt>
    <dgm:pt modelId="{5DD30EB6-4CDB-4A11-8B6F-2516837AD3B1}" type="pres">
      <dgm:prSet presAssocID="{AE553C79-F429-4333-BAC6-745215015F3C}" presName="parentNode" presStyleLbl="node1" presStyleIdx="0" presStyleCnt="3">
        <dgm:presLayoutVars>
          <dgm:chMax val="0"/>
          <dgm:bulletEnabled val="1"/>
        </dgm:presLayoutVars>
      </dgm:prSet>
      <dgm:spPr/>
    </dgm:pt>
    <dgm:pt modelId="{CD9B974B-7873-4EF1-BD99-FCE5FD42EEE6}" type="pres">
      <dgm:prSet presAssocID="{AE553C79-F429-4333-BAC6-745215015F3C}" presName="childNode" presStyleLbl="node1" presStyleIdx="0" presStyleCnt="3">
        <dgm:presLayoutVars>
          <dgm:bulletEnabled val="1"/>
        </dgm:presLayoutVars>
      </dgm:prSet>
      <dgm:spPr/>
    </dgm:pt>
    <dgm:pt modelId="{558FFDB2-8DC0-4F57-9C3A-49B79BE81F73}" type="pres">
      <dgm:prSet presAssocID="{4758B8CA-19A3-4500-A40D-1A003C6F8899}" presName="hSp" presStyleCnt="0"/>
      <dgm:spPr/>
    </dgm:pt>
    <dgm:pt modelId="{05EF1B4B-F885-4A88-ABEF-2B4890DB543E}" type="pres">
      <dgm:prSet presAssocID="{4758B8CA-19A3-4500-A40D-1A003C6F8899}" presName="vProcSp" presStyleCnt="0"/>
      <dgm:spPr/>
    </dgm:pt>
    <dgm:pt modelId="{E23E7D4D-C868-417F-B48E-1A7EB4D38A8A}" type="pres">
      <dgm:prSet presAssocID="{4758B8CA-19A3-4500-A40D-1A003C6F8899}" presName="vSp1" presStyleCnt="0"/>
      <dgm:spPr/>
    </dgm:pt>
    <dgm:pt modelId="{3EAF3FD5-A17F-4517-8C03-C70247F01884}" type="pres">
      <dgm:prSet presAssocID="{4758B8CA-19A3-4500-A40D-1A003C6F8899}" presName="simulatedConn" presStyleLbl="solidFgAcc1" presStyleIdx="0" presStyleCnt="2"/>
      <dgm:spPr/>
    </dgm:pt>
    <dgm:pt modelId="{CBF2BCF4-DB43-44AB-BF95-11AC04A8BC19}" type="pres">
      <dgm:prSet presAssocID="{4758B8CA-19A3-4500-A40D-1A003C6F8899}" presName="vSp2" presStyleCnt="0"/>
      <dgm:spPr/>
    </dgm:pt>
    <dgm:pt modelId="{89DD52F4-DD8B-4275-96C0-BD78CEE34E64}" type="pres">
      <dgm:prSet presAssocID="{4758B8CA-19A3-4500-A40D-1A003C6F8899}" presName="sibTrans" presStyleCnt="0"/>
      <dgm:spPr/>
    </dgm:pt>
    <dgm:pt modelId="{79258AD8-49A0-43F3-BBD4-983EB119F5F5}" type="pres">
      <dgm:prSet presAssocID="{9D12AF1A-E6DB-4546-82F3-7EF040EA837F}" presName="compositeNode" presStyleCnt="0">
        <dgm:presLayoutVars>
          <dgm:bulletEnabled val="1"/>
        </dgm:presLayoutVars>
      </dgm:prSet>
      <dgm:spPr/>
    </dgm:pt>
    <dgm:pt modelId="{19B4E807-79CE-4475-9A51-0BDCCF4B76DA}" type="pres">
      <dgm:prSet presAssocID="{9D12AF1A-E6DB-4546-82F3-7EF040EA837F}" presName="bgRect" presStyleLbl="node1" presStyleIdx="1" presStyleCnt="3" custScaleY="171161"/>
      <dgm:spPr/>
    </dgm:pt>
    <dgm:pt modelId="{463704D4-54D7-4F08-837E-9F97E8EF6576}" type="pres">
      <dgm:prSet presAssocID="{9D12AF1A-E6DB-4546-82F3-7EF040EA837F}" presName="parentNode" presStyleLbl="node1" presStyleIdx="1" presStyleCnt="3">
        <dgm:presLayoutVars>
          <dgm:chMax val="0"/>
          <dgm:bulletEnabled val="1"/>
        </dgm:presLayoutVars>
      </dgm:prSet>
      <dgm:spPr/>
    </dgm:pt>
    <dgm:pt modelId="{2345D942-9506-446A-9538-0E6E63E39714}" type="pres">
      <dgm:prSet presAssocID="{9D12AF1A-E6DB-4546-82F3-7EF040EA837F}" presName="childNode" presStyleLbl="node1" presStyleIdx="1" presStyleCnt="3">
        <dgm:presLayoutVars>
          <dgm:bulletEnabled val="1"/>
        </dgm:presLayoutVars>
      </dgm:prSet>
      <dgm:spPr/>
    </dgm:pt>
    <dgm:pt modelId="{ECE95020-5793-47DF-8D91-3595D2979DB4}" type="pres">
      <dgm:prSet presAssocID="{DB5500AD-4537-43B8-BA9F-187EDD28C1DF}" presName="hSp" presStyleCnt="0"/>
      <dgm:spPr/>
    </dgm:pt>
    <dgm:pt modelId="{CD8727C5-276E-4EB0-9850-373B90D3A22D}" type="pres">
      <dgm:prSet presAssocID="{DB5500AD-4537-43B8-BA9F-187EDD28C1DF}" presName="vProcSp" presStyleCnt="0"/>
      <dgm:spPr/>
    </dgm:pt>
    <dgm:pt modelId="{67387436-1613-4ECE-80E1-1F6C9C83653F}" type="pres">
      <dgm:prSet presAssocID="{DB5500AD-4537-43B8-BA9F-187EDD28C1DF}" presName="vSp1" presStyleCnt="0"/>
      <dgm:spPr/>
    </dgm:pt>
    <dgm:pt modelId="{FE39469D-C950-49B6-84BD-2476DB952584}" type="pres">
      <dgm:prSet presAssocID="{DB5500AD-4537-43B8-BA9F-187EDD28C1DF}" presName="simulatedConn" presStyleLbl="solidFgAcc1" presStyleIdx="1" presStyleCnt="2"/>
      <dgm:spPr/>
    </dgm:pt>
    <dgm:pt modelId="{BB442585-0064-4D77-B118-88F27A124408}" type="pres">
      <dgm:prSet presAssocID="{DB5500AD-4537-43B8-BA9F-187EDD28C1DF}" presName="vSp2" presStyleCnt="0"/>
      <dgm:spPr/>
    </dgm:pt>
    <dgm:pt modelId="{54AB4464-85A3-492C-A0DB-16C0EE4329E3}" type="pres">
      <dgm:prSet presAssocID="{DB5500AD-4537-43B8-BA9F-187EDD28C1DF}" presName="sibTrans" presStyleCnt="0"/>
      <dgm:spPr/>
    </dgm:pt>
    <dgm:pt modelId="{84E46C41-1B68-47DD-973B-9810E8E8E629}" type="pres">
      <dgm:prSet presAssocID="{98CA9538-1B19-496B-A06A-070D78B7AE3E}" presName="compositeNode" presStyleCnt="0">
        <dgm:presLayoutVars>
          <dgm:bulletEnabled val="1"/>
        </dgm:presLayoutVars>
      </dgm:prSet>
      <dgm:spPr/>
    </dgm:pt>
    <dgm:pt modelId="{850E0860-CB0A-4673-979C-CE69C4CEC608}" type="pres">
      <dgm:prSet presAssocID="{98CA9538-1B19-496B-A06A-070D78B7AE3E}" presName="bgRect" presStyleLbl="node1" presStyleIdx="2" presStyleCnt="3" custScaleY="171161"/>
      <dgm:spPr/>
    </dgm:pt>
    <dgm:pt modelId="{D5E18BB6-99AD-4C2C-9BEA-B064283C1258}" type="pres">
      <dgm:prSet presAssocID="{98CA9538-1B19-496B-A06A-070D78B7AE3E}" presName="parentNode" presStyleLbl="node1" presStyleIdx="2" presStyleCnt="3">
        <dgm:presLayoutVars>
          <dgm:chMax val="0"/>
          <dgm:bulletEnabled val="1"/>
        </dgm:presLayoutVars>
      </dgm:prSet>
      <dgm:spPr/>
    </dgm:pt>
    <dgm:pt modelId="{610B557F-AB80-4F5F-BD61-D007D0B5D164}" type="pres">
      <dgm:prSet presAssocID="{98CA9538-1B19-496B-A06A-070D78B7AE3E}" presName="childNode" presStyleLbl="node1" presStyleIdx="2" presStyleCnt="3">
        <dgm:presLayoutVars>
          <dgm:bulletEnabled val="1"/>
        </dgm:presLayoutVars>
      </dgm:prSet>
      <dgm:spPr/>
    </dgm:pt>
  </dgm:ptLst>
  <dgm:cxnLst>
    <dgm:cxn modelId="{8ECA6108-5DFE-47DF-AC3C-BBFEAC0AA658}" srcId="{3B1A0554-9F54-4C6B-8AE4-EB9EBE6056F5}" destId="{D0125809-08BE-4C28-B649-085F10AC398D}" srcOrd="1" destOrd="0" parTransId="{16286615-1B88-49A5-907F-EF3DAC17DE52}" sibTransId="{ADA2123D-1878-4961-8476-0164530B4E66}"/>
    <dgm:cxn modelId="{43822915-D313-4004-8CAC-7A986B9FC7F1}" type="presOf" srcId="{AE553C79-F429-4333-BAC6-745215015F3C}" destId="{D98BF6D8-E300-4AD7-A881-3565A9295424}" srcOrd="0" destOrd="0" presId="urn:microsoft.com/office/officeart/2005/8/layout/hProcess7"/>
    <dgm:cxn modelId="{0C8CF41D-B376-457E-8082-B2E349BB4153}" type="presOf" srcId="{EFC0EC27-70BE-44C0-8BF4-66FA836CF522}" destId="{2345D942-9506-446A-9538-0E6E63E39714}" srcOrd="0" destOrd="0" presId="urn:microsoft.com/office/officeart/2005/8/layout/hProcess7"/>
    <dgm:cxn modelId="{7BBAA220-108D-4908-BE0B-0EA0E58BADD4}" type="presOf" srcId="{D5930514-5252-4F78-8BB8-68A79F13E671}" destId="{610B557F-AB80-4F5F-BD61-D007D0B5D164}" srcOrd="0" destOrd="1" presId="urn:microsoft.com/office/officeart/2005/8/layout/hProcess7"/>
    <dgm:cxn modelId="{E11C7121-309B-4C61-BC19-B6703EE6D843}" type="presOf" srcId="{C240740B-5E21-4579-83E5-526F5CB3CFF4}" destId="{5FC12F5F-3433-4385-A69A-7D81ECAFA798}" srcOrd="0" destOrd="0" presId="urn:microsoft.com/office/officeart/2005/8/layout/hProcess7"/>
    <dgm:cxn modelId="{AD3EB050-BED3-48D5-98C7-142AA8D3132A}" type="presOf" srcId="{82C13B7B-1AED-44FD-8BF5-9D37B51013D9}" destId="{CD9B974B-7873-4EF1-BD99-FCE5FD42EEE6}" srcOrd="0" destOrd="0" presId="urn:microsoft.com/office/officeart/2005/8/layout/hProcess7"/>
    <dgm:cxn modelId="{60E26255-C6AF-4277-B061-10555D0AF733}" type="presOf" srcId="{3B1A0554-9F54-4C6B-8AE4-EB9EBE6056F5}" destId="{610B557F-AB80-4F5F-BD61-D007D0B5D164}" srcOrd="0" destOrd="0" presId="urn:microsoft.com/office/officeart/2005/8/layout/hProcess7"/>
    <dgm:cxn modelId="{75364C66-C3F5-4098-A779-8A7C3F9C9A7C}" srcId="{C240740B-5E21-4579-83E5-526F5CB3CFF4}" destId="{AE553C79-F429-4333-BAC6-745215015F3C}" srcOrd="0" destOrd="0" parTransId="{D98CA62C-8714-4AB8-9070-FB6B605BF0F2}" sibTransId="{4758B8CA-19A3-4500-A40D-1A003C6F8899}"/>
    <dgm:cxn modelId="{B25E9B6E-F424-4E69-8B68-BE4927E11557}" type="presOf" srcId="{98CA9538-1B19-496B-A06A-070D78B7AE3E}" destId="{D5E18BB6-99AD-4C2C-9BEA-B064283C1258}" srcOrd="1" destOrd="0" presId="urn:microsoft.com/office/officeart/2005/8/layout/hProcess7"/>
    <dgm:cxn modelId="{0897B283-8849-467C-B3C9-F383DF8DED56}" srcId="{C240740B-5E21-4579-83E5-526F5CB3CFF4}" destId="{98CA9538-1B19-496B-A06A-070D78B7AE3E}" srcOrd="2" destOrd="0" parTransId="{A6E1CAD8-DC1F-4800-9969-415DC4D170FA}" sibTransId="{94BB3C79-105F-4591-9197-1DC65ECF4AC1}"/>
    <dgm:cxn modelId="{781BBE87-ECAE-436A-8E78-31F6129480D9}" srcId="{C240740B-5E21-4579-83E5-526F5CB3CFF4}" destId="{9D12AF1A-E6DB-4546-82F3-7EF040EA837F}" srcOrd="1" destOrd="0" parTransId="{0595E2C7-885C-4C00-8C91-42337315826F}" sibTransId="{DB5500AD-4537-43B8-BA9F-187EDD28C1DF}"/>
    <dgm:cxn modelId="{0425478F-130F-40C9-A6B8-2B3E8A105C91}" type="presOf" srcId="{98CA9538-1B19-496B-A06A-070D78B7AE3E}" destId="{850E0860-CB0A-4673-979C-CE69C4CEC608}" srcOrd="0" destOrd="0" presId="urn:microsoft.com/office/officeart/2005/8/layout/hProcess7"/>
    <dgm:cxn modelId="{2D292C90-8A25-4A88-B84C-27DA0719CF40}" type="presOf" srcId="{AE553C79-F429-4333-BAC6-745215015F3C}" destId="{5DD30EB6-4CDB-4A11-8B6F-2516837AD3B1}" srcOrd="1" destOrd="0" presId="urn:microsoft.com/office/officeart/2005/8/layout/hProcess7"/>
    <dgm:cxn modelId="{F5E323A6-7F75-42B8-8539-AB89C147F014}" type="presOf" srcId="{9D12AF1A-E6DB-4546-82F3-7EF040EA837F}" destId="{19B4E807-79CE-4475-9A51-0BDCCF4B76DA}" srcOrd="0" destOrd="0" presId="urn:microsoft.com/office/officeart/2005/8/layout/hProcess7"/>
    <dgm:cxn modelId="{8F89DAB8-3B22-40AB-AABB-01BFEDA0F1B8}" type="presOf" srcId="{D0125809-08BE-4C28-B649-085F10AC398D}" destId="{610B557F-AB80-4F5F-BD61-D007D0B5D164}" srcOrd="0" destOrd="2" presId="urn:microsoft.com/office/officeart/2005/8/layout/hProcess7"/>
    <dgm:cxn modelId="{B9F221B9-ADCA-4AE7-A84B-D621677E9B63}" srcId="{98CA9538-1B19-496B-A06A-070D78B7AE3E}" destId="{3B1A0554-9F54-4C6B-8AE4-EB9EBE6056F5}" srcOrd="0" destOrd="0" parTransId="{D5EEF82B-72D0-4783-9605-16C1DA55F68C}" sibTransId="{C548333C-71C6-48EE-B79E-E1FA8B474C23}"/>
    <dgm:cxn modelId="{DB2D06BE-8EC2-4030-8B95-3B8B692D6800}" type="presOf" srcId="{9D12AF1A-E6DB-4546-82F3-7EF040EA837F}" destId="{463704D4-54D7-4F08-837E-9F97E8EF6576}" srcOrd="1" destOrd="0" presId="urn:microsoft.com/office/officeart/2005/8/layout/hProcess7"/>
    <dgm:cxn modelId="{49BB1DD8-3B57-49CA-9862-453821651C73}" srcId="{9D12AF1A-E6DB-4546-82F3-7EF040EA837F}" destId="{EFC0EC27-70BE-44C0-8BF4-66FA836CF522}" srcOrd="0" destOrd="0" parTransId="{A311C186-F264-4164-84C7-72FB124D27A0}" sibTransId="{3D05E8CE-8908-4311-A28E-BF9E856848C3}"/>
    <dgm:cxn modelId="{488E30E8-0162-483F-8D2C-70E21283F6D2}" srcId="{AE553C79-F429-4333-BAC6-745215015F3C}" destId="{82C13B7B-1AED-44FD-8BF5-9D37B51013D9}" srcOrd="0" destOrd="0" parTransId="{5F07A55E-17F0-461A-9074-3930E8A0016F}" sibTransId="{5921B7CB-577E-4A92-BC53-64794A8910B2}"/>
    <dgm:cxn modelId="{8924A1E8-2BCE-4B72-AB9A-995B15C34856}" srcId="{3B1A0554-9F54-4C6B-8AE4-EB9EBE6056F5}" destId="{D5930514-5252-4F78-8BB8-68A79F13E671}" srcOrd="0" destOrd="0" parTransId="{12EA437C-06FB-444E-A953-510984CF29EC}" sibTransId="{E1BC2741-0B1E-477A-9888-5A819445B808}"/>
    <dgm:cxn modelId="{120E83EA-49FE-4577-9CCD-4E2C3C21316B}" type="presParOf" srcId="{5FC12F5F-3433-4385-A69A-7D81ECAFA798}" destId="{B4FE6754-365E-498F-BBFD-66810BE03057}" srcOrd="0" destOrd="0" presId="urn:microsoft.com/office/officeart/2005/8/layout/hProcess7"/>
    <dgm:cxn modelId="{07C9B0D5-69C7-4193-B4F3-61B3EA108D41}" type="presParOf" srcId="{B4FE6754-365E-498F-BBFD-66810BE03057}" destId="{D98BF6D8-E300-4AD7-A881-3565A9295424}" srcOrd="0" destOrd="0" presId="urn:microsoft.com/office/officeart/2005/8/layout/hProcess7"/>
    <dgm:cxn modelId="{6BFD92C3-A2F3-45F7-9472-EB07D512272B}" type="presParOf" srcId="{B4FE6754-365E-498F-BBFD-66810BE03057}" destId="{5DD30EB6-4CDB-4A11-8B6F-2516837AD3B1}" srcOrd="1" destOrd="0" presId="urn:microsoft.com/office/officeart/2005/8/layout/hProcess7"/>
    <dgm:cxn modelId="{D9B1B255-D1C0-4EEF-9D11-A6C437DA3C5C}" type="presParOf" srcId="{B4FE6754-365E-498F-BBFD-66810BE03057}" destId="{CD9B974B-7873-4EF1-BD99-FCE5FD42EEE6}" srcOrd="2" destOrd="0" presId="urn:microsoft.com/office/officeart/2005/8/layout/hProcess7"/>
    <dgm:cxn modelId="{E4F29445-8381-4BC9-85D1-6DA7ED56893C}" type="presParOf" srcId="{5FC12F5F-3433-4385-A69A-7D81ECAFA798}" destId="{558FFDB2-8DC0-4F57-9C3A-49B79BE81F73}" srcOrd="1" destOrd="0" presId="urn:microsoft.com/office/officeart/2005/8/layout/hProcess7"/>
    <dgm:cxn modelId="{E5778C18-E5F4-40E4-9827-7A382ECB254F}" type="presParOf" srcId="{5FC12F5F-3433-4385-A69A-7D81ECAFA798}" destId="{05EF1B4B-F885-4A88-ABEF-2B4890DB543E}" srcOrd="2" destOrd="0" presId="urn:microsoft.com/office/officeart/2005/8/layout/hProcess7"/>
    <dgm:cxn modelId="{F3966CB4-7F18-408D-8CBC-360488F041E1}" type="presParOf" srcId="{05EF1B4B-F885-4A88-ABEF-2B4890DB543E}" destId="{E23E7D4D-C868-417F-B48E-1A7EB4D38A8A}" srcOrd="0" destOrd="0" presId="urn:microsoft.com/office/officeart/2005/8/layout/hProcess7"/>
    <dgm:cxn modelId="{926BB896-FE91-467E-9147-F2822FDCF19C}" type="presParOf" srcId="{05EF1B4B-F885-4A88-ABEF-2B4890DB543E}" destId="{3EAF3FD5-A17F-4517-8C03-C70247F01884}" srcOrd="1" destOrd="0" presId="urn:microsoft.com/office/officeart/2005/8/layout/hProcess7"/>
    <dgm:cxn modelId="{C668F39B-98ED-4EA0-AB20-DDA82D5B1385}" type="presParOf" srcId="{05EF1B4B-F885-4A88-ABEF-2B4890DB543E}" destId="{CBF2BCF4-DB43-44AB-BF95-11AC04A8BC19}" srcOrd="2" destOrd="0" presId="urn:microsoft.com/office/officeart/2005/8/layout/hProcess7"/>
    <dgm:cxn modelId="{34840627-A7D4-47F8-A125-0E42D214BE7B}" type="presParOf" srcId="{5FC12F5F-3433-4385-A69A-7D81ECAFA798}" destId="{89DD52F4-DD8B-4275-96C0-BD78CEE34E64}" srcOrd="3" destOrd="0" presId="urn:microsoft.com/office/officeart/2005/8/layout/hProcess7"/>
    <dgm:cxn modelId="{AB354B4F-CB56-49BB-A659-477AD78024E7}" type="presParOf" srcId="{5FC12F5F-3433-4385-A69A-7D81ECAFA798}" destId="{79258AD8-49A0-43F3-BBD4-983EB119F5F5}" srcOrd="4" destOrd="0" presId="urn:microsoft.com/office/officeart/2005/8/layout/hProcess7"/>
    <dgm:cxn modelId="{0F525F69-3FBC-47E9-84D9-BFC96A280AF0}" type="presParOf" srcId="{79258AD8-49A0-43F3-BBD4-983EB119F5F5}" destId="{19B4E807-79CE-4475-9A51-0BDCCF4B76DA}" srcOrd="0" destOrd="0" presId="urn:microsoft.com/office/officeart/2005/8/layout/hProcess7"/>
    <dgm:cxn modelId="{54266AD5-7467-4ADF-AFC2-8CF10E78E94C}" type="presParOf" srcId="{79258AD8-49A0-43F3-BBD4-983EB119F5F5}" destId="{463704D4-54D7-4F08-837E-9F97E8EF6576}" srcOrd="1" destOrd="0" presId="urn:microsoft.com/office/officeart/2005/8/layout/hProcess7"/>
    <dgm:cxn modelId="{4E1136D7-E702-471E-A4FD-78DF2D02CAE4}" type="presParOf" srcId="{79258AD8-49A0-43F3-BBD4-983EB119F5F5}" destId="{2345D942-9506-446A-9538-0E6E63E39714}" srcOrd="2" destOrd="0" presId="urn:microsoft.com/office/officeart/2005/8/layout/hProcess7"/>
    <dgm:cxn modelId="{29D4B627-92B6-4CF5-AC39-BBA516313685}" type="presParOf" srcId="{5FC12F5F-3433-4385-A69A-7D81ECAFA798}" destId="{ECE95020-5793-47DF-8D91-3595D2979DB4}" srcOrd="5" destOrd="0" presId="urn:microsoft.com/office/officeart/2005/8/layout/hProcess7"/>
    <dgm:cxn modelId="{9AD273F9-C39A-411A-9864-9661621A2D3D}" type="presParOf" srcId="{5FC12F5F-3433-4385-A69A-7D81ECAFA798}" destId="{CD8727C5-276E-4EB0-9850-373B90D3A22D}" srcOrd="6" destOrd="0" presId="urn:microsoft.com/office/officeart/2005/8/layout/hProcess7"/>
    <dgm:cxn modelId="{A62106F8-8D00-47DB-984B-F8D2FFC604C6}" type="presParOf" srcId="{CD8727C5-276E-4EB0-9850-373B90D3A22D}" destId="{67387436-1613-4ECE-80E1-1F6C9C83653F}" srcOrd="0" destOrd="0" presId="urn:microsoft.com/office/officeart/2005/8/layout/hProcess7"/>
    <dgm:cxn modelId="{20A7A86E-01E7-495B-BEFC-C541BC50525C}" type="presParOf" srcId="{CD8727C5-276E-4EB0-9850-373B90D3A22D}" destId="{FE39469D-C950-49B6-84BD-2476DB952584}" srcOrd="1" destOrd="0" presId="urn:microsoft.com/office/officeart/2005/8/layout/hProcess7"/>
    <dgm:cxn modelId="{55039653-1D1A-4DD2-9F21-178798546AC5}" type="presParOf" srcId="{CD8727C5-276E-4EB0-9850-373B90D3A22D}" destId="{BB442585-0064-4D77-B118-88F27A124408}" srcOrd="2" destOrd="0" presId="urn:microsoft.com/office/officeart/2005/8/layout/hProcess7"/>
    <dgm:cxn modelId="{E894F820-F8A0-48EA-B644-75FD1B31C646}" type="presParOf" srcId="{5FC12F5F-3433-4385-A69A-7D81ECAFA798}" destId="{54AB4464-85A3-492C-A0DB-16C0EE4329E3}" srcOrd="7" destOrd="0" presId="urn:microsoft.com/office/officeart/2005/8/layout/hProcess7"/>
    <dgm:cxn modelId="{BC8C3B2C-8E12-404E-8874-4125A3FE525E}" type="presParOf" srcId="{5FC12F5F-3433-4385-A69A-7D81ECAFA798}" destId="{84E46C41-1B68-47DD-973B-9810E8E8E629}" srcOrd="8" destOrd="0" presId="urn:microsoft.com/office/officeart/2005/8/layout/hProcess7"/>
    <dgm:cxn modelId="{84F3AC4F-1C9D-430B-B988-6FE728F5C8B5}" type="presParOf" srcId="{84E46C41-1B68-47DD-973B-9810E8E8E629}" destId="{850E0860-CB0A-4673-979C-CE69C4CEC608}" srcOrd="0" destOrd="0" presId="urn:microsoft.com/office/officeart/2005/8/layout/hProcess7"/>
    <dgm:cxn modelId="{FEC35290-13A0-44A2-AD40-C6355D732317}" type="presParOf" srcId="{84E46C41-1B68-47DD-973B-9810E8E8E629}" destId="{D5E18BB6-99AD-4C2C-9BEA-B064283C1258}" srcOrd="1" destOrd="0" presId="urn:microsoft.com/office/officeart/2005/8/layout/hProcess7"/>
    <dgm:cxn modelId="{8C6EFC30-AB32-4FB0-A5C6-B0BFB7BEE221}" type="presParOf" srcId="{84E46C41-1B68-47DD-973B-9810E8E8E629}" destId="{610B557F-AB80-4F5F-BD61-D007D0B5D164}" srcOrd="2" destOrd="0" presId="urn:microsoft.com/office/officeart/2005/8/layout/hProcess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2D14DE1-2C62-4653-940B-D7DC368F86E0}" type="doc">
      <dgm:prSet loTypeId="urn:microsoft.com/office/officeart/2005/8/layout/hProcess7" loCatId="process" qsTypeId="urn:microsoft.com/office/officeart/2005/8/quickstyle/simple1" qsCatId="simple" csTypeId="urn:microsoft.com/office/officeart/2005/8/colors/colorful5" csCatId="colorful" phldr="1"/>
      <dgm:spPr/>
      <dgm:t>
        <a:bodyPr/>
        <a:lstStyle/>
        <a:p>
          <a:endParaRPr lang="es-MX"/>
        </a:p>
      </dgm:t>
    </dgm:pt>
    <dgm:pt modelId="{99051298-7B29-4B8D-9066-59C4761F5EC5}">
      <dgm:prSet phldrT="[Texto]" custT="1"/>
      <dgm:spPr/>
      <dgm:t>
        <a:bodyPr/>
        <a:lstStyle/>
        <a:p>
          <a:endParaRPr lang="es-MX" sz="2200" b="0" i="1" dirty="0"/>
        </a:p>
        <a:p>
          <a:r>
            <a:rPr lang="es-MX" sz="2200" b="1" i="1" dirty="0"/>
            <a:t>Exortacion Apostolica Amoris Leatitia del Papa Frnacisco</a:t>
          </a:r>
        </a:p>
        <a:p>
          <a:endParaRPr lang="es-MX" sz="2200" b="1" i="1" dirty="0"/>
        </a:p>
        <a:p>
          <a:r>
            <a:rPr lang="es-MX" sz="2200" b="1" i="1" dirty="0"/>
            <a:t> Sobre el Amor en la Familia</a:t>
          </a:r>
        </a:p>
      </dgm:t>
    </dgm:pt>
    <dgm:pt modelId="{53EC6C39-0176-4DBA-B86A-374B42E75291}" type="parTrans" cxnId="{320B0B8F-2D7A-4089-B543-4F0CB1C3AD3A}">
      <dgm:prSet/>
      <dgm:spPr/>
      <dgm:t>
        <a:bodyPr/>
        <a:lstStyle/>
        <a:p>
          <a:endParaRPr lang="es-MX" sz="2200"/>
        </a:p>
      </dgm:t>
    </dgm:pt>
    <dgm:pt modelId="{49848415-C5FE-4561-BA28-5F82F2DECD96}" type="sibTrans" cxnId="{320B0B8F-2D7A-4089-B543-4F0CB1C3AD3A}">
      <dgm:prSet/>
      <dgm:spPr/>
      <dgm:t>
        <a:bodyPr/>
        <a:lstStyle/>
        <a:p>
          <a:endParaRPr lang="es-MX" sz="2200"/>
        </a:p>
      </dgm:t>
    </dgm:pt>
    <dgm:pt modelId="{FD8B6BA2-A0AE-4410-B598-E79978374ECC}">
      <dgm:prSet phldrT="[Texto]" custT="1"/>
      <dgm:spPr/>
      <dgm:t>
        <a:bodyPr/>
        <a:lstStyle/>
        <a:p>
          <a:r>
            <a:rPr lang="es-MX" sz="2200" b="1" dirty="0">
              <a:solidFill>
                <a:srgbClr val="3721FE"/>
              </a:solidFill>
            </a:rPr>
            <a:t>Numeral 291</a:t>
          </a:r>
        </a:p>
      </dgm:t>
    </dgm:pt>
    <dgm:pt modelId="{9901676F-B3D4-434C-BFA1-B98A0AF324FC}" type="parTrans" cxnId="{92500D20-F72D-46CB-A9E0-1A49E9F99ECC}">
      <dgm:prSet/>
      <dgm:spPr/>
      <dgm:t>
        <a:bodyPr/>
        <a:lstStyle/>
        <a:p>
          <a:endParaRPr lang="es-MX" sz="2200"/>
        </a:p>
      </dgm:t>
    </dgm:pt>
    <dgm:pt modelId="{9CCF8C05-34D6-42C4-A9A6-A9E24B003620}" type="sibTrans" cxnId="{92500D20-F72D-46CB-A9E0-1A49E9F99ECC}">
      <dgm:prSet/>
      <dgm:spPr/>
      <dgm:t>
        <a:bodyPr/>
        <a:lstStyle/>
        <a:p>
          <a:endParaRPr lang="es-MX" sz="2200"/>
        </a:p>
      </dgm:t>
    </dgm:pt>
    <dgm:pt modelId="{9733F4C6-962D-4745-9AE5-E49175F42A60}">
      <dgm:prSet phldrT="[Texto]" custT="1"/>
      <dgm:spPr/>
      <dgm:t>
        <a:bodyPr/>
        <a:lstStyle/>
        <a:p>
          <a:endParaRPr lang="es-MX" sz="2000" b="1" i="1" dirty="0"/>
        </a:p>
        <a:p>
          <a:r>
            <a:rPr lang="es-MX" sz="2000" b="1" i="1" dirty="0"/>
            <a:t>La lglesia</a:t>
          </a:r>
          <a:r>
            <a:rPr lang="es-MX" sz="2000" b="1" i="0" dirty="0"/>
            <a:t>, «mira con amor a quienes participan en su vida de modo incompleto… «La Iglesia debe acompañar con atención y cuidado a sus hijos más frágiles…, dándoles de nuevo confianza y esperanza…»</a:t>
          </a:r>
          <a:endParaRPr lang="es-MX" sz="2000" b="1" dirty="0"/>
        </a:p>
      </dgm:t>
    </dgm:pt>
    <dgm:pt modelId="{01023C83-413F-4E39-B52D-F81EEA37ECC4}" type="parTrans" cxnId="{A5BB8B42-FBF1-4EDD-A074-FA17BD67327B}">
      <dgm:prSet/>
      <dgm:spPr/>
      <dgm:t>
        <a:bodyPr/>
        <a:lstStyle/>
        <a:p>
          <a:endParaRPr lang="es-MX" sz="2200"/>
        </a:p>
      </dgm:t>
    </dgm:pt>
    <dgm:pt modelId="{08F6198A-6FF8-42F0-8D73-A54D7E6FCF27}" type="sibTrans" cxnId="{A5BB8B42-FBF1-4EDD-A074-FA17BD67327B}">
      <dgm:prSet/>
      <dgm:spPr/>
      <dgm:t>
        <a:bodyPr/>
        <a:lstStyle/>
        <a:p>
          <a:endParaRPr lang="es-MX" sz="2200"/>
        </a:p>
      </dgm:t>
    </dgm:pt>
    <dgm:pt modelId="{F9F5258C-8D40-4DED-ADC1-6DE227E3222A}">
      <dgm:prSet phldrT="[Texto]" custT="1"/>
      <dgm:spPr/>
      <dgm:t>
        <a:bodyPr/>
        <a:lstStyle/>
        <a:p>
          <a:r>
            <a:rPr lang="es-MX" sz="2200" b="1" dirty="0">
              <a:solidFill>
                <a:srgbClr val="3721FE"/>
              </a:solidFill>
            </a:rPr>
            <a:t>2018</a:t>
          </a:r>
        </a:p>
      </dgm:t>
    </dgm:pt>
    <dgm:pt modelId="{B1E35B63-76C3-48C3-8D9F-705DE0045B00}" type="parTrans" cxnId="{6F1189FD-F89C-444C-A4AC-840643C8C299}">
      <dgm:prSet/>
      <dgm:spPr/>
      <dgm:t>
        <a:bodyPr/>
        <a:lstStyle/>
        <a:p>
          <a:endParaRPr lang="es-MX" sz="2200"/>
        </a:p>
      </dgm:t>
    </dgm:pt>
    <dgm:pt modelId="{76A863BD-CB32-4F62-B70A-05300809A6E8}" type="sibTrans" cxnId="{6F1189FD-F89C-444C-A4AC-840643C8C299}">
      <dgm:prSet/>
      <dgm:spPr/>
      <dgm:t>
        <a:bodyPr/>
        <a:lstStyle/>
        <a:p>
          <a:endParaRPr lang="es-MX" sz="2200"/>
        </a:p>
      </dgm:t>
    </dgm:pt>
    <dgm:pt modelId="{A1DB608B-8EE0-411F-BD96-D8C49670B91F}">
      <dgm:prSet phldrT="[Texto]" custT="1"/>
      <dgm:spPr/>
      <dgm:t>
        <a:bodyPr/>
        <a:lstStyle/>
        <a:p>
          <a:r>
            <a:rPr lang="es-MX" sz="2200" b="1" i="0" dirty="0"/>
            <a:t>Conferencia del Episcopado Mexicano: Plan Global de Pastoral 2031-2033</a:t>
          </a:r>
        </a:p>
        <a:p>
          <a:r>
            <a:rPr lang="es-MX" sz="2000" cap="none" dirty="0">
              <a:solidFill>
                <a:schemeClr val="bg1"/>
              </a:solidFill>
            </a:rPr>
            <a:t>Abrir más espacios para una Iglesia Pueblo, una iglesia incluyente donde se acoja con misericordia a los </a:t>
          </a:r>
          <a:r>
            <a:rPr lang="es-MX" sz="2000" b="1" cap="none" dirty="0">
              <a:solidFill>
                <a:schemeClr val="bg1"/>
              </a:solidFill>
            </a:rPr>
            <a:t>esposos vueltos a casar</a:t>
          </a:r>
          <a:r>
            <a:rPr lang="es-MX" sz="2000" cap="none" dirty="0">
              <a:solidFill>
                <a:schemeClr val="bg1"/>
              </a:solidFill>
            </a:rPr>
            <a:t> (PGP 177-179).</a:t>
          </a:r>
          <a:r>
            <a:rPr lang="es-MX" sz="2200" cap="none" dirty="0">
              <a:solidFill>
                <a:schemeClr val="bg1"/>
              </a:solidFill>
            </a:rPr>
            <a:t> </a:t>
          </a:r>
          <a:endParaRPr lang="es-MX" sz="2200" b="0" i="0" dirty="0">
            <a:solidFill>
              <a:schemeClr val="bg1"/>
            </a:solidFill>
          </a:endParaRPr>
        </a:p>
        <a:p>
          <a:endParaRPr lang="es-MX" sz="2200" dirty="0"/>
        </a:p>
      </dgm:t>
    </dgm:pt>
    <dgm:pt modelId="{4F6AF329-F37B-41EE-9EE8-6EF8ADF601DC}" type="parTrans" cxnId="{3A62B509-7A07-42BA-AAFF-33C3846C5C49}">
      <dgm:prSet/>
      <dgm:spPr/>
      <dgm:t>
        <a:bodyPr/>
        <a:lstStyle/>
        <a:p>
          <a:endParaRPr lang="es-MX" sz="2200"/>
        </a:p>
      </dgm:t>
    </dgm:pt>
    <dgm:pt modelId="{1D4CA7B9-0D79-407F-ABDF-75A7BA7D9381}" type="sibTrans" cxnId="{3A62B509-7A07-42BA-AAFF-33C3846C5C49}">
      <dgm:prSet/>
      <dgm:spPr/>
      <dgm:t>
        <a:bodyPr/>
        <a:lstStyle/>
        <a:p>
          <a:endParaRPr lang="es-MX" sz="2200"/>
        </a:p>
      </dgm:t>
    </dgm:pt>
    <dgm:pt modelId="{6B2DCC22-27CE-4437-893A-CD5D88942F44}">
      <dgm:prSet phldrT="[Texto]" custT="1"/>
      <dgm:spPr/>
      <dgm:t>
        <a:bodyPr/>
        <a:lstStyle/>
        <a:p>
          <a:r>
            <a:rPr lang="es-MX" sz="2200" b="1" dirty="0">
              <a:solidFill>
                <a:srgbClr val="3721FE"/>
              </a:solidFill>
            </a:rPr>
            <a:t>2016</a:t>
          </a:r>
        </a:p>
      </dgm:t>
    </dgm:pt>
    <dgm:pt modelId="{489117BE-3D20-48AE-9637-BF7BBA961229}" type="sibTrans" cxnId="{C26FA8ED-8416-4B58-89B4-2FA4427EB863}">
      <dgm:prSet/>
      <dgm:spPr/>
      <dgm:t>
        <a:bodyPr/>
        <a:lstStyle/>
        <a:p>
          <a:endParaRPr lang="es-MX" sz="2200"/>
        </a:p>
      </dgm:t>
    </dgm:pt>
    <dgm:pt modelId="{5E40C599-8A5B-4F39-9157-9C7B307FFCA0}" type="parTrans" cxnId="{C26FA8ED-8416-4B58-89B4-2FA4427EB863}">
      <dgm:prSet/>
      <dgm:spPr/>
      <dgm:t>
        <a:bodyPr/>
        <a:lstStyle/>
        <a:p>
          <a:endParaRPr lang="es-MX" sz="2200"/>
        </a:p>
      </dgm:t>
    </dgm:pt>
    <dgm:pt modelId="{52A90E67-76B3-4094-924F-D537621A0B6E}">
      <dgm:prSet phldrT="[Texto]" custT="1"/>
      <dgm:spPr/>
      <dgm:t>
        <a:bodyPr/>
        <a:lstStyle/>
        <a:p>
          <a:r>
            <a:rPr lang="es-MX" sz="2200" b="1" dirty="0">
              <a:solidFill>
                <a:srgbClr val="3721FE"/>
              </a:solidFill>
            </a:rPr>
            <a:t>2020</a:t>
          </a:r>
        </a:p>
      </dgm:t>
    </dgm:pt>
    <dgm:pt modelId="{78478B92-A399-4134-8C4F-B0A4BFDF7902}" type="parTrans" cxnId="{8FD660BD-1630-461C-9653-07A59BB896EA}">
      <dgm:prSet/>
      <dgm:spPr/>
      <dgm:t>
        <a:bodyPr/>
        <a:lstStyle/>
        <a:p>
          <a:endParaRPr lang="es-MX" sz="2200"/>
        </a:p>
      </dgm:t>
    </dgm:pt>
    <dgm:pt modelId="{5357AB78-0118-42DF-9B4A-D393A437DC3F}" type="sibTrans" cxnId="{8FD660BD-1630-461C-9653-07A59BB896EA}">
      <dgm:prSet/>
      <dgm:spPr/>
      <dgm:t>
        <a:bodyPr/>
        <a:lstStyle/>
        <a:p>
          <a:endParaRPr lang="es-MX" sz="2200"/>
        </a:p>
      </dgm:t>
    </dgm:pt>
    <dgm:pt modelId="{5D968AC0-22E7-4F7A-B684-BB5066AA9DD6}">
      <dgm:prSet phldrT="[Texto]" custT="1"/>
      <dgm:spPr/>
      <dgm:t>
        <a:bodyPr/>
        <a:lstStyle/>
        <a:p>
          <a:endParaRPr lang="es-MX" sz="2000" dirty="0"/>
        </a:p>
        <a:p>
          <a:r>
            <a:rPr lang="es-MX" sz="2000" dirty="0"/>
            <a:t>Nace el Movimiento Nacional </a:t>
          </a:r>
          <a:r>
            <a:rPr lang="es-MX" sz="2000" b="1" dirty="0"/>
            <a:t>MISERERE</a:t>
          </a:r>
          <a:r>
            <a:rPr lang="es-MX" sz="2000" dirty="0"/>
            <a:t>, que esta conformado  por los diferentes grupos de acompañamiento para Matrimonios Divorciados vueltos a casar con reconocimiento de la CEM.</a:t>
          </a:r>
        </a:p>
      </dgm:t>
    </dgm:pt>
    <dgm:pt modelId="{9FDF5693-F814-46F0-AB2C-A4690FD16C83}" type="parTrans" cxnId="{61066BE5-970D-475F-A08B-8DC56765F9BB}">
      <dgm:prSet/>
      <dgm:spPr/>
      <dgm:t>
        <a:bodyPr/>
        <a:lstStyle/>
        <a:p>
          <a:endParaRPr lang="es-MX" sz="2200"/>
        </a:p>
      </dgm:t>
    </dgm:pt>
    <dgm:pt modelId="{EA141D01-A20C-4A07-93BC-130CBE441D4A}" type="sibTrans" cxnId="{61066BE5-970D-475F-A08B-8DC56765F9BB}">
      <dgm:prSet/>
      <dgm:spPr/>
      <dgm:t>
        <a:bodyPr/>
        <a:lstStyle/>
        <a:p>
          <a:endParaRPr lang="es-MX" sz="2200"/>
        </a:p>
      </dgm:t>
    </dgm:pt>
    <dgm:pt modelId="{48CDE457-A185-410E-A3BB-DF4FBFD7CFB6}" type="pres">
      <dgm:prSet presAssocID="{C2D14DE1-2C62-4653-940B-D7DC368F86E0}" presName="Name0" presStyleCnt="0">
        <dgm:presLayoutVars>
          <dgm:dir/>
          <dgm:animLvl val="lvl"/>
          <dgm:resizeHandles val="exact"/>
        </dgm:presLayoutVars>
      </dgm:prSet>
      <dgm:spPr/>
    </dgm:pt>
    <dgm:pt modelId="{370D6431-D753-4B6B-A153-0D847B9F127F}" type="pres">
      <dgm:prSet presAssocID="{6B2DCC22-27CE-4437-893A-CD5D88942F44}" presName="compositeNode" presStyleCnt="0">
        <dgm:presLayoutVars>
          <dgm:bulletEnabled val="1"/>
        </dgm:presLayoutVars>
      </dgm:prSet>
      <dgm:spPr/>
    </dgm:pt>
    <dgm:pt modelId="{E35DF6EE-55FB-4E9C-9B8D-43154CADB438}" type="pres">
      <dgm:prSet presAssocID="{6B2DCC22-27CE-4437-893A-CD5D88942F44}" presName="bgRect" presStyleLbl="node1" presStyleIdx="0" presStyleCnt="4" custScaleY="187658" custLinFactNeighborX="-5633" custLinFactNeighborY="1800"/>
      <dgm:spPr/>
    </dgm:pt>
    <dgm:pt modelId="{91846C97-7AE9-4FAD-AAF1-D17AB55F1411}" type="pres">
      <dgm:prSet presAssocID="{6B2DCC22-27CE-4437-893A-CD5D88942F44}" presName="parentNode" presStyleLbl="node1" presStyleIdx="0" presStyleCnt="4">
        <dgm:presLayoutVars>
          <dgm:chMax val="0"/>
          <dgm:bulletEnabled val="1"/>
        </dgm:presLayoutVars>
      </dgm:prSet>
      <dgm:spPr/>
    </dgm:pt>
    <dgm:pt modelId="{47B946D9-E658-46A0-AFD0-9FF8AF8BF955}" type="pres">
      <dgm:prSet presAssocID="{6B2DCC22-27CE-4437-893A-CD5D88942F44}" presName="childNode" presStyleLbl="node1" presStyleIdx="0" presStyleCnt="4">
        <dgm:presLayoutVars>
          <dgm:bulletEnabled val="1"/>
        </dgm:presLayoutVars>
      </dgm:prSet>
      <dgm:spPr/>
    </dgm:pt>
    <dgm:pt modelId="{4560004C-0E70-4B5A-AE6F-36E80E5A76AC}" type="pres">
      <dgm:prSet presAssocID="{489117BE-3D20-48AE-9637-BF7BBA961229}" presName="hSp" presStyleCnt="0"/>
      <dgm:spPr/>
    </dgm:pt>
    <dgm:pt modelId="{331B4058-530C-4722-BAB0-17B331E0D25C}" type="pres">
      <dgm:prSet presAssocID="{489117BE-3D20-48AE-9637-BF7BBA961229}" presName="vProcSp" presStyleCnt="0"/>
      <dgm:spPr/>
    </dgm:pt>
    <dgm:pt modelId="{4EDD7B89-4650-43AB-85FE-1E66364CB098}" type="pres">
      <dgm:prSet presAssocID="{489117BE-3D20-48AE-9637-BF7BBA961229}" presName="vSp1" presStyleCnt="0"/>
      <dgm:spPr/>
    </dgm:pt>
    <dgm:pt modelId="{10EF5E0A-4A8C-44AA-952F-1CB42413AD9A}" type="pres">
      <dgm:prSet presAssocID="{489117BE-3D20-48AE-9637-BF7BBA961229}" presName="simulatedConn" presStyleLbl="solidFgAcc1" presStyleIdx="0" presStyleCnt="3"/>
      <dgm:spPr/>
    </dgm:pt>
    <dgm:pt modelId="{376F37EA-FAF1-4599-924E-D9F9167975C7}" type="pres">
      <dgm:prSet presAssocID="{489117BE-3D20-48AE-9637-BF7BBA961229}" presName="vSp2" presStyleCnt="0"/>
      <dgm:spPr/>
    </dgm:pt>
    <dgm:pt modelId="{36F73458-E108-49A5-A603-13475063B684}" type="pres">
      <dgm:prSet presAssocID="{489117BE-3D20-48AE-9637-BF7BBA961229}" presName="sibTrans" presStyleCnt="0"/>
      <dgm:spPr/>
    </dgm:pt>
    <dgm:pt modelId="{AAD12ACF-8FCF-48A4-99C3-A8F15939FBEB}" type="pres">
      <dgm:prSet presAssocID="{FD8B6BA2-A0AE-4410-B598-E79978374ECC}" presName="compositeNode" presStyleCnt="0">
        <dgm:presLayoutVars>
          <dgm:bulletEnabled val="1"/>
        </dgm:presLayoutVars>
      </dgm:prSet>
      <dgm:spPr/>
    </dgm:pt>
    <dgm:pt modelId="{EC97CCF1-B310-4159-B6BF-B47997CF6CAB}" type="pres">
      <dgm:prSet presAssocID="{FD8B6BA2-A0AE-4410-B598-E79978374ECC}" presName="bgRect" presStyleLbl="node1" presStyleIdx="1" presStyleCnt="4" custScaleY="187658" custLinFactNeighborY="1068"/>
      <dgm:spPr/>
    </dgm:pt>
    <dgm:pt modelId="{7CCB9E07-A097-4540-B831-C8691E7C7B43}" type="pres">
      <dgm:prSet presAssocID="{FD8B6BA2-A0AE-4410-B598-E79978374ECC}" presName="parentNode" presStyleLbl="node1" presStyleIdx="1" presStyleCnt="4">
        <dgm:presLayoutVars>
          <dgm:chMax val="0"/>
          <dgm:bulletEnabled val="1"/>
        </dgm:presLayoutVars>
      </dgm:prSet>
      <dgm:spPr/>
    </dgm:pt>
    <dgm:pt modelId="{6550447F-22D9-4287-B8C4-ECF94E1B1E30}" type="pres">
      <dgm:prSet presAssocID="{FD8B6BA2-A0AE-4410-B598-E79978374ECC}" presName="childNode" presStyleLbl="node1" presStyleIdx="1" presStyleCnt="4">
        <dgm:presLayoutVars>
          <dgm:bulletEnabled val="1"/>
        </dgm:presLayoutVars>
      </dgm:prSet>
      <dgm:spPr/>
    </dgm:pt>
    <dgm:pt modelId="{D06194BE-B3C2-47F4-8888-DA8D300FA14D}" type="pres">
      <dgm:prSet presAssocID="{9CCF8C05-34D6-42C4-A9A6-A9E24B003620}" presName="hSp" presStyleCnt="0"/>
      <dgm:spPr/>
    </dgm:pt>
    <dgm:pt modelId="{7F02ED9B-543E-4865-8ECA-9B13B3D33A3E}" type="pres">
      <dgm:prSet presAssocID="{9CCF8C05-34D6-42C4-A9A6-A9E24B003620}" presName="vProcSp" presStyleCnt="0"/>
      <dgm:spPr/>
    </dgm:pt>
    <dgm:pt modelId="{DE640EAF-D271-4F1E-BF08-E2CA38B290E4}" type="pres">
      <dgm:prSet presAssocID="{9CCF8C05-34D6-42C4-A9A6-A9E24B003620}" presName="vSp1" presStyleCnt="0"/>
      <dgm:spPr/>
    </dgm:pt>
    <dgm:pt modelId="{7BB26AB4-CE70-49B4-8D62-9038B4069EEA}" type="pres">
      <dgm:prSet presAssocID="{9CCF8C05-34D6-42C4-A9A6-A9E24B003620}" presName="simulatedConn" presStyleLbl="solidFgAcc1" presStyleIdx="1" presStyleCnt="3"/>
      <dgm:spPr/>
    </dgm:pt>
    <dgm:pt modelId="{24629EBE-E531-4B25-9255-00D8E8DB88E5}" type="pres">
      <dgm:prSet presAssocID="{9CCF8C05-34D6-42C4-A9A6-A9E24B003620}" presName="vSp2" presStyleCnt="0"/>
      <dgm:spPr/>
    </dgm:pt>
    <dgm:pt modelId="{48072080-5ABB-43BC-859D-47FCFF42056C}" type="pres">
      <dgm:prSet presAssocID="{9CCF8C05-34D6-42C4-A9A6-A9E24B003620}" presName="sibTrans" presStyleCnt="0"/>
      <dgm:spPr/>
    </dgm:pt>
    <dgm:pt modelId="{043F7868-74B5-4E24-A5D8-5C443B008DA6}" type="pres">
      <dgm:prSet presAssocID="{F9F5258C-8D40-4DED-ADC1-6DE227E3222A}" presName="compositeNode" presStyleCnt="0">
        <dgm:presLayoutVars>
          <dgm:bulletEnabled val="1"/>
        </dgm:presLayoutVars>
      </dgm:prSet>
      <dgm:spPr/>
    </dgm:pt>
    <dgm:pt modelId="{279C4461-654C-4956-A015-F145E20DDE4D}" type="pres">
      <dgm:prSet presAssocID="{F9F5258C-8D40-4DED-ADC1-6DE227E3222A}" presName="bgRect" presStyleLbl="node1" presStyleIdx="2" presStyleCnt="4" custScaleY="187658" custLinFactNeighborY="1068"/>
      <dgm:spPr/>
    </dgm:pt>
    <dgm:pt modelId="{FFB3F57D-6031-42D9-8D3C-ECFB4B44CBFB}" type="pres">
      <dgm:prSet presAssocID="{F9F5258C-8D40-4DED-ADC1-6DE227E3222A}" presName="parentNode" presStyleLbl="node1" presStyleIdx="2" presStyleCnt="4">
        <dgm:presLayoutVars>
          <dgm:chMax val="0"/>
          <dgm:bulletEnabled val="1"/>
        </dgm:presLayoutVars>
      </dgm:prSet>
      <dgm:spPr/>
    </dgm:pt>
    <dgm:pt modelId="{39907CD9-FC34-4B16-8F48-E724B15872E5}" type="pres">
      <dgm:prSet presAssocID="{F9F5258C-8D40-4DED-ADC1-6DE227E3222A}" presName="childNode" presStyleLbl="node1" presStyleIdx="2" presStyleCnt="4">
        <dgm:presLayoutVars>
          <dgm:bulletEnabled val="1"/>
        </dgm:presLayoutVars>
      </dgm:prSet>
      <dgm:spPr/>
    </dgm:pt>
    <dgm:pt modelId="{F1E4A44B-9327-478F-845D-EB5FFC876DE8}" type="pres">
      <dgm:prSet presAssocID="{76A863BD-CB32-4F62-B70A-05300809A6E8}" presName="hSp" presStyleCnt="0"/>
      <dgm:spPr/>
    </dgm:pt>
    <dgm:pt modelId="{9219B6CE-EBC7-4E07-8C9E-B2C22C8437F8}" type="pres">
      <dgm:prSet presAssocID="{76A863BD-CB32-4F62-B70A-05300809A6E8}" presName="vProcSp" presStyleCnt="0"/>
      <dgm:spPr/>
    </dgm:pt>
    <dgm:pt modelId="{7603E26C-7020-4FD7-94A1-3BC5EC912753}" type="pres">
      <dgm:prSet presAssocID="{76A863BD-CB32-4F62-B70A-05300809A6E8}" presName="vSp1" presStyleCnt="0"/>
      <dgm:spPr/>
    </dgm:pt>
    <dgm:pt modelId="{7ADD64D0-D616-43BA-B358-57EB12C121F9}" type="pres">
      <dgm:prSet presAssocID="{76A863BD-CB32-4F62-B70A-05300809A6E8}" presName="simulatedConn" presStyleLbl="solidFgAcc1" presStyleIdx="2" presStyleCnt="3"/>
      <dgm:spPr/>
    </dgm:pt>
    <dgm:pt modelId="{0C55709F-A1AB-42C6-91F6-163865805191}" type="pres">
      <dgm:prSet presAssocID="{76A863BD-CB32-4F62-B70A-05300809A6E8}" presName="vSp2" presStyleCnt="0"/>
      <dgm:spPr/>
    </dgm:pt>
    <dgm:pt modelId="{3AB04866-7947-49B3-B7D0-07D22DA91A18}" type="pres">
      <dgm:prSet presAssocID="{76A863BD-CB32-4F62-B70A-05300809A6E8}" presName="sibTrans" presStyleCnt="0"/>
      <dgm:spPr/>
    </dgm:pt>
    <dgm:pt modelId="{896861AD-FCBE-4E55-BA5B-2910D6243193}" type="pres">
      <dgm:prSet presAssocID="{52A90E67-76B3-4094-924F-D537621A0B6E}" presName="compositeNode" presStyleCnt="0">
        <dgm:presLayoutVars>
          <dgm:bulletEnabled val="1"/>
        </dgm:presLayoutVars>
      </dgm:prSet>
      <dgm:spPr/>
    </dgm:pt>
    <dgm:pt modelId="{8803410E-6F26-4CA7-B662-F09BB61902F0}" type="pres">
      <dgm:prSet presAssocID="{52A90E67-76B3-4094-924F-D537621A0B6E}" presName="bgRect" presStyleLbl="node1" presStyleIdx="3" presStyleCnt="4" custScaleY="187658" custLinFactNeighborX="-912" custLinFactNeighborY="-1140"/>
      <dgm:spPr/>
    </dgm:pt>
    <dgm:pt modelId="{A1211B4D-9EED-4E43-85D5-C9AEEB7BEDED}" type="pres">
      <dgm:prSet presAssocID="{52A90E67-76B3-4094-924F-D537621A0B6E}" presName="parentNode" presStyleLbl="node1" presStyleIdx="3" presStyleCnt="4">
        <dgm:presLayoutVars>
          <dgm:chMax val="0"/>
          <dgm:bulletEnabled val="1"/>
        </dgm:presLayoutVars>
      </dgm:prSet>
      <dgm:spPr/>
    </dgm:pt>
    <dgm:pt modelId="{D078E794-C03F-4AF2-9DFD-FBBA8B4B7AB0}" type="pres">
      <dgm:prSet presAssocID="{52A90E67-76B3-4094-924F-D537621A0B6E}" presName="childNode" presStyleLbl="node1" presStyleIdx="3" presStyleCnt="4">
        <dgm:presLayoutVars>
          <dgm:bulletEnabled val="1"/>
        </dgm:presLayoutVars>
      </dgm:prSet>
      <dgm:spPr/>
    </dgm:pt>
  </dgm:ptLst>
  <dgm:cxnLst>
    <dgm:cxn modelId="{3A62B509-7A07-42BA-AAFF-33C3846C5C49}" srcId="{F9F5258C-8D40-4DED-ADC1-6DE227E3222A}" destId="{A1DB608B-8EE0-411F-BD96-D8C49670B91F}" srcOrd="0" destOrd="0" parTransId="{4F6AF329-F37B-41EE-9EE8-6EF8ADF601DC}" sibTransId="{1D4CA7B9-0D79-407F-ABDF-75A7BA7D9381}"/>
    <dgm:cxn modelId="{548F160A-58FA-4D33-A9D1-5B29B75FE686}" type="presOf" srcId="{52A90E67-76B3-4094-924F-D537621A0B6E}" destId="{A1211B4D-9EED-4E43-85D5-C9AEEB7BEDED}" srcOrd="1" destOrd="0" presId="urn:microsoft.com/office/officeart/2005/8/layout/hProcess7"/>
    <dgm:cxn modelId="{92500D20-F72D-46CB-A9E0-1A49E9F99ECC}" srcId="{C2D14DE1-2C62-4653-940B-D7DC368F86E0}" destId="{FD8B6BA2-A0AE-4410-B598-E79978374ECC}" srcOrd="1" destOrd="0" parTransId="{9901676F-B3D4-434C-BFA1-B98A0AF324FC}" sibTransId="{9CCF8C05-34D6-42C4-A9A6-A9E24B003620}"/>
    <dgm:cxn modelId="{26A13B2D-09E4-4F87-A179-5AA77738391D}" type="presOf" srcId="{6B2DCC22-27CE-4437-893A-CD5D88942F44}" destId="{E35DF6EE-55FB-4E9C-9B8D-43154CADB438}" srcOrd="0" destOrd="0" presId="urn:microsoft.com/office/officeart/2005/8/layout/hProcess7"/>
    <dgm:cxn modelId="{7200C13E-B598-4FE6-B6D9-154D5B714BD1}" type="presOf" srcId="{F9F5258C-8D40-4DED-ADC1-6DE227E3222A}" destId="{279C4461-654C-4956-A015-F145E20DDE4D}" srcOrd="0" destOrd="0" presId="urn:microsoft.com/office/officeart/2005/8/layout/hProcess7"/>
    <dgm:cxn modelId="{A5BB8B42-FBF1-4EDD-A074-FA17BD67327B}" srcId="{FD8B6BA2-A0AE-4410-B598-E79978374ECC}" destId="{9733F4C6-962D-4745-9AE5-E49175F42A60}" srcOrd="0" destOrd="0" parTransId="{01023C83-413F-4E39-B52D-F81EEA37ECC4}" sibTransId="{08F6198A-6FF8-42F0-8D73-A54D7E6FCF27}"/>
    <dgm:cxn modelId="{16402846-CB69-4BA0-B5B6-5B8A7F3CFB93}" type="presOf" srcId="{F9F5258C-8D40-4DED-ADC1-6DE227E3222A}" destId="{FFB3F57D-6031-42D9-8D3C-ECFB4B44CBFB}" srcOrd="1" destOrd="0" presId="urn:microsoft.com/office/officeart/2005/8/layout/hProcess7"/>
    <dgm:cxn modelId="{0CA7F568-D087-4C2D-B340-1C459BA1AFED}" type="presOf" srcId="{FD8B6BA2-A0AE-4410-B598-E79978374ECC}" destId="{7CCB9E07-A097-4540-B831-C8691E7C7B43}" srcOrd="1" destOrd="0" presId="urn:microsoft.com/office/officeart/2005/8/layout/hProcess7"/>
    <dgm:cxn modelId="{320B0B8F-2D7A-4089-B543-4F0CB1C3AD3A}" srcId="{6B2DCC22-27CE-4437-893A-CD5D88942F44}" destId="{99051298-7B29-4B8D-9066-59C4761F5EC5}" srcOrd="0" destOrd="0" parTransId="{53EC6C39-0176-4DBA-B86A-374B42E75291}" sibTransId="{49848415-C5FE-4561-BA28-5F82F2DECD96}"/>
    <dgm:cxn modelId="{E46FBE92-10D5-4458-B3EB-0C538171CC88}" type="presOf" srcId="{FD8B6BA2-A0AE-4410-B598-E79978374ECC}" destId="{EC97CCF1-B310-4159-B6BF-B47997CF6CAB}" srcOrd="0" destOrd="0" presId="urn:microsoft.com/office/officeart/2005/8/layout/hProcess7"/>
    <dgm:cxn modelId="{83917894-1502-4062-B701-02E93315868C}" type="presOf" srcId="{C2D14DE1-2C62-4653-940B-D7DC368F86E0}" destId="{48CDE457-A185-410E-A3BB-DF4FBFD7CFB6}" srcOrd="0" destOrd="0" presId="urn:microsoft.com/office/officeart/2005/8/layout/hProcess7"/>
    <dgm:cxn modelId="{2C7C1597-97DE-4CF1-A3F7-8F2D659ADE1F}" type="presOf" srcId="{9733F4C6-962D-4745-9AE5-E49175F42A60}" destId="{6550447F-22D9-4287-B8C4-ECF94E1B1E30}" srcOrd="0" destOrd="0" presId="urn:microsoft.com/office/officeart/2005/8/layout/hProcess7"/>
    <dgm:cxn modelId="{356E199D-2696-4E12-A1EF-7169523E9990}" type="presOf" srcId="{99051298-7B29-4B8D-9066-59C4761F5EC5}" destId="{47B946D9-E658-46A0-AFD0-9FF8AF8BF955}" srcOrd="0" destOrd="0" presId="urn:microsoft.com/office/officeart/2005/8/layout/hProcess7"/>
    <dgm:cxn modelId="{8FD660BD-1630-461C-9653-07A59BB896EA}" srcId="{C2D14DE1-2C62-4653-940B-D7DC368F86E0}" destId="{52A90E67-76B3-4094-924F-D537621A0B6E}" srcOrd="3" destOrd="0" parTransId="{78478B92-A399-4134-8C4F-B0A4BFDF7902}" sibTransId="{5357AB78-0118-42DF-9B4A-D393A437DC3F}"/>
    <dgm:cxn modelId="{F15A5FCD-2916-49C0-8021-B7703E0A9179}" type="presOf" srcId="{5D968AC0-22E7-4F7A-B684-BB5066AA9DD6}" destId="{D078E794-C03F-4AF2-9DFD-FBBA8B4B7AB0}" srcOrd="0" destOrd="0" presId="urn:microsoft.com/office/officeart/2005/8/layout/hProcess7"/>
    <dgm:cxn modelId="{87A92EE0-6E51-4B06-BB50-978FB4E5731B}" type="presOf" srcId="{A1DB608B-8EE0-411F-BD96-D8C49670B91F}" destId="{39907CD9-FC34-4B16-8F48-E724B15872E5}" srcOrd="0" destOrd="0" presId="urn:microsoft.com/office/officeart/2005/8/layout/hProcess7"/>
    <dgm:cxn modelId="{3A23D1E0-A808-4EC1-B787-1FA460ACB9A4}" type="presOf" srcId="{52A90E67-76B3-4094-924F-D537621A0B6E}" destId="{8803410E-6F26-4CA7-B662-F09BB61902F0}" srcOrd="0" destOrd="0" presId="urn:microsoft.com/office/officeart/2005/8/layout/hProcess7"/>
    <dgm:cxn modelId="{61066BE5-970D-475F-A08B-8DC56765F9BB}" srcId="{52A90E67-76B3-4094-924F-D537621A0B6E}" destId="{5D968AC0-22E7-4F7A-B684-BB5066AA9DD6}" srcOrd="0" destOrd="0" parTransId="{9FDF5693-F814-46F0-AB2C-A4690FD16C83}" sibTransId="{EA141D01-A20C-4A07-93BC-130CBE441D4A}"/>
    <dgm:cxn modelId="{B6E6C0E6-1E6F-4F9D-A7E0-3E0D5BE19C76}" type="presOf" srcId="{6B2DCC22-27CE-4437-893A-CD5D88942F44}" destId="{91846C97-7AE9-4FAD-AAF1-D17AB55F1411}" srcOrd="1" destOrd="0" presId="urn:microsoft.com/office/officeart/2005/8/layout/hProcess7"/>
    <dgm:cxn modelId="{C26FA8ED-8416-4B58-89B4-2FA4427EB863}" srcId="{C2D14DE1-2C62-4653-940B-D7DC368F86E0}" destId="{6B2DCC22-27CE-4437-893A-CD5D88942F44}" srcOrd="0" destOrd="0" parTransId="{5E40C599-8A5B-4F39-9157-9C7B307FFCA0}" sibTransId="{489117BE-3D20-48AE-9637-BF7BBA961229}"/>
    <dgm:cxn modelId="{6F1189FD-F89C-444C-A4AC-840643C8C299}" srcId="{C2D14DE1-2C62-4653-940B-D7DC368F86E0}" destId="{F9F5258C-8D40-4DED-ADC1-6DE227E3222A}" srcOrd="2" destOrd="0" parTransId="{B1E35B63-76C3-48C3-8D9F-705DE0045B00}" sibTransId="{76A863BD-CB32-4F62-B70A-05300809A6E8}"/>
    <dgm:cxn modelId="{47E6297D-87BB-45A0-9694-1BA2CD1B813B}" type="presParOf" srcId="{48CDE457-A185-410E-A3BB-DF4FBFD7CFB6}" destId="{370D6431-D753-4B6B-A153-0D847B9F127F}" srcOrd="0" destOrd="0" presId="urn:microsoft.com/office/officeart/2005/8/layout/hProcess7"/>
    <dgm:cxn modelId="{997CF379-5E01-4117-A709-807BB328BCC0}" type="presParOf" srcId="{370D6431-D753-4B6B-A153-0D847B9F127F}" destId="{E35DF6EE-55FB-4E9C-9B8D-43154CADB438}" srcOrd="0" destOrd="0" presId="urn:microsoft.com/office/officeart/2005/8/layout/hProcess7"/>
    <dgm:cxn modelId="{ED937074-9CD6-4A0F-8EA9-2BFCFD97F0FE}" type="presParOf" srcId="{370D6431-D753-4B6B-A153-0D847B9F127F}" destId="{91846C97-7AE9-4FAD-AAF1-D17AB55F1411}" srcOrd="1" destOrd="0" presId="urn:microsoft.com/office/officeart/2005/8/layout/hProcess7"/>
    <dgm:cxn modelId="{858624D6-F4AD-4F6D-9B08-82094D94133E}" type="presParOf" srcId="{370D6431-D753-4B6B-A153-0D847B9F127F}" destId="{47B946D9-E658-46A0-AFD0-9FF8AF8BF955}" srcOrd="2" destOrd="0" presId="urn:microsoft.com/office/officeart/2005/8/layout/hProcess7"/>
    <dgm:cxn modelId="{E50BE945-991E-4645-A610-9C27A7DE01A9}" type="presParOf" srcId="{48CDE457-A185-410E-A3BB-DF4FBFD7CFB6}" destId="{4560004C-0E70-4B5A-AE6F-36E80E5A76AC}" srcOrd="1" destOrd="0" presId="urn:microsoft.com/office/officeart/2005/8/layout/hProcess7"/>
    <dgm:cxn modelId="{32F835A1-CA4C-4A3A-A348-D780049C4C54}" type="presParOf" srcId="{48CDE457-A185-410E-A3BB-DF4FBFD7CFB6}" destId="{331B4058-530C-4722-BAB0-17B331E0D25C}" srcOrd="2" destOrd="0" presId="urn:microsoft.com/office/officeart/2005/8/layout/hProcess7"/>
    <dgm:cxn modelId="{C1478B19-E816-4039-A320-791F9F44E907}" type="presParOf" srcId="{331B4058-530C-4722-BAB0-17B331E0D25C}" destId="{4EDD7B89-4650-43AB-85FE-1E66364CB098}" srcOrd="0" destOrd="0" presId="urn:microsoft.com/office/officeart/2005/8/layout/hProcess7"/>
    <dgm:cxn modelId="{768573E0-C2E4-4CF4-899E-98F29EECFBD1}" type="presParOf" srcId="{331B4058-530C-4722-BAB0-17B331E0D25C}" destId="{10EF5E0A-4A8C-44AA-952F-1CB42413AD9A}" srcOrd="1" destOrd="0" presId="urn:microsoft.com/office/officeart/2005/8/layout/hProcess7"/>
    <dgm:cxn modelId="{DEDC0084-5C0C-43AD-88BE-34A6E567DB7B}" type="presParOf" srcId="{331B4058-530C-4722-BAB0-17B331E0D25C}" destId="{376F37EA-FAF1-4599-924E-D9F9167975C7}" srcOrd="2" destOrd="0" presId="urn:microsoft.com/office/officeart/2005/8/layout/hProcess7"/>
    <dgm:cxn modelId="{B407B9CF-3A4D-4C63-B3ED-863514F0D79C}" type="presParOf" srcId="{48CDE457-A185-410E-A3BB-DF4FBFD7CFB6}" destId="{36F73458-E108-49A5-A603-13475063B684}" srcOrd="3" destOrd="0" presId="urn:microsoft.com/office/officeart/2005/8/layout/hProcess7"/>
    <dgm:cxn modelId="{1F28C293-D71C-4B03-85A7-1E6BFE4B9681}" type="presParOf" srcId="{48CDE457-A185-410E-A3BB-DF4FBFD7CFB6}" destId="{AAD12ACF-8FCF-48A4-99C3-A8F15939FBEB}" srcOrd="4" destOrd="0" presId="urn:microsoft.com/office/officeart/2005/8/layout/hProcess7"/>
    <dgm:cxn modelId="{14B89B56-6191-47F1-8E54-E72F4CC20A57}" type="presParOf" srcId="{AAD12ACF-8FCF-48A4-99C3-A8F15939FBEB}" destId="{EC97CCF1-B310-4159-B6BF-B47997CF6CAB}" srcOrd="0" destOrd="0" presId="urn:microsoft.com/office/officeart/2005/8/layout/hProcess7"/>
    <dgm:cxn modelId="{BC23EB2E-E2F9-4BAF-A8EA-FE0C1C50F98C}" type="presParOf" srcId="{AAD12ACF-8FCF-48A4-99C3-A8F15939FBEB}" destId="{7CCB9E07-A097-4540-B831-C8691E7C7B43}" srcOrd="1" destOrd="0" presId="urn:microsoft.com/office/officeart/2005/8/layout/hProcess7"/>
    <dgm:cxn modelId="{98F60534-D316-4D1F-A1E9-9AB8C97E1861}" type="presParOf" srcId="{AAD12ACF-8FCF-48A4-99C3-A8F15939FBEB}" destId="{6550447F-22D9-4287-B8C4-ECF94E1B1E30}" srcOrd="2" destOrd="0" presId="urn:microsoft.com/office/officeart/2005/8/layout/hProcess7"/>
    <dgm:cxn modelId="{339AC19F-9E21-4A7B-9AC1-F3E75FE4616A}" type="presParOf" srcId="{48CDE457-A185-410E-A3BB-DF4FBFD7CFB6}" destId="{D06194BE-B3C2-47F4-8888-DA8D300FA14D}" srcOrd="5" destOrd="0" presId="urn:microsoft.com/office/officeart/2005/8/layout/hProcess7"/>
    <dgm:cxn modelId="{D5D0B59C-0AF8-4082-A66D-D217096C34E0}" type="presParOf" srcId="{48CDE457-A185-410E-A3BB-DF4FBFD7CFB6}" destId="{7F02ED9B-543E-4865-8ECA-9B13B3D33A3E}" srcOrd="6" destOrd="0" presId="urn:microsoft.com/office/officeart/2005/8/layout/hProcess7"/>
    <dgm:cxn modelId="{8E432097-1906-4589-BE65-2F830A72F976}" type="presParOf" srcId="{7F02ED9B-543E-4865-8ECA-9B13B3D33A3E}" destId="{DE640EAF-D271-4F1E-BF08-E2CA38B290E4}" srcOrd="0" destOrd="0" presId="urn:microsoft.com/office/officeart/2005/8/layout/hProcess7"/>
    <dgm:cxn modelId="{A3158956-A53D-40C2-9A0F-F0F1D427F77B}" type="presParOf" srcId="{7F02ED9B-543E-4865-8ECA-9B13B3D33A3E}" destId="{7BB26AB4-CE70-49B4-8D62-9038B4069EEA}" srcOrd="1" destOrd="0" presId="urn:microsoft.com/office/officeart/2005/8/layout/hProcess7"/>
    <dgm:cxn modelId="{594C3897-7C21-4FAC-9881-F3CB48DDD497}" type="presParOf" srcId="{7F02ED9B-543E-4865-8ECA-9B13B3D33A3E}" destId="{24629EBE-E531-4B25-9255-00D8E8DB88E5}" srcOrd="2" destOrd="0" presId="urn:microsoft.com/office/officeart/2005/8/layout/hProcess7"/>
    <dgm:cxn modelId="{034B4B3B-CC10-4EFB-ABB0-ED30BD8AC9B4}" type="presParOf" srcId="{48CDE457-A185-410E-A3BB-DF4FBFD7CFB6}" destId="{48072080-5ABB-43BC-859D-47FCFF42056C}" srcOrd="7" destOrd="0" presId="urn:microsoft.com/office/officeart/2005/8/layout/hProcess7"/>
    <dgm:cxn modelId="{CFCB2B40-7831-42D8-A83A-7B525477BE07}" type="presParOf" srcId="{48CDE457-A185-410E-A3BB-DF4FBFD7CFB6}" destId="{043F7868-74B5-4E24-A5D8-5C443B008DA6}" srcOrd="8" destOrd="0" presId="urn:microsoft.com/office/officeart/2005/8/layout/hProcess7"/>
    <dgm:cxn modelId="{57A6392D-6D40-4997-87D1-C5CC76E4ED65}" type="presParOf" srcId="{043F7868-74B5-4E24-A5D8-5C443B008DA6}" destId="{279C4461-654C-4956-A015-F145E20DDE4D}" srcOrd="0" destOrd="0" presId="urn:microsoft.com/office/officeart/2005/8/layout/hProcess7"/>
    <dgm:cxn modelId="{DB27FE34-9A90-4093-9CA4-11AFEF14D12C}" type="presParOf" srcId="{043F7868-74B5-4E24-A5D8-5C443B008DA6}" destId="{FFB3F57D-6031-42D9-8D3C-ECFB4B44CBFB}" srcOrd="1" destOrd="0" presId="urn:microsoft.com/office/officeart/2005/8/layout/hProcess7"/>
    <dgm:cxn modelId="{A4677641-CA1C-4DE0-ABE8-05AD7E775DFE}" type="presParOf" srcId="{043F7868-74B5-4E24-A5D8-5C443B008DA6}" destId="{39907CD9-FC34-4B16-8F48-E724B15872E5}" srcOrd="2" destOrd="0" presId="urn:microsoft.com/office/officeart/2005/8/layout/hProcess7"/>
    <dgm:cxn modelId="{382007E3-8F14-4E7E-9505-EF6F61C808D9}" type="presParOf" srcId="{48CDE457-A185-410E-A3BB-DF4FBFD7CFB6}" destId="{F1E4A44B-9327-478F-845D-EB5FFC876DE8}" srcOrd="9" destOrd="0" presId="urn:microsoft.com/office/officeart/2005/8/layout/hProcess7"/>
    <dgm:cxn modelId="{3CA61CFD-53A9-4AA9-8B06-24D26ADC6051}" type="presParOf" srcId="{48CDE457-A185-410E-A3BB-DF4FBFD7CFB6}" destId="{9219B6CE-EBC7-4E07-8C9E-B2C22C8437F8}" srcOrd="10" destOrd="0" presId="urn:microsoft.com/office/officeart/2005/8/layout/hProcess7"/>
    <dgm:cxn modelId="{F4ADB49C-746A-4899-9D9D-7D4C780FB3E8}" type="presParOf" srcId="{9219B6CE-EBC7-4E07-8C9E-B2C22C8437F8}" destId="{7603E26C-7020-4FD7-94A1-3BC5EC912753}" srcOrd="0" destOrd="0" presId="urn:microsoft.com/office/officeart/2005/8/layout/hProcess7"/>
    <dgm:cxn modelId="{4E28E2DC-B39F-486A-8C00-2848BC578AF5}" type="presParOf" srcId="{9219B6CE-EBC7-4E07-8C9E-B2C22C8437F8}" destId="{7ADD64D0-D616-43BA-B358-57EB12C121F9}" srcOrd="1" destOrd="0" presId="urn:microsoft.com/office/officeart/2005/8/layout/hProcess7"/>
    <dgm:cxn modelId="{9E5F9282-6916-4BB1-8718-ECABCAFEBAB2}" type="presParOf" srcId="{9219B6CE-EBC7-4E07-8C9E-B2C22C8437F8}" destId="{0C55709F-A1AB-42C6-91F6-163865805191}" srcOrd="2" destOrd="0" presId="urn:microsoft.com/office/officeart/2005/8/layout/hProcess7"/>
    <dgm:cxn modelId="{20EB8079-D6B6-4A92-9029-84E5DAC627A3}" type="presParOf" srcId="{48CDE457-A185-410E-A3BB-DF4FBFD7CFB6}" destId="{3AB04866-7947-49B3-B7D0-07D22DA91A18}" srcOrd="11" destOrd="0" presId="urn:microsoft.com/office/officeart/2005/8/layout/hProcess7"/>
    <dgm:cxn modelId="{D337C314-6156-4790-82F1-FEE01E0C89B4}" type="presParOf" srcId="{48CDE457-A185-410E-A3BB-DF4FBFD7CFB6}" destId="{896861AD-FCBE-4E55-BA5B-2910D6243193}" srcOrd="12" destOrd="0" presId="urn:microsoft.com/office/officeart/2005/8/layout/hProcess7"/>
    <dgm:cxn modelId="{31164783-B636-4E53-B4F4-AE9B3318E964}" type="presParOf" srcId="{896861AD-FCBE-4E55-BA5B-2910D6243193}" destId="{8803410E-6F26-4CA7-B662-F09BB61902F0}" srcOrd="0" destOrd="0" presId="urn:microsoft.com/office/officeart/2005/8/layout/hProcess7"/>
    <dgm:cxn modelId="{BE55CD72-B379-43A9-A24B-A2DC53F9BF65}" type="presParOf" srcId="{896861AD-FCBE-4E55-BA5B-2910D6243193}" destId="{A1211B4D-9EED-4E43-85D5-C9AEEB7BEDED}" srcOrd="1" destOrd="0" presId="urn:microsoft.com/office/officeart/2005/8/layout/hProcess7"/>
    <dgm:cxn modelId="{D1DB6C9D-A7DD-406D-B856-23EC645270F9}" type="presParOf" srcId="{896861AD-FCBE-4E55-BA5B-2910D6243193}" destId="{D078E794-C03F-4AF2-9DFD-FBBA8B4B7AB0}" srcOrd="2" destOrd="0" presId="urn:microsoft.com/office/officeart/2005/8/layout/hProcess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8BF6D8-E300-4AD7-A881-3565A9295424}">
      <dsp:nvSpPr>
        <dsp:cNvPr id="0" name=""/>
        <dsp:cNvSpPr/>
      </dsp:nvSpPr>
      <dsp:spPr>
        <a:xfrm>
          <a:off x="679" y="15232"/>
          <a:ext cx="2923453" cy="6004574"/>
        </a:xfrm>
        <a:prstGeom prst="roundRect">
          <a:avLst>
            <a:gd name="adj" fmla="val 5000"/>
          </a:avLst>
        </a:prstGeom>
        <a:gradFill rotWithShape="0">
          <a:gsLst>
            <a:gs pos="0">
              <a:schemeClr val="accent5">
                <a:hueOff val="0"/>
                <a:satOff val="0"/>
                <a:lumOff val="0"/>
                <a:alphaOff val="0"/>
                <a:tint val="96000"/>
                <a:lumMod val="104000"/>
              </a:schemeClr>
            </a:gs>
            <a:gs pos="100000">
              <a:schemeClr val="accent5">
                <a:hueOff val="0"/>
                <a:satOff val="0"/>
                <a:lumOff val="0"/>
                <a:alphaOff val="0"/>
                <a:shade val="98000"/>
                <a:lumMod val="94000"/>
              </a:schemeClr>
            </a:gs>
          </a:gsLst>
          <a:lin ang="5400000" scaled="0"/>
        </a:gra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75438" rIns="97790" bIns="0" numCol="1" spcCol="1270" anchor="t" anchorCtr="0">
          <a:noAutofit/>
        </a:bodyPr>
        <a:lstStyle/>
        <a:p>
          <a:pPr marL="0" lvl="0" indent="0" algn="r" defTabSz="977900">
            <a:lnSpc>
              <a:spcPct val="90000"/>
            </a:lnSpc>
            <a:spcBef>
              <a:spcPct val="0"/>
            </a:spcBef>
            <a:spcAft>
              <a:spcPct val="35000"/>
            </a:spcAft>
            <a:buNone/>
          </a:pPr>
          <a:r>
            <a:rPr lang="es-MX" sz="2200" b="1" kern="1200" dirty="0">
              <a:solidFill>
                <a:srgbClr val="3721FE"/>
              </a:solidFill>
            </a:rPr>
            <a:t>1917</a:t>
          </a:r>
        </a:p>
      </dsp:txBody>
      <dsp:txXfrm rot="16200000">
        <a:off x="-2168850" y="2184763"/>
        <a:ext cx="4923750" cy="584690"/>
      </dsp:txXfrm>
    </dsp:sp>
    <dsp:sp modelId="{CD9B974B-7873-4EF1-BD99-FCE5FD42EEE6}">
      <dsp:nvSpPr>
        <dsp:cNvPr id="0" name=""/>
        <dsp:cNvSpPr/>
      </dsp:nvSpPr>
      <dsp:spPr>
        <a:xfrm>
          <a:off x="585369" y="15232"/>
          <a:ext cx="2177972" cy="6004574"/>
        </a:xfrm>
        <a:prstGeom prst="rect">
          <a:avLst/>
        </a:prstGeom>
        <a:noFill/>
        <a:ln>
          <a:noFill/>
        </a:ln>
        <a:effectLst>
          <a:outerShdw blurRad="50800" dist="38100" dir="5400000" rotWithShape="0">
            <a:srgbClr val="000000">
              <a:alpha val="60000"/>
            </a:srgbClr>
          </a:outerShdw>
        </a:effectLst>
        <a:sp3d/>
      </dsp:spPr>
      <dsp:style>
        <a:lnRef idx="0">
          <a:scrgbClr r="0" g="0" b="0"/>
        </a:lnRef>
        <a:fillRef idx="3">
          <a:scrgbClr r="0" g="0" b="0"/>
        </a:fillRef>
        <a:effectRef idx="3">
          <a:scrgbClr r="0" g="0" b="0"/>
        </a:effectRef>
        <a:fontRef idx="minor">
          <a:schemeClr val="lt1"/>
        </a:fontRef>
      </dsp:style>
      <dsp:txBody>
        <a:bodyPr spcFirstLastPara="0" vert="horz" wrap="square" lIns="0" tIns="75438" rIns="0" bIns="0" numCol="1" spcCol="1270" anchor="t" anchorCtr="0">
          <a:noAutofit/>
        </a:bodyPr>
        <a:lstStyle/>
        <a:p>
          <a:pPr marL="0" lvl="0" indent="0" algn="l" defTabSz="977900">
            <a:lnSpc>
              <a:spcPct val="90000"/>
            </a:lnSpc>
            <a:spcBef>
              <a:spcPct val="0"/>
            </a:spcBef>
            <a:spcAft>
              <a:spcPct val="35000"/>
            </a:spcAft>
            <a:buNone/>
          </a:pPr>
          <a:r>
            <a:rPr lang="es-MX" sz="2200" b="1" kern="1200" dirty="0">
              <a:solidFill>
                <a:schemeClr val="bg1"/>
              </a:solidFill>
            </a:rPr>
            <a:t>Según el Derecho Canónico:</a:t>
          </a:r>
        </a:p>
        <a:p>
          <a:pPr marL="0" lvl="0" indent="0" algn="l" defTabSz="977900">
            <a:lnSpc>
              <a:spcPct val="90000"/>
            </a:lnSpc>
            <a:spcBef>
              <a:spcPct val="0"/>
            </a:spcBef>
            <a:spcAft>
              <a:spcPct val="35000"/>
            </a:spcAft>
            <a:buNone/>
          </a:pPr>
          <a:r>
            <a:rPr lang="es-MX" sz="2000" b="1" kern="1200" dirty="0">
              <a:solidFill>
                <a:schemeClr val="tx1"/>
              </a:solidFill>
            </a:rPr>
            <a:t>Públicamente indigno.</a:t>
          </a:r>
        </a:p>
        <a:p>
          <a:pPr marL="0" lvl="0" indent="0" algn="l" defTabSz="977900">
            <a:lnSpc>
              <a:spcPct val="90000"/>
            </a:lnSpc>
            <a:spcBef>
              <a:spcPct val="0"/>
            </a:spcBef>
            <a:spcAft>
              <a:spcPct val="35000"/>
            </a:spcAft>
            <a:buNone/>
          </a:pPr>
          <a:r>
            <a:rPr lang="es-MX" sz="2000" b="1" kern="1200" dirty="0">
              <a:solidFill>
                <a:schemeClr val="tx1"/>
              </a:solidFill>
            </a:rPr>
            <a:t>Manifiestamente infame.</a:t>
          </a:r>
        </a:p>
        <a:p>
          <a:pPr marL="0" lvl="0" indent="0" algn="l" defTabSz="977900">
            <a:lnSpc>
              <a:spcPct val="90000"/>
            </a:lnSpc>
            <a:spcBef>
              <a:spcPct val="0"/>
            </a:spcBef>
            <a:spcAft>
              <a:spcPct val="35000"/>
            </a:spcAft>
            <a:buNone/>
          </a:pPr>
          <a:r>
            <a:rPr lang="es-MX" sz="2000" b="1" kern="1200" dirty="0">
              <a:solidFill>
                <a:schemeClr val="tx1"/>
              </a:solidFill>
            </a:rPr>
            <a:t>Pecador Público que debía ser excomulgado o castigado .</a:t>
          </a:r>
        </a:p>
        <a:p>
          <a:pPr marL="0" lvl="0" indent="0" algn="l" defTabSz="977900">
            <a:lnSpc>
              <a:spcPct val="90000"/>
            </a:lnSpc>
            <a:spcBef>
              <a:spcPct val="0"/>
            </a:spcBef>
            <a:spcAft>
              <a:spcPct val="35000"/>
            </a:spcAft>
            <a:buNone/>
          </a:pPr>
          <a:r>
            <a:rPr lang="es-MX" sz="2000" b="1" kern="1200" dirty="0">
              <a:solidFill>
                <a:schemeClr val="tx1"/>
              </a:solidFill>
            </a:rPr>
            <a:t>Privación de la sepultura eclesiástica.</a:t>
          </a:r>
        </a:p>
      </dsp:txBody>
      <dsp:txXfrm>
        <a:off x="585369" y="15232"/>
        <a:ext cx="2177972" cy="6004574"/>
      </dsp:txXfrm>
    </dsp:sp>
    <dsp:sp modelId="{19B4E807-79CE-4475-9A51-0BDCCF4B76DA}">
      <dsp:nvSpPr>
        <dsp:cNvPr id="0" name=""/>
        <dsp:cNvSpPr/>
      </dsp:nvSpPr>
      <dsp:spPr>
        <a:xfrm>
          <a:off x="3026453" y="15232"/>
          <a:ext cx="2923453" cy="6004574"/>
        </a:xfrm>
        <a:prstGeom prst="roundRect">
          <a:avLst>
            <a:gd name="adj" fmla="val 5000"/>
          </a:avLst>
        </a:prstGeom>
        <a:gradFill rotWithShape="0">
          <a:gsLst>
            <a:gs pos="0">
              <a:schemeClr val="accent5">
                <a:hueOff val="2404066"/>
                <a:satOff val="-4882"/>
                <a:lumOff val="3137"/>
                <a:alphaOff val="0"/>
                <a:tint val="96000"/>
                <a:lumMod val="104000"/>
              </a:schemeClr>
            </a:gs>
            <a:gs pos="100000">
              <a:schemeClr val="accent5">
                <a:hueOff val="2404066"/>
                <a:satOff val="-4882"/>
                <a:lumOff val="3137"/>
                <a:alphaOff val="0"/>
                <a:shade val="98000"/>
                <a:lumMod val="94000"/>
              </a:schemeClr>
            </a:gs>
          </a:gsLst>
          <a:lin ang="5400000" scaled="0"/>
        </a:gra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75438" rIns="97790" bIns="0" numCol="1" spcCol="1270" anchor="t" anchorCtr="0">
          <a:noAutofit/>
        </a:bodyPr>
        <a:lstStyle/>
        <a:p>
          <a:pPr marL="0" lvl="0" indent="0" algn="r" defTabSz="977900">
            <a:lnSpc>
              <a:spcPct val="90000"/>
            </a:lnSpc>
            <a:spcBef>
              <a:spcPct val="0"/>
            </a:spcBef>
            <a:spcAft>
              <a:spcPct val="35000"/>
            </a:spcAft>
            <a:buNone/>
          </a:pPr>
          <a:r>
            <a:rPr lang="es-MX" sz="2200" b="1" kern="1200" dirty="0">
              <a:solidFill>
                <a:srgbClr val="3721FE"/>
              </a:solidFill>
            </a:rPr>
            <a:t>1981</a:t>
          </a:r>
        </a:p>
      </dsp:txBody>
      <dsp:txXfrm rot="16200000">
        <a:off x="856923" y="2184763"/>
        <a:ext cx="4923750" cy="584690"/>
      </dsp:txXfrm>
    </dsp:sp>
    <dsp:sp modelId="{3EAF3FD5-A17F-4517-8C03-C70247F01884}">
      <dsp:nvSpPr>
        <dsp:cNvPr id="0" name=""/>
        <dsp:cNvSpPr/>
      </dsp:nvSpPr>
      <dsp:spPr>
        <a:xfrm rot="5400000">
          <a:off x="2783160" y="2804921"/>
          <a:ext cx="515819" cy="438517"/>
        </a:xfrm>
        <a:prstGeom prst="flowChartExtract">
          <a:avLst/>
        </a:prstGeom>
        <a:solidFill>
          <a:schemeClr val="lt1">
            <a:hueOff val="0"/>
            <a:satOff val="0"/>
            <a:lumOff val="0"/>
            <a:alphaOff val="0"/>
          </a:schemeClr>
        </a:solidFill>
        <a:ln w="9525" cap="rnd" cmpd="sng" algn="ctr">
          <a:solidFill>
            <a:schemeClr val="accent5">
              <a:hueOff val="0"/>
              <a:satOff val="0"/>
              <a:lumOff val="0"/>
              <a:alphaOff val="0"/>
            </a:schemeClr>
          </a:solidFill>
          <a:prstDash val="solid"/>
        </a:ln>
        <a:effectLst>
          <a:outerShdw blurRad="38100" dist="25400" dir="5400000" rotWithShape="0">
            <a:srgbClr val="000000">
              <a:alpha val="25000"/>
            </a:srgbClr>
          </a:outerShdw>
        </a:effectLst>
      </dsp:spPr>
      <dsp:style>
        <a:lnRef idx="1">
          <a:scrgbClr r="0" g="0" b="0"/>
        </a:lnRef>
        <a:fillRef idx="1">
          <a:scrgbClr r="0" g="0" b="0"/>
        </a:fillRef>
        <a:effectRef idx="2">
          <a:scrgbClr r="0" g="0" b="0"/>
        </a:effectRef>
        <a:fontRef idx="minor"/>
      </dsp:style>
    </dsp:sp>
    <dsp:sp modelId="{2345D942-9506-446A-9538-0E6E63E39714}">
      <dsp:nvSpPr>
        <dsp:cNvPr id="0" name=""/>
        <dsp:cNvSpPr/>
      </dsp:nvSpPr>
      <dsp:spPr>
        <a:xfrm>
          <a:off x="3611144" y="15232"/>
          <a:ext cx="2177972" cy="6004574"/>
        </a:xfrm>
        <a:prstGeom prst="rect">
          <a:avLst/>
        </a:prstGeom>
        <a:noFill/>
        <a:ln>
          <a:noFill/>
        </a:ln>
        <a:effectLst>
          <a:outerShdw blurRad="50800" dist="38100" dir="5400000" rotWithShape="0">
            <a:srgbClr val="000000">
              <a:alpha val="60000"/>
            </a:srgbClr>
          </a:outerShdw>
        </a:effectLst>
        <a:sp3d/>
      </dsp:spPr>
      <dsp:style>
        <a:lnRef idx="0">
          <a:scrgbClr r="0" g="0" b="0"/>
        </a:lnRef>
        <a:fillRef idx="3">
          <a:scrgbClr r="0" g="0" b="0"/>
        </a:fillRef>
        <a:effectRef idx="3">
          <a:scrgbClr r="0" g="0" b="0"/>
        </a:effectRef>
        <a:fontRef idx="minor">
          <a:schemeClr val="lt1"/>
        </a:fontRef>
      </dsp:style>
      <dsp:txBody>
        <a:bodyPr spcFirstLastPara="0" vert="horz" wrap="square" lIns="0" tIns="75438" rIns="0" bIns="0" numCol="1" spcCol="1270" anchor="t" anchorCtr="0">
          <a:noAutofit/>
        </a:bodyPr>
        <a:lstStyle/>
        <a:p>
          <a:pPr marL="0" lvl="0" indent="0" algn="l" defTabSz="977900">
            <a:lnSpc>
              <a:spcPct val="90000"/>
            </a:lnSpc>
            <a:spcBef>
              <a:spcPct val="0"/>
            </a:spcBef>
            <a:spcAft>
              <a:spcPct val="35000"/>
            </a:spcAft>
            <a:buNone/>
          </a:pPr>
          <a:r>
            <a:rPr lang="es-MX" sz="2200" b="1" kern="1200" dirty="0" err="1">
              <a:solidFill>
                <a:schemeClr val="bg1"/>
              </a:solidFill>
            </a:rPr>
            <a:t>Familiaris</a:t>
          </a:r>
          <a:r>
            <a:rPr lang="es-MX" sz="2200" b="1" kern="1200" dirty="0">
              <a:solidFill>
                <a:schemeClr val="bg1"/>
              </a:solidFill>
            </a:rPr>
            <a:t> </a:t>
          </a:r>
          <a:r>
            <a:rPr lang="es-MX" sz="2200" b="1" kern="1200" dirty="0" err="1">
              <a:solidFill>
                <a:schemeClr val="bg1"/>
              </a:solidFill>
            </a:rPr>
            <a:t>Consortio</a:t>
          </a:r>
          <a:r>
            <a:rPr lang="es-MX" sz="2200" b="1" kern="1200" dirty="0">
              <a:solidFill>
                <a:schemeClr val="bg1"/>
              </a:solidFill>
            </a:rPr>
            <a:t> del Papa Juan Pablo II:</a:t>
          </a:r>
        </a:p>
        <a:p>
          <a:pPr marL="0" lvl="0" indent="0" algn="l" defTabSz="977900">
            <a:lnSpc>
              <a:spcPct val="90000"/>
            </a:lnSpc>
            <a:spcBef>
              <a:spcPct val="0"/>
            </a:spcBef>
            <a:spcAft>
              <a:spcPct val="35000"/>
            </a:spcAft>
            <a:buNone/>
          </a:pPr>
          <a:r>
            <a:rPr lang="es-MX" sz="2000" b="1" kern="1200" dirty="0">
              <a:solidFill>
                <a:schemeClr val="tx1"/>
              </a:solidFill>
            </a:rPr>
            <a:t>Primer documento de un Papa que hace mención a los DVC, a los que los fieles deben de tratar con ”solícita caridad” con una “atención improrrogable” para “procurar infatigablemente” los medios de salvación.</a:t>
          </a:r>
        </a:p>
      </dsp:txBody>
      <dsp:txXfrm>
        <a:off x="3611144" y="15232"/>
        <a:ext cx="2177972" cy="6004574"/>
      </dsp:txXfrm>
    </dsp:sp>
    <dsp:sp modelId="{850E0860-CB0A-4673-979C-CE69C4CEC608}">
      <dsp:nvSpPr>
        <dsp:cNvPr id="0" name=""/>
        <dsp:cNvSpPr/>
      </dsp:nvSpPr>
      <dsp:spPr>
        <a:xfrm>
          <a:off x="6052227" y="15232"/>
          <a:ext cx="2923453" cy="6004574"/>
        </a:xfrm>
        <a:prstGeom prst="roundRect">
          <a:avLst>
            <a:gd name="adj" fmla="val 5000"/>
          </a:avLst>
        </a:prstGeom>
        <a:gradFill rotWithShape="0">
          <a:gsLst>
            <a:gs pos="0">
              <a:schemeClr val="accent5">
                <a:hueOff val="4808132"/>
                <a:satOff val="-9764"/>
                <a:lumOff val="6275"/>
                <a:alphaOff val="0"/>
                <a:tint val="96000"/>
                <a:lumMod val="104000"/>
              </a:schemeClr>
            </a:gs>
            <a:gs pos="100000">
              <a:schemeClr val="accent5">
                <a:hueOff val="4808132"/>
                <a:satOff val="-9764"/>
                <a:lumOff val="6275"/>
                <a:alphaOff val="0"/>
                <a:shade val="98000"/>
                <a:lumMod val="94000"/>
              </a:schemeClr>
            </a:gs>
          </a:gsLst>
          <a:lin ang="5400000" scaled="0"/>
        </a:gra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0" tIns="75438" rIns="97790" bIns="0" numCol="1" spcCol="1270" anchor="t" anchorCtr="0">
          <a:noAutofit/>
        </a:bodyPr>
        <a:lstStyle/>
        <a:p>
          <a:pPr marL="0" lvl="0" indent="0" algn="r" defTabSz="977900">
            <a:lnSpc>
              <a:spcPct val="90000"/>
            </a:lnSpc>
            <a:spcBef>
              <a:spcPct val="0"/>
            </a:spcBef>
            <a:spcAft>
              <a:spcPct val="35000"/>
            </a:spcAft>
            <a:buNone/>
          </a:pPr>
          <a:r>
            <a:rPr lang="es-MX" sz="2200" b="1" kern="1200" dirty="0">
              <a:solidFill>
                <a:srgbClr val="3721FE"/>
              </a:solidFill>
            </a:rPr>
            <a:t>2012</a:t>
          </a:r>
        </a:p>
      </dsp:txBody>
      <dsp:txXfrm rot="16200000">
        <a:off x="3882697" y="2184763"/>
        <a:ext cx="4923750" cy="584690"/>
      </dsp:txXfrm>
    </dsp:sp>
    <dsp:sp modelId="{FE39469D-C950-49B6-84BD-2476DB952584}">
      <dsp:nvSpPr>
        <dsp:cNvPr id="0" name=""/>
        <dsp:cNvSpPr/>
      </dsp:nvSpPr>
      <dsp:spPr>
        <a:xfrm rot="5400000">
          <a:off x="5808934" y="2804921"/>
          <a:ext cx="515819" cy="438517"/>
        </a:xfrm>
        <a:prstGeom prst="flowChartExtract">
          <a:avLst/>
        </a:prstGeom>
        <a:solidFill>
          <a:schemeClr val="lt1">
            <a:hueOff val="0"/>
            <a:satOff val="0"/>
            <a:lumOff val="0"/>
            <a:alphaOff val="0"/>
          </a:schemeClr>
        </a:solidFill>
        <a:ln w="9525" cap="rnd" cmpd="sng" algn="ctr">
          <a:solidFill>
            <a:schemeClr val="accent5">
              <a:hueOff val="4808132"/>
              <a:satOff val="-9764"/>
              <a:lumOff val="6275"/>
              <a:alphaOff val="0"/>
            </a:schemeClr>
          </a:solidFill>
          <a:prstDash val="solid"/>
        </a:ln>
        <a:effectLst>
          <a:outerShdw blurRad="38100" dist="25400" dir="5400000" rotWithShape="0">
            <a:srgbClr val="000000">
              <a:alpha val="25000"/>
            </a:srgbClr>
          </a:outerShdw>
        </a:effectLst>
      </dsp:spPr>
      <dsp:style>
        <a:lnRef idx="1">
          <a:scrgbClr r="0" g="0" b="0"/>
        </a:lnRef>
        <a:fillRef idx="1">
          <a:scrgbClr r="0" g="0" b="0"/>
        </a:fillRef>
        <a:effectRef idx="2">
          <a:scrgbClr r="0" g="0" b="0"/>
        </a:effectRef>
        <a:fontRef idx="minor"/>
      </dsp:style>
    </dsp:sp>
    <dsp:sp modelId="{610B557F-AB80-4F5F-BD61-D007D0B5D164}">
      <dsp:nvSpPr>
        <dsp:cNvPr id="0" name=""/>
        <dsp:cNvSpPr/>
      </dsp:nvSpPr>
      <dsp:spPr>
        <a:xfrm>
          <a:off x="6636918" y="15232"/>
          <a:ext cx="2177972" cy="6004574"/>
        </a:xfrm>
        <a:prstGeom prst="rect">
          <a:avLst/>
        </a:prstGeom>
        <a:noFill/>
        <a:ln>
          <a:noFill/>
        </a:ln>
        <a:effectLst>
          <a:outerShdw blurRad="50800" dist="38100" dir="5400000" rotWithShape="0">
            <a:srgbClr val="000000">
              <a:alpha val="60000"/>
            </a:srgbClr>
          </a:outerShdw>
        </a:effectLst>
        <a:sp3d/>
      </dsp:spPr>
      <dsp:style>
        <a:lnRef idx="0">
          <a:scrgbClr r="0" g="0" b="0"/>
        </a:lnRef>
        <a:fillRef idx="3">
          <a:scrgbClr r="0" g="0" b="0"/>
        </a:fillRef>
        <a:effectRef idx="3">
          <a:scrgbClr r="0" g="0" b="0"/>
        </a:effectRef>
        <a:fontRef idx="minor">
          <a:schemeClr val="lt1"/>
        </a:fontRef>
      </dsp:style>
      <dsp:txBody>
        <a:bodyPr spcFirstLastPara="0" vert="horz" wrap="square" lIns="0" tIns="75438" rIns="0" bIns="0" numCol="1" spcCol="1270" anchor="t" anchorCtr="0">
          <a:noAutofit/>
        </a:bodyPr>
        <a:lstStyle/>
        <a:p>
          <a:pPr marL="0" lvl="0" indent="0" algn="l" defTabSz="977900">
            <a:lnSpc>
              <a:spcPct val="90000"/>
            </a:lnSpc>
            <a:spcBef>
              <a:spcPct val="0"/>
            </a:spcBef>
            <a:spcAft>
              <a:spcPct val="35000"/>
            </a:spcAft>
            <a:buNone/>
          </a:pPr>
          <a:r>
            <a:rPr lang="es-MX" sz="2200" b="1" kern="1200" dirty="0"/>
            <a:t>Benedicto XVI </a:t>
          </a:r>
          <a:r>
            <a:rPr lang="es-MX" sz="2200" kern="1200" dirty="0"/>
            <a:t>(</a:t>
          </a:r>
          <a:r>
            <a:rPr lang="es-MX" sz="2200" b="0" kern="1200" dirty="0"/>
            <a:t>VII Encuentro Mundial de las Familias) </a:t>
          </a:r>
          <a:r>
            <a:rPr lang="es-MX" sz="2200" kern="1200" dirty="0"/>
            <a:t>con respecto a los DVC:</a:t>
          </a:r>
        </a:p>
        <a:p>
          <a:pPr marL="171450" lvl="1" indent="-171450" algn="l" defTabSz="800100">
            <a:lnSpc>
              <a:spcPct val="90000"/>
            </a:lnSpc>
            <a:spcBef>
              <a:spcPct val="0"/>
            </a:spcBef>
            <a:spcAft>
              <a:spcPct val="15000"/>
            </a:spcAft>
            <a:buChar char="•"/>
          </a:pPr>
          <a:r>
            <a:rPr lang="es-MX" sz="1800" b="1" kern="1200" dirty="0">
              <a:solidFill>
                <a:schemeClr val="tx1"/>
              </a:solidFill>
            </a:rPr>
            <a:t>“es fundamental que las familias no estén nunca solas, sino realmente acompañadas en su camino… la Iglesia las ama…“</a:t>
          </a:r>
        </a:p>
        <a:p>
          <a:pPr marL="171450" lvl="1" indent="-171450" algn="l" defTabSz="800100">
            <a:lnSpc>
              <a:spcPct val="90000"/>
            </a:lnSpc>
            <a:spcBef>
              <a:spcPct val="0"/>
            </a:spcBef>
            <a:spcAft>
              <a:spcPct val="15000"/>
            </a:spcAft>
            <a:buChar char="•"/>
          </a:pPr>
          <a:r>
            <a:rPr lang="es-MX" sz="1800" b="1" kern="1200" dirty="0">
              <a:solidFill>
                <a:schemeClr val="tx1"/>
              </a:solidFill>
            </a:rPr>
            <a:t>También sin la recepción del sacramento podemos estar espiritualmente unidos a Cristo.</a:t>
          </a:r>
        </a:p>
      </dsp:txBody>
      <dsp:txXfrm>
        <a:off x="6636918" y="15232"/>
        <a:ext cx="2177972" cy="600457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5DF6EE-55FB-4E9C-9B8D-43154CADB438}">
      <dsp:nvSpPr>
        <dsp:cNvPr id="0" name=""/>
        <dsp:cNvSpPr/>
      </dsp:nvSpPr>
      <dsp:spPr>
        <a:xfrm>
          <a:off x="0" y="-314063"/>
          <a:ext cx="2710505" cy="6103777"/>
        </a:xfrm>
        <a:prstGeom prst="roundRect">
          <a:avLst>
            <a:gd name="adj" fmla="val 5000"/>
          </a:avLst>
        </a:prstGeom>
        <a:solidFill>
          <a:schemeClr val="accent5">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75438" rIns="97790" bIns="0" numCol="1" spcCol="1270" anchor="t" anchorCtr="0">
          <a:noAutofit/>
        </a:bodyPr>
        <a:lstStyle/>
        <a:p>
          <a:pPr marL="0" lvl="0" indent="0" algn="r" defTabSz="977900">
            <a:lnSpc>
              <a:spcPct val="90000"/>
            </a:lnSpc>
            <a:spcBef>
              <a:spcPct val="0"/>
            </a:spcBef>
            <a:spcAft>
              <a:spcPct val="35000"/>
            </a:spcAft>
            <a:buNone/>
          </a:pPr>
          <a:r>
            <a:rPr lang="es-MX" sz="2200" b="1" kern="1200" dirty="0">
              <a:solidFill>
                <a:srgbClr val="3721FE"/>
              </a:solidFill>
            </a:rPr>
            <a:t>2016</a:t>
          </a:r>
        </a:p>
      </dsp:txBody>
      <dsp:txXfrm rot="16200000">
        <a:off x="-2231498" y="1917434"/>
        <a:ext cx="5005097" cy="542101"/>
      </dsp:txXfrm>
    </dsp:sp>
    <dsp:sp modelId="{47B946D9-E658-46A0-AFD0-9FF8AF8BF955}">
      <dsp:nvSpPr>
        <dsp:cNvPr id="0" name=""/>
        <dsp:cNvSpPr/>
      </dsp:nvSpPr>
      <dsp:spPr>
        <a:xfrm>
          <a:off x="542101" y="-314063"/>
          <a:ext cx="2019326" cy="6103777"/>
        </a:xfrm>
        <a:prstGeom prst="rect">
          <a:avLst/>
        </a:prstGeom>
        <a:noFill/>
        <a:ln w="1587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75438" rIns="0" bIns="0" numCol="1" spcCol="1270" anchor="t" anchorCtr="0">
          <a:noAutofit/>
        </a:bodyPr>
        <a:lstStyle/>
        <a:p>
          <a:pPr marL="0" lvl="0" indent="0" algn="l" defTabSz="977900">
            <a:lnSpc>
              <a:spcPct val="90000"/>
            </a:lnSpc>
            <a:spcBef>
              <a:spcPct val="0"/>
            </a:spcBef>
            <a:spcAft>
              <a:spcPct val="35000"/>
            </a:spcAft>
            <a:buNone/>
          </a:pPr>
          <a:endParaRPr lang="es-MX" sz="2200" b="0" i="1" kern="1200" dirty="0"/>
        </a:p>
        <a:p>
          <a:pPr marL="0" lvl="0" indent="0" algn="l" defTabSz="977900">
            <a:lnSpc>
              <a:spcPct val="90000"/>
            </a:lnSpc>
            <a:spcBef>
              <a:spcPct val="0"/>
            </a:spcBef>
            <a:spcAft>
              <a:spcPct val="35000"/>
            </a:spcAft>
            <a:buNone/>
          </a:pPr>
          <a:r>
            <a:rPr lang="es-MX" sz="2200" b="1" i="1" kern="1200" dirty="0"/>
            <a:t>Exortacion Apostolica Amoris Leatitia del Papa Frnacisco</a:t>
          </a:r>
        </a:p>
        <a:p>
          <a:pPr marL="0" lvl="0" indent="0" algn="l" defTabSz="977900">
            <a:lnSpc>
              <a:spcPct val="90000"/>
            </a:lnSpc>
            <a:spcBef>
              <a:spcPct val="0"/>
            </a:spcBef>
            <a:spcAft>
              <a:spcPct val="35000"/>
            </a:spcAft>
            <a:buNone/>
          </a:pPr>
          <a:endParaRPr lang="es-MX" sz="2200" b="1" i="1" kern="1200" dirty="0"/>
        </a:p>
        <a:p>
          <a:pPr marL="0" lvl="0" indent="0" algn="l" defTabSz="977900">
            <a:lnSpc>
              <a:spcPct val="90000"/>
            </a:lnSpc>
            <a:spcBef>
              <a:spcPct val="0"/>
            </a:spcBef>
            <a:spcAft>
              <a:spcPct val="35000"/>
            </a:spcAft>
            <a:buNone/>
          </a:pPr>
          <a:r>
            <a:rPr lang="es-MX" sz="2200" b="1" i="1" kern="1200" dirty="0"/>
            <a:t> Sobre el Amor en la Familia</a:t>
          </a:r>
        </a:p>
      </dsp:txBody>
      <dsp:txXfrm>
        <a:off x="542101" y="-314063"/>
        <a:ext cx="2019326" cy="6103777"/>
      </dsp:txXfrm>
    </dsp:sp>
    <dsp:sp modelId="{EC97CCF1-B310-4159-B6BF-B47997CF6CAB}">
      <dsp:nvSpPr>
        <dsp:cNvPr id="0" name=""/>
        <dsp:cNvSpPr/>
      </dsp:nvSpPr>
      <dsp:spPr>
        <a:xfrm>
          <a:off x="2809879" y="-314063"/>
          <a:ext cx="2710505" cy="6103777"/>
        </a:xfrm>
        <a:prstGeom prst="roundRect">
          <a:avLst>
            <a:gd name="adj" fmla="val 5000"/>
          </a:avLst>
        </a:prstGeom>
        <a:solidFill>
          <a:schemeClr val="accent5">
            <a:hueOff val="1602711"/>
            <a:satOff val="-3255"/>
            <a:lumOff val="2092"/>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75438" rIns="97790" bIns="0" numCol="1" spcCol="1270" anchor="t" anchorCtr="0">
          <a:noAutofit/>
        </a:bodyPr>
        <a:lstStyle/>
        <a:p>
          <a:pPr marL="0" lvl="0" indent="0" algn="r" defTabSz="977900">
            <a:lnSpc>
              <a:spcPct val="90000"/>
            </a:lnSpc>
            <a:spcBef>
              <a:spcPct val="0"/>
            </a:spcBef>
            <a:spcAft>
              <a:spcPct val="35000"/>
            </a:spcAft>
            <a:buNone/>
          </a:pPr>
          <a:r>
            <a:rPr lang="es-MX" sz="2200" b="1" kern="1200" dirty="0">
              <a:solidFill>
                <a:srgbClr val="3721FE"/>
              </a:solidFill>
            </a:rPr>
            <a:t>Numeral 291</a:t>
          </a:r>
        </a:p>
      </dsp:txBody>
      <dsp:txXfrm rot="16200000">
        <a:off x="578381" y="1917434"/>
        <a:ext cx="5005097" cy="542101"/>
      </dsp:txXfrm>
    </dsp:sp>
    <dsp:sp modelId="{10EF5E0A-4A8C-44AA-952F-1CB42413AD9A}">
      <dsp:nvSpPr>
        <dsp:cNvPr id="0" name=""/>
        <dsp:cNvSpPr/>
      </dsp:nvSpPr>
      <dsp:spPr>
        <a:xfrm rot="5400000">
          <a:off x="2584449" y="2270784"/>
          <a:ext cx="477966" cy="406575"/>
        </a:xfrm>
        <a:prstGeom prst="flowChartExtract">
          <a:avLst/>
        </a:prstGeom>
        <a:solidFill>
          <a:schemeClr val="lt1">
            <a:hueOff val="0"/>
            <a:satOff val="0"/>
            <a:lumOff val="0"/>
            <a:alphaOff val="0"/>
          </a:schemeClr>
        </a:solidFill>
        <a:ln w="15875"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550447F-22D9-4287-B8C4-ECF94E1B1E30}">
      <dsp:nvSpPr>
        <dsp:cNvPr id="0" name=""/>
        <dsp:cNvSpPr/>
      </dsp:nvSpPr>
      <dsp:spPr>
        <a:xfrm>
          <a:off x="3351980" y="-314063"/>
          <a:ext cx="2019326" cy="6103777"/>
        </a:xfrm>
        <a:prstGeom prst="rect">
          <a:avLst/>
        </a:prstGeom>
        <a:noFill/>
        <a:ln w="1587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68580" rIns="0" bIns="0" numCol="1" spcCol="1270" anchor="t" anchorCtr="0">
          <a:noAutofit/>
        </a:bodyPr>
        <a:lstStyle/>
        <a:p>
          <a:pPr marL="0" lvl="0" indent="0" algn="l" defTabSz="889000">
            <a:lnSpc>
              <a:spcPct val="90000"/>
            </a:lnSpc>
            <a:spcBef>
              <a:spcPct val="0"/>
            </a:spcBef>
            <a:spcAft>
              <a:spcPct val="35000"/>
            </a:spcAft>
            <a:buNone/>
          </a:pPr>
          <a:endParaRPr lang="es-MX" sz="2000" b="1" i="1" kern="1200" dirty="0"/>
        </a:p>
        <a:p>
          <a:pPr marL="0" lvl="0" indent="0" algn="l" defTabSz="889000">
            <a:lnSpc>
              <a:spcPct val="90000"/>
            </a:lnSpc>
            <a:spcBef>
              <a:spcPct val="0"/>
            </a:spcBef>
            <a:spcAft>
              <a:spcPct val="35000"/>
            </a:spcAft>
            <a:buNone/>
          </a:pPr>
          <a:r>
            <a:rPr lang="es-MX" sz="2000" b="1" i="1" kern="1200" dirty="0"/>
            <a:t>La lglesia</a:t>
          </a:r>
          <a:r>
            <a:rPr lang="es-MX" sz="2000" b="1" i="0" kern="1200" dirty="0"/>
            <a:t>, «mira con amor a quienes participan en su vida de modo incompleto… «La Iglesia debe acompañar con atención y cuidado a sus hijos más frágiles…, dándoles de nuevo confianza y esperanza…»</a:t>
          </a:r>
          <a:endParaRPr lang="es-MX" sz="2000" b="1" kern="1200" dirty="0"/>
        </a:p>
      </dsp:txBody>
      <dsp:txXfrm>
        <a:off x="3351980" y="-314063"/>
        <a:ext cx="2019326" cy="6103777"/>
      </dsp:txXfrm>
    </dsp:sp>
    <dsp:sp modelId="{279C4461-654C-4956-A015-F145E20DDE4D}">
      <dsp:nvSpPr>
        <dsp:cNvPr id="0" name=""/>
        <dsp:cNvSpPr/>
      </dsp:nvSpPr>
      <dsp:spPr>
        <a:xfrm>
          <a:off x="5615253" y="-314063"/>
          <a:ext cx="2710505" cy="6103777"/>
        </a:xfrm>
        <a:prstGeom prst="roundRect">
          <a:avLst>
            <a:gd name="adj" fmla="val 5000"/>
          </a:avLst>
        </a:prstGeom>
        <a:solidFill>
          <a:schemeClr val="accent5">
            <a:hueOff val="3205421"/>
            <a:satOff val="-6509"/>
            <a:lumOff val="4183"/>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75438" rIns="97790" bIns="0" numCol="1" spcCol="1270" anchor="t" anchorCtr="0">
          <a:noAutofit/>
        </a:bodyPr>
        <a:lstStyle/>
        <a:p>
          <a:pPr marL="0" lvl="0" indent="0" algn="r" defTabSz="977900">
            <a:lnSpc>
              <a:spcPct val="90000"/>
            </a:lnSpc>
            <a:spcBef>
              <a:spcPct val="0"/>
            </a:spcBef>
            <a:spcAft>
              <a:spcPct val="35000"/>
            </a:spcAft>
            <a:buNone/>
          </a:pPr>
          <a:r>
            <a:rPr lang="es-MX" sz="2200" b="1" kern="1200" dirty="0">
              <a:solidFill>
                <a:srgbClr val="3721FE"/>
              </a:solidFill>
            </a:rPr>
            <a:t>2018</a:t>
          </a:r>
        </a:p>
      </dsp:txBody>
      <dsp:txXfrm rot="16200000">
        <a:off x="3383755" y="1917434"/>
        <a:ext cx="5005097" cy="542101"/>
      </dsp:txXfrm>
    </dsp:sp>
    <dsp:sp modelId="{7BB26AB4-CE70-49B4-8D62-9038B4069EEA}">
      <dsp:nvSpPr>
        <dsp:cNvPr id="0" name=""/>
        <dsp:cNvSpPr/>
      </dsp:nvSpPr>
      <dsp:spPr>
        <a:xfrm rot="5400000">
          <a:off x="5389822" y="2270784"/>
          <a:ext cx="477966" cy="406575"/>
        </a:xfrm>
        <a:prstGeom prst="flowChartExtract">
          <a:avLst/>
        </a:prstGeom>
        <a:solidFill>
          <a:schemeClr val="lt1">
            <a:hueOff val="0"/>
            <a:satOff val="0"/>
            <a:lumOff val="0"/>
            <a:alphaOff val="0"/>
          </a:schemeClr>
        </a:solidFill>
        <a:ln w="15875" cap="rnd" cmpd="sng" algn="ctr">
          <a:solidFill>
            <a:schemeClr val="accent5">
              <a:hueOff val="2404066"/>
              <a:satOff val="-4882"/>
              <a:lumOff val="3137"/>
              <a:alphaOff val="0"/>
            </a:schemeClr>
          </a:solidFill>
          <a:prstDash val="solid"/>
        </a:ln>
        <a:effectLst/>
      </dsp:spPr>
      <dsp:style>
        <a:lnRef idx="2">
          <a:scrgbClr r="0" g="0" b="0"/>
        </a:lnRef>
        <a:fillRef idx="1">
          <a:scrgbClr r="0" g="0" b="0"/>
        </a:fillRef>
        <a:effectRef idx="0">
          <a:scrgbClr r="0" g="0" b="0"/>
        </a:effectRef>
        <a:fontRef idx="minor"/>
      </dsp:style>
    </dsp:sp>
    <dsp:sp modelId="{39907CD9-FC34-4B16-8F48-E724B15872E5}">
      <dsp:nvSpPr>
        <dsp:cNvPr id="0" name=""/>
        <dsp:cNvSpPr/>
      </dsp:nvSpPr>
      <dsp:spPr>
        <a:xfrm>
          <a:off x="6157354" y="-314063"/>
          <a:ext cx="2019326" cy="6103777"/>
        </a:xfrm>
        <a:prstGeom prst="rect">
          <a:avLst/>
        </a:prstGeom>
        <a:noFill/>
        <a:ln w="1587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75438" rIns="0" bIns="0" numCol="1" spcCol="1270" anchor="t" anchorCtr="0">
          <a:noAutofit/>
        </a:bodyPr>
        <a:lstStyle/>
        <a:p>
          <a:pPr marL="0" lvl="0" indent="0" algn="l" defTabSz="977900">
            <a:lnSpc>
              <a:spcPct val="90000"/>
            </a:lnSpc>
            <a:spcBef>
              <a:spcPct val="0"/>
            </a:spcBef>
            <a:spcAft>
              <a:spcPct val="35000"/>
            </a:spcAft>
            <a:buNone/>
          </a:pPr>
          <a:r>
            <a:rPr lang="es-MX" sz="2200" b="1" i="0" kern="1200" dirty="0"/>
            <a:t>Conferencia del Episcopado Mexicano: Plan Global de Pastoral 2031-2033</a:t>
          </a:r>
        </a:p>
        <a:p>
          <a:pPr marL="0" lvl="0" indent="0" algn="l" defTabSz="977900">
            <a:lnSpc>
              <a:spcPct val="90000"/>
            </a:lnSpc>
            <a:spcBef>
              <a:spcPct val="0"/>
            </a:spcBef>
            <a:spcAft>
              <a:spcPct val="35000"/>
            </a:spcAft>
            <a:buNone/>
          </a:pPr>
          <a:r>
            <a:rPr lang="es-MX" sz="2000" kern="1200" cap="none" dirty="0">
              <a:solidFill>
                <a:schemeClr val="bg1"/>
              </a:solidFill>
            </a:rPr>
            <a:t>Abrir más espacios para una Iglesia Pueblo, una iglesia incluyente donde se acoja con misericordia a los </a:t>
          </a:r>
          <a:r>
            <a:rPr lang="es-MX" sz="2000" b="1" kern="1200" cap="none" dirty="0">
              <a:solidFill>
                <a:schemeClr val="bg1"/>
              </a:solidFill>
            </a:rPr>
            <a:t>esposos vueltos a casar</a:t>
          </a:r>
          <a:r>
            <a:rPr lang="es-MX" sz="2000" kern="1200" cap="none" dirty="0">
              <a:solidFill>
                <a:schemeClr val="bg1"/>
              </a:solidFill>
            </a:rPr>
            <a:t> (PGP 177-179).</a:t>
          </a:r>
          <a:r>
            <a:rPr lang="es-MX" sz="2200" kern="1200" cap="none" dirty="0">
              <a:solidFill>
                <a:schemeClr val="bg1"/>
              </a:solidFill>
            </a:rPr>
            <a:t> </a:t>
          </a:r>
          <a:endParaRPr lang="es-MX" sz="2200" b="0" i="0" kern="1200" dirty="0">
            <a:solidFill>
              <a:schemeClr val="bg1"/>
            </a:solidFill>
          </a:endParaRPr>
        </a:p>
        <a:p>
          <a:pPr marL="0" lvl="0" indent="0" algn="l" defTabSz="977900">
            <a:lnSpc>
              <a:spcPct val="90000"/>
            </a:lnSpc>
            <a:spcBef>
              <a:spcPct val="0"/>
            </a:spcBef>
            <a:spcAft>
              <a:spcPct val="35000"/>
            </a:spcAft>
            <a:buNone/>
          </a:pPr>
          <a:endParaRPr lang="es-MX" sz="2200" kern="1200" dirty="0"/>
        </a:p>
      </dsp:txBody>
      <dsp:txXfrm>
        <a:off x="6157354" y="-314063"/>
        <a:ext cx="2019326" cy="6103777"/>
      </dsp:txXfrm>
    </dsp:sp>
    <dsp:sp modelId="{8803410E-6F26-4CA7-B662-F09BB61902F0}">
      <dsp:nvSpPr>
        <dsp:cNvPr id="0" name=""/>
        <dsp:cNvSpPr/>
      </dsp:nvSpPr>
      <dsp:spPr>
        <a:xfrm>
          <a:off x="8395907" y="-314063"/>
          <a:ext cx="2710505" cy="6103777"/>
        </a:xfrm>
        <a:prstGeom prst="roundRect">
          <a:avLst>
            <a:gd name="adj" fmla="val 5000"/>
          </a:avLst>
        </a:prstGeom>
        <a:solidFill>
          <a:schemeClr val="accent5">
            <a:hueOff val="4808132"/>
            <a:satOff val="-9764"/>
            <a:lumOff val="6275"/>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75438" rIns="97790" bIns="0" numCol="1" spcCol="1270" anchor="t" anchorCtr="0">
          <a:noAutofit/>
        </a:bodyPr>
        <a:lstStyle/>
        <a:p>
          <a:pPr marL="0" lvl="0" indent="0" algn="r" defTabSz="977900">
            <a:lnSpc>
              <a:spcPct val="90000"/>
            </a:lnSpc>
            <a:spcBef>
              <a:spcPct val="0"/>
            </a:spcBef>
            <a:spcAft>
              <a:spcPct val="35000"/>
            </a:spcAft>
            <a:buNone/>
          </a:pPr>
          <a:r>
            <a:rPr lang="es-MX" sz="2200" b="1" kern="1200" dirty="0">
              <a:solidFill>
                <a:srgbClr val="3721FE"/>
              </a:solidFill>
            </a:rPr>
            <a:t>2020</a:t>
          </a:r>
        </a:p>
      </dsp:txBody>
      <dsp:txXfrm rot="16200000">
        <a:off x="6164408" y="1917434"/>
        <a:ext cx="5005097" cy="542101"/>
      </dsp:txXfrm>
    </dsp:sp>
    <dsp:sp modelId="{7ADD64D0-D616-43BA-B358-57EB12C121F9}">
      <dsp:nvSpPr>
        <dsp:cNvPr id="0" name=""/>
        <dsp:cNvSpPr/>
      </dsp:nvSpPr>
      <dsp:spPr>
        <a:xfrm rot="5400000">
          <a:off x="8195196" y="2270784"/>
          <a:ext cx="477966" cy="406575"/>
        </a:xfrm>
        <a:prstGeom prst="flowChartExtract">
          <a:avLst/>
        </a:prstGeom>
        <a:solidFill>
          <a:schemeClr val="lt1">
            <a:hueOff val="0"/>
            <a:satOff val="0"/>
            <a:lumOff val="0"/>
            <a:alphaOff val="0"/>
          </a:schemeClr>
        </a:solidFill>
        <a:ln w="15875" cap="rnd" cmpd="sng" algn="ctr">
          <a:solidFill>
            <a:schemeClr val="accent5">
              <a:hueOff val="4808132"/>
              <a:satOff val="-9764"/>
              <a:lumOff val="6275"/>
              <a:alphaOff val="0"/>
            </a:schemeClr>
          </a:solidFill>
          <a:prstDash val="solid"/>
        </a:ln>
        <a:effectLst/>
      </dsp:spPr>
      <dsp:style>
        <a:lnRef idx="2">
          <a:scrgbClr r="0" g="0" b="0"/>
        </a:lnRef>
        <a:fillRef idx="1">
          <a:scrgbClr r="0" g="0" b="0"/>
        </a:fillRef>
        <a:effectRef idx="0">
          <a:scrgbClr r="0" g="0" b="0"/>
        </a:effectRef>
        <a:fontRef idx="minor"/>
      </dsp:style>
    </dsp:sp>
    <dsp:sp modelId="{D078E794-C03F-4AF2-9DFD-FBBA8B4B7AB0}">
      <dsp:nvSpPr>
        <dsp:cNvPr id="0" name=""/>
        <dsp:cNvSpPr/>
      </dsp:nvSpPr>
      <dsp:spPr>
        <a:xfrm>
          <a:off x="8938008" y="-314063"/>
          <a:ext cx="2019326" cy="6103777"/>
        </a:xfrm>
        <a:prstGeom prst="rect">
          <a:avLst/>
        </a:prstGeom>
        <a:noFill/>
        <a:ln w="1587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68580" rIns="0" bIns="0" numCol="1" spcCol="1270" anchor="t" anchorCtr="0">
          <a:noAutofit/>
        </a:bodyPr>
        <a:lstStyle/>
        <a:p>
          <a:pPr marL="0" lvl="0" indent="0" algn="l" defTabSz="889000">
            <a:lnSpc>
              <a:spcPct val="90000"/>
            </a:lnSpc>
            <a:spcBef>
              <a:spcPct val="0"/>
            </a:spcBef>
            <a:spcAft>
              <a:spcPct val="35000"/>
            </a:spcAft>
            <a:buNone/>
          </a:pPr>
          <a:endParaRPr lang="es-MX" sz="2000" kern="1200" dirty="0"/>
        </a:p>
        <a:p>
          <a:pPr marL="0" lvl="0" indent="0" algn="l" defTabSz="889000">
            <a:lnSpc>
              <a:spcPct val="90000"/>
            </a:lnSpc>
            <a:spcBef>
              <a:spcPct val="0"/>
            </a:spcBef>
            <a:spcAft>
              <a:spcPct val="35000"/>
            </a:spcAft>
            <a:buNone/>
          </a:pPr>
          <a:r>
            <a:rPr lang="es-MX" sz="2000" kern="1200" dirty="0"/>
            <a:t>Nace el Movimiento Nacional </a:t>
          </a:r>
          <a:r>
            <a:rPr lang="es-MX" sz="2000" b="1" kern="1200" dirty="0"/>
            <a:t>MISERERE</a:t>
          </a:r>
          <a:r>
            <a:rPr lang="es-MX" sz="2000" kern="1200" dirty="0"/>
            <a:t>, que esta conformado  por los diferentes grupos de acompañamiento para Matrimonios Divorciados vueltos a casar con reconocimiento de la CEM.</a:t>
          </a:r>
        </a:p>
      </dsp:txBody>
      <dsp:txXfrm>
        <a:off x="8938008" y="-314063"/>
        <a:ext cx="2019326" cy="6103777"/>
      </dsp:txXfrm>
    </dsp:sp>
  </dsp:spTree>
</dsp:drawing>
</file>

<file path=ppt/diagrams/layout1.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018F67-0D32-7841-B6A4-15ED645CE05F}" type="datetimeFigureOut">
              <a:rPr lang="es-MX" smtClean="0"/>
              <a:t>07/02/25</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es-ES"/>
              <a:t>Editar los estilos de texto del patrón
Segundo nivel
Tercer nivel
Cuarto nivel
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B5339A-CA4C-2443-8549-F80FE50E36A6}" type="slidenum">
              <a:rPr lang="es-MX" smtClean="0"/>
              <a:t>‹Nº›</a:t>
            </a:fld>
            <a:endParaRPr lang="es-MX"/>
          </a:p>
        </p:txBody>
      </p:sp>
    </p:spTree>
    <p:extLst>
      <p:ext uri="{BB962C8B-B14F-4D97-AF65-F5344CB8AC3E}">
        <p14:creationId xmlns:p14="http://schemas.microsoft.com/office/powerpoint/2010/main" val="19920999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26B677A-588A-4F37-A761-9E92A9348E11}" type="slidenum">
              <a:rPr kumimoji="0" lang="es-MX"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s-MX"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682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5"/>
          </p:nvPr>
        </p:nvSpPr>
        <p:spPr/>
        <p:txBody>
          <a:bodyPr/>
          <a:lstStyle/>
          <a:p>
            <a:fld id="{D72090A6-A5BD-1D4A-8D9A-DD881DC5CF32}" type="slidenum">
              <a:rPr lang="es-ES_tradnl" smtClean="0"/>
              <a:t>16</a:t>
            </a:fld>
            <a:endParaRPr lang="es-ES_tradnl"/>
          </a:p>
        </p:txBody>
      </p:sp>
    </p:spTree>
    <p:extLst>
      <p:ext uri="{BB962C8B-B14F-4D97-AF65-F5344CB8AC3E}">
        <p14:creationId xmlns:p14="http://schemas.microsoft.com/office/powerpoint/2010/main" val="39794726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_tradnl" dirty="0"/>
          </a:p>
        </p:txBody>
      </p:sp>
      <p:sp>
        <p:nvSpPr>
          <p:cNvPr id="4" name="Marcador de número de diapositiva 3"/>
          <p:cNvSpPr>
            <a:spLocks noGrp="1"/>
          </p:cNvSpPr>
          <p:nvPr>
            <p:ph type="sldNum" sz="quarter" idx="5"/>
          </p:nvPr>
        </p:nvSpPr>
        <p:spPr/>
        <p:txBody>
          <a:bodyPr/>
          <a:lstStyle/>
          <a:p>
            <a:fld id="{D72090A6-A5BD-1D4A-8D9A-DD881DC5CF32}" type="slidenum">
              <a:rPr lang="es-ES_tradnl" smtClean="0"/>
              <a:t>17</a:t>
            </a:fld>
            <a:endParaRPr lang="es-ES_tradnl"/>
          </a:p>
        </p:txBody>
      </p:sp>
    </p:spTree>
    <p:extLst>
      <p:ext uri="{BB962C8B-B14F-4D97-AF65-F5344CB8AC3E}">
        <p14:creationId xmlns:p14="http://schemas.microsoft.com/office/powerpoint/2010/main" val="38366681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26B677A-588A-4F37-A761-9E92A9348E11}" type="slidenum">
              <a:rPr kumimoji="0" lang="es-MX"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s-MX"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427744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674CB-3709-4ACF-BB61-29ADEA3D41BE}"/>
              </a:ext>
            </a:extLst>
          </p:cNvPr>
          <p:cNvSpPr>
            <a:spLocks noGrp="1"/>
          </p:cNvSpPr>
          <p:nvPr>
            <p:ph type="ctrTitle"/>
          </p:nvPr>
        </p:nvSpPr>
        <p:spPr>
          <a:xfrm>
            <a:off x="1524000" y="1033272"/>
            <a:ext cx="9144000" cy="2478024"/>
          </a:xfrm>
        </p:spPr>
        <p:txBody>
          <a:bodyPr lIns="0" tIns="0" rIns="0" bIns="0" anchor="b">
            <a:noAutofit/>
          </a:bodyPr>
          <a:lstStyle>
            <a:lvl1pPr algn="ctr">
              <a:defRPr sz="4000" spc="750" baseline="0"/>
            </a:lvl1pPr>
          </a:lstStyle>
          <a:p>
            <a:r>
              <a:rPr lang="en-US" dirty="0"/>
              <a:t>Click to edit Master title style</a:t>
            </a:r>
          </a:p>
        </p:txBody>
      </p:sp>
      <p:sp>
        <p:nvSpPr>
          <p:cNvPr id="3" name="Subtitle 2">
            <a:extLst>
              <a:ext uri="{FF2B5EF4-FFF2-40B4-BE49-F238E27FC236}">
                <a16:creationId xmlns:a16="http://schemas.microsoft.com/office/drawing/2014/main" id="{E06DA6BE-9B64-48FC-92D1-EF0D426A3974}"/>
              </a:ext>
            </a:extLst>
          </p:cNvPr>
          <p:cNvSpPr>
            <a:spLocks noGrp="1"/>
          </p:cNvSpPr>
          <p:nvPr>
            <p:ph type="subTitle" idx="1"/>
          </p:nvPr>
        </p:nvSpPr>
        <p:spPr>
          <a:xfrm>
            <a:off x="1524000" y="3822192"/>
            <a:ext cx="9144000" cy="1435608"/>
          </a:xfrm>
        </p:spPr>
        <p:txBody>
          <a:bodyPr lIns="0" tIns="0" rIns="0" bIns="0">
            <a:normAutofit/>
          </a:bodyPr>
          <a:lstStyle>
            <a:lvl1pPr marL="0" indent="0" algn="ctr">
              <a:lnSpc>
                <a:spcPct val="150000"/>
              </a:lnSpc>
              <a:buNone/>
              <a:defRPr sz="1600" cap="all" spc="6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B083AE59-8E21-449F-86DA-5BE297010864}"/>
              </a:ext>
            </a:extLst>
          </p:cNvPr>
          <p:cNvSpPr>
            <a:spLocks noGrp="1"/>
          </p:cNvSpPr>
          <p:nvPr>
            <p:ph type="dt" sz="half" idx="10"/>
          </p:nvPr>
        </p:nvSpPr>
        <p:spPr/>
        <p:txBody>
          <a:bodyPr/>
          <a:lstStyle/>
          <a:p>
            <a:fld id="{655A5808-3B61-48CC-92EF-85AC2E0DFA56}" type="datetime2">
              <a:rPr lang="en-US" smtClean="0"/>
              <a:t>Friday, February 7, 2025</a:t>
            </a:fld>
            <a:endParaRPr lang="en-US"/>
          </a:p>
        </p:txBody>
      </p:sp>
      <p:sp>
        <p:nvSpPr>
          <p:cNvPr id="5" name="Footer Placeholder 4">
            <a:extLst>
              <a:ext uri="{FF2B5EF4-FFF2-40B4-BE49-F238E27FC236}">
                <a16:creationId xmlns:a16="http://schemas.microsoft.com/office/drawing/2014/main" id="{4E8CCD60-9970-49FD-8254-21154BAA1E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C0A488-07A7-42F9-B1DF-68545B75417D}"/>
              </a:ext>
            </a:extLst>
          </p:cNvPr>
          <p:cNvSpPr>
            <a:spLocks noGrp="1"/>
          </p:cNvSpPr>
          <p:nvPr>
            <p:ph type="sldNum" sz="quarter" idx="12"/>
          </p:nvPr>
        </p:nvSpPr>
        <p:spPr/>
        <p:txBody>
          <a:bodyPr/>
          <a:lstStyle/>
          <a:p>
            <a:fld id="{C01389E6-C847-4AD0-B56D-D205B2EAB1EE}" type="slidenum">
              <a:rPr lang="en-US" smtClean="0"/>
              <a:t>‹Nº›</a:t>
            </a:fld>
            <a:endParaRPr lang="en-US"/>
          </a:p>
        </p:txBody>
      </p:sp>
    </p:spTree>
    <p:extLst>
      <p:ext uri="{BB962C8B-B14F-4D97-AF65-F5344CB8AC3E}">
        <p14:creationId xmlns:p14="http://schemas.microsoft.com/office/powerpoint/2010/main" val="5727065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E0F35-0AE7-48AB-9005-F1DB4BD0B473}"/>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DDD4022-C31F-4C4C-B5BF-5F9730C08A0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A45EE9-11D3-436C-9D73-1AA6CCDB165F}"/>
              </a:ext>
            </a:extLst>
          </p:cNvPr>
          <p:cNvSpPr>
            <a:spLocks noGrp="1"/>
          </p:cNvSpPr>
          <p:nvPr>
            <p:ph type="dt" sz="half" idx="10"/>
          </p:nvPr>
        </p:nvSpPr>
        <p:spPr/>
        <p:txBody>
          <a:bodyPr/>
          <a:lstStyle/>
          <a:p>
            <a:fld id="{2F3AF3C6-0FD4-4939-991C-00DDE5C56815}" type="datetime2">
              <a:rPr lang="en-US" smtClean="0"/>
              <a:t>Friday, February 7, 2025</a:t>
            </a:fld>
            <a:endParaRPr lang="en-US"/>
          </a:p>
        </p:txBody>
      </p:sp>
      <p:sp>
        <p:nvSpPr>
          <p:cNvPr id="5" name="Footer Placeholder 4">
            <a:extLst>
              <a:ext uri="{FF2B5EF4-FFF2-40B4-BE49-F238E27FC236}">
                <a16:creationId xmlns:a16="http://schemas.microsoft.com/office/drawing/2014/main" id="{92817DCF-881F-4956-81AE-A6D27A88F4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265F17-AD75-4B7E-970D-5D4DBD5D170C}"/>
              </a:ext>
            </a:extLst>
          </p:cNvPr>
          <p:cNvSpPr>
            <a:spLocks noGrp="1"/>
          </p:cNvSpPr>
          <p:nvPr>
            <p:ph type="sldNum" sz="quarter" idx="12"/>
          </p:nvPr>
        </p:nvSpPr>
        <p:spPr/>
        <p:txBody>
          <a:bodyPr/>
          <a:lstStyle/>
          <a:p>
            <a:fld id="{C01389E6-C847-4AD0-B56D-D205B2EAB1EE}" type="slidenum">
              <a:rPr lang="en-US" smtClean="0"/>
              <a:t>‹Nº›</a:t>
            </a:fld>
            <a:endParaRPr lang="en-US"/>
          </a:p>
        </p:txBody>
      </p:sp>
    </p:spTree>
    <p:extLst>
      <p:ext uri="{BB962C8B-B14F-4D97-AF65-F5344CB8AC3E}">
        <p14:creationId xmlns:p14="http://schemas.microsoft.com/office/powerpoint/2010/main" val="11897772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C12CB-05D8-4D62-BDC5-812DB6DD04CD}"/>
              </a:ext>
            </a:extLst>
          </p:cNvPr>
          <p:cNvSpPr>
            <a:spLocks noGrp="1"/>
          </p:cNvSpPr>
          <p:nvPr>
            <p:ph type="title"/>
          </p:nvPr>
        </p:nvSpPr>
        <p:spPr>
          <a:xfrm>
            <a:off x="1371600" y="1709738"/>
            <a:ext cx="9966960" cy="2852737"/>
          </a:xfrm>
        </p:spPr>
        <p:txBody>
          <a:bodyPr anchor="b">
            <a:normAutofit/>
          </a:bodyPr>
          <a:lstStyle>
            <a:lvl1pPr>
              <a:lnSpc>
                <a:spcPct val="100000"/>
              </a:lnSpc>
              <a:defRPr sz="4400" spc="750"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C52F020-8516-4B9E-B455-5731ED6C9E9E}"/>
              </a:ext>
            </a:extLst>
          </p:cNvPr>
          <p:cNvSpPr>
            <a:spLocks noGrp="1"/>
          </p:cNvSpPr>
          <p:nvPr>
            <p:ph type="body" idx="1"/>
          </p:nvPr>
        </p:nvSpPr>
        <p:spPr>
          <a:xfrm>
            <a:off x="1371600" y="4974336"/>
            <a:ext cx="9966961" cy="1115568"/>
          </a:xfrm>
        </p:spPr>
        <p:txBody>
          <a:bodyPr>
            <a:normAutofit/>
          </a:bodyPr>
          <a:lstStyle>
            <a:lvl1pPr marL="0" indent="0">
              <a:buNone/>
              <a:defRPr sz="1600" cap="all" spc="60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C822993-6E28-44BB-B983-095B476B801A}"/>
              </a:ext>
            </a:extLst>
          </p:cNvPr>
          <p:cNvSpPr>
            <a:spLocks noGrp="1"/>
          </p:cNvSpPr>
          <p:nvPr>
            <p:ph type="dt" sz="half" idx="10"/>
          </p:nvPr>
        </p:nvSpPr>
        <p:spPr/>
        <p:txBody>
          <a:bodyPr/>
          <a:lstStyle/>
          <a:p>
            <a:fld id="{86807482-8128-47C6-A8DD-6452B0291CFF}" type="datetime2">
              <a:rPr lang="en-US" smtClean="0"/>
              <a:t>Friday, February 7, 2025</a:t>
            </a:fld>
            <a:endParaRPr lang="en-US"/>
          </a:p>
        </p:txBody>
      </p:sp>
      <p:sp>
        <p:nvSpPr>
          <p:cNvPr id="5" name="Footer Placeholder 4">
            <a:extLst>
              <a:ext uri="{FF2B5EF4-FFF2-40B4-BE49-F238E27FC236}">
                <a16:creationId xmlns:a16="http://schemas.microsoft.com/office/drawing/2014/main" id="{FC909971-06C9-462B-81D9-BEF24C708A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9A076D-47C1-49CD-9A8B-956DB3FC31F7}"/>
              </a:ext>
            </a:extLst>
          </p:cNvPr>
          <p:cNvSpPr>
            <a:spLocks noGrp="1"/>
          </p:cNvSpPr>
          <p:nvPr>
            <p:ph type="sldNum" sz="quarter" idx="12"/>
          </p:nvPr>
        </p:nvSpPr>
        <p:spPr/>
        <p:txBody>
          <a:bodyPr/>
          <a:lstStyle/>
          <a:p>
            <a:fld id="{C01389E6-C847-4AD0-B56D-D205B2EAB1EE}" type="slidenum">
              <a:rPr lang="en-US" smtClean="0"/>
              <a:t>‹Nº›</a:t>
            </a:fld>
            <a:endParaRPr lang="en-US"/>
          </a:p>
        </p:txBody>
      </p:sp>
    </p:spTree>
    <p:extLst>
      <p:ext uri="{BB962C8B-B14F-4D97-AF65-F5344CB8AC3E}">
        <p14:creationId xmlns:p14="http://schemas.microsoft.com/office/powerpoint/2010/main" val="21758786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8DFBD-F5ED-455C-8AD0-97476A55E3D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C30E58C-F463-4D52-9225-9410133113A4}"/>
              </a:ext>
            </a:extLst>
          </p:cNvPr>
          <p:cNvSpPr>
            <a:spLocks noGrp="1"/>
          </p:cNvSpPr>
          <p:nvPr>
            <p:ph sz="half" idx="1"/>
          </p:nvPr>
        </p:nvSpPr>
        <p:spPr>
          <a:xfrm>
            <a:off x="1371600" y="2112264"/>
            <a:ext cx="4846320" cy="3959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6AF7BDB4-97FA-485D-A557-6F96692BAC9E}"/>
              </a:ext>
            </a:extLst>
          </p:cNvPr>
          <p:cNvSpPr>
            <a:spLocks noGrp="1"/>
          </p:cNvSpPr>
          <p:nvPr>
            <p:ph sz="half" idx="2"/>
          </p:nvPr>
        </p:nvSpPr>
        <p:spPr>
          <a:xfrm>
            <a:off x="6766560" y="2112265"/>
            <a:ext cx="4846320" cy="39593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68C50007-C799-4117-8ACD-5EE980E63F17}"/>
              </a:ext>
            </a:extLst>
          </p:cNvPr>
          <p:cNvSpPr>
            <a:spLocks noGrp="1"/>
          </p:cNvSpPr>
          <p:nvPr>
            <p:ph type="dt" sz="half" idx="10"/>
          </p:nvPr>
        </p:nvSpPr>
        <p:spPr/>
        <p:txBody>
          <a:bodyPr/>
          <a:lstStyle/>
          <a:p>
            <a:fld id="{37903F25-275E-41DE-BE3B-EBF0DB49F9B1}" type="datetime2">
              <a:rPr lang="en-US" smtClean="0"/>
              <a:t>Friday, February 7, 2025</a:t>
            </a:fld>
            <a:endParaRPr lang="en-US"/>
          </a:p>
        </p:txBody>
      </p:sp>
      <p:sp>
        <p:nvSpPr>
          <p:cNvPr id="6" name="Footer Placeholder 5">
            <a:extLst>
              <a:ext uri="{FF2B5EF4-FFF2-40B4-BE49-F238E27FC236}">
                <a16:creationId xmlns:a16="http://schemas.microsoft.com/office/drawing/2014/main" id="{F24E8968-6BAD-4D5A-BF1D-911C7A39C1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9D8C08-BF20-4D5E-9004-0C075C36D8A4}"/>
              </a:ext>
            </a:extLst>
          </p:cNvPr>
          <p:cNvSpPr>
            <a:spLocks noGrp="1"/>
          </p:cNvSpPr>
          <p:nvPr>
            <p:ph type="sldNum" sz="quarter" idx="12"/>
          </p:nvPr>
        </p:nvSpPr>
        <p:spPr/>
        <p:txBody>
          <a:bodyPr/>
          <a:lstStyle/>
          <a:p>
            <a:fld id="{C01389E6-C847-4AD0-B56D-D205B2EAB1EE}" type="slidenum">
              <a:rPr lang="en-US" smtClean="0"/>
              <a:t>‹Nº›</a:t>
            </a:fld>
            <a:endParaRPr lang="en-US"/>
          </a:p>
        </p:txBody>
      </p:sp>
    </p:spTree>
    <p:extLst>
      <p:ext uri="{BB962C8B-B14F-4D97-AF65-F5344CB8AC3E}">
        <p14:creationId xmlns:p14="http://schemas.microsoft.com/office/powerpoint/2010/main" val="23454248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2036E0D-26A5-455A-A8BD-70DA8BC03EB2}"/>
              </a:ext>
            </a:extLst>
          </p:cNvPr>
          <p:cNvSpPr>
            <a:spLocks noGrp="1"/>
          </p:cNvSpPr>
          <p:nvPr>
            <p:ph type="body" idx="1"/>
          </p:nvPr>
        </p:nvSpPr>
        <p:spPr>
          <a:xfrm>
            <a:off x="1371600" y="2112264"/>
            <a:ext cx="484107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7FD4EA0-094D-4056-9032-BFB44B40896B}"/>
              </a:ext>
            </a:extLst>
          </p:cNvPr>
          <p:cNvSpPr>
            <a:spLocks noGrp="1"/>
          </p:cNvSpPr>
          <p:nvPr>
            <p:ph sz="half" idx="2"/>
          </p:nvPr>
        </p:nvSpPr>
        <p:spPr>
          <a:xfrm>
            <a:off x="1371600" y="3018472"/>
            <a:ext cx="4841076" cy="31048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5FC0CCE8-718F-4620-8B4A-C60EEA7B884D}"/>
              </a:ext>
            </a:extLst>
          </p:cNvPr>
          <p:cNvSpPr>
            <a:spLocks noGrp="1"/>
          </p:cNvSpPr>
          <p:nvPr>
            <p:ph type="body" sz="quarter" idx="3"/>
          </p:nvPr>
        </p:nvSpPr>
        <p:spPr>
          <a:xfrm>
            <a:off x="6766560" y="2112264"/>
            <a:ext cx="484632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6CE86DF-0069-4D31-BDD3-A9A2F9B7B468}"/>
              </a:ext>
            </a:extLst>
          </p:cNvPr>
          <p:cNvSpPr>
            <a:spLocks noGrp="1"/>
          </p:cNvSpPr>
          <p:nvPr>
            <p:ph sz="quarter" idx="4"/>
          </p:nvPr>
        </p:nvSpPr>
        <p:spPr>
          <a:xfrm>
            <a:off x="6766560" y="3018471"/>
            <a:ext cx="4841076" cy="31048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1A5ED06-FE54-4B86-A8D4-07D0EB08C3AB}"/>
              </a:ext>
            </a:extLst>
          </p:cNvPr>
          <p:cNvSpPr>
            <a:spLocks noGrp="1"/>
          </p:cNvSpPr>
          <p:nvPr>
            <p:ph type="dt" sz="half" idx="10"/>
          </p:nvPr>
        </p:nvSpPr>
        <p:spPr/>
        <p:txBody>
          <a:bodyPr/>
          <a:lstStyle/>
          <a:p>
            <a:fld id="{EE475572-4A44-4171-84AA-64D42C8050A6}" type="datetime2">
              <a:rPr lang="en-US" smtClean="0"/>
              <a:t>Friday, February 7, 2025</a:t>
            </a:fld>
            <a:endParaRPr lang="en-US"/>
          </a:p>
        </p:txBody>
      </p:sp>
      <p:sp>
        <p:nvSpPr>
          <p:cNvPr id="8" name="Footer Placeholder 7">
            <a:extLst>
              <a:ext uri="{FF2B5EF4-FFF2-40B4-BE49-F238E27FC236}">
                <a16:creationId xmlns:a16="http://schemas.microsoft.com/office/drawing/2014/main" id="{CE9EC6C3-0950-4AFE-936A-9AB5D227844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784B1D1-BE0C-48F4-BC74-90675A0F07CF}"/>
              </a:ext>
            </a:extLst>
          </p:cNvPr>
          <p:cNvSpPr>
            <a:spLocks noGrp="1"/>
          </p:cNvSpPr>
          <p:nvPr>
            <p:ph type="sldNum" sz="quarter" idx="12"/>
          </p:nvPr>
        </p:nvSpPr>
        <p:spPr/>
        <p:txBody>
          <a:bodyPr/>
          <a:lstStyle/>
          <a:p>
            <a:fld id="{C01389E6-C847-4AD0-B56D-D205B2EAB1EE}" type="slidenum">
              <a:rPr lang="en-US" smtClean="0"/>
              <a:t>‹Nº›</a:t>
            </a:fld>
            <a:endParaRPr lang="en-US"/>
          </a:p>
        </p:txBody>
      </p:sp>
      <p:sp>
        <p:nvSpPr>
          <p:cNvPr id="10" name="Title 9">
            <a:extLst>
              <a:ext uri="{FF2B5EF4-FFF2-40B4-BE49-F238E27FC236}">
                <a16:creationId xmlns:a16="http://schemas.microsoft.com/office/drawing/2014/main" id="{2D453288-3D76-40C1-BE00-223AB28F13DF}"/>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424112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B1716-24B0-42CD-95B6-843092597B2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9E3617E-4B11-481F-AC6E-00031790294A}"/>
              </a:ext>
            </a:extLst>
          </p:cNvPr>
          <p:cNvSpPr>
            <a:spLocks noGrp="1"/>
          </p:cNvSpPr>
          <p:nvPr>
            <p:ph type="dt" sz="half" idx="10"/>
          </p:nvPr>
        </p:nvSpPr>
        <p:spPr/>
        <p:txBody>
          <a:bodyPr/>
          <a:lstStyle/>
          <a:p>
            <a:fld id="{C4C1612E-528E-4FD5-9E9E-E15F1108F171}" type="datetime2">
              <a:rPr lang="en-US" smtClean="0"/>
              <a:t>Friday, February 7, 2025</a:t>
            </a:fld>
            <a:endParaRPr lang="en-US"/>
          </a:p>
        </p:txBody>
      </p:sp>
      <p:sp>
        <p:nvSpPr>
          <p:cNvPr id="4" name="Footer Placeholder 3">
            <a:extLst>
              <a:ext uri="{FF2B5EF4-FFF2-40B4-BE49-F238E27FC236}">
                <a16:creationId xmlns:a16="http://schemas.microsoft.com/office/drawing/2014/main" id="{F6BF19CC-06D3-40E9-81B5-63B457B220C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AEFC312-3AA5-46F7-B701-3D9327A68DB7}"/>
              </a:ext>
            </a:extLst>
          </p:cNvPr>
          <p:cNvSpPr>
            <a:spLocks noGrp="1"/>
          </p:cNvSpPr>
          <p:nvPr>
            <p:ph type="sldNum" sz="quarter" idx="12"/>
          </p:nvPr>
        </p:nvSpPr>
        <p:spPr/>
        <p:txBody>
          <a:bodyPr/>
          <a:lstStyle/>
          <a:p>
            <a:fld id="{C01389E6-C847-4AD0-B56D-D205B2EAB1EE}" type="slidenum">
              <a:rPr lang="en-US" smtClean="0"/>
              <a:t>‹Nº›</a:t>
            </a:fld>
            <a:endParaRPr lang="en-US"/>
          </a:p>
        </p:txBody>
      </p:sp>
    </p:spTree>
    <p:extLst>
      <p:ext uri="{BB962C8B-B14F-4D97-AF65-F5344CB8AC3E}">
        <p14:creationId xmlns:p14="http://schemas.microsoft.com/office/powerpoint/2010/main" val="24398005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8C9E28E-1389-47AF-B3EB-22571417ACBE}"/>
              </a:ext>
            </a:extLst>
          </p:cNvPr>
          <p:cNvSpPr>
            <a:spLocks noGrp="1"/>
          </p:cNvSpPr>
          <p:nvPr>
            <p:ph type="dt" sz="half" idx="10"/>
          </p:nvPr>
        </p:nvSpPr>
        <p:spPr/>
        <p:txBody>
          <a:bodyPr/>
          <a:lstStyle/>
          <a:p>
            <a:fld id="{D4F6D862-A06D-436F-A92E-EBAAD50B6E50}" type="datetime2">
              <a:rPr lang="en-US" smtClean="0"/>
              <a:t>Friday, February 7, 2025</a:t>
            </a:fld>
            <a:endParaRPr lang="en-US"/>
          </a:p>
        </p:txBody>
      </p:sp>
      <p:sp>
        <p:nvSpPr>
          <p:cNvPr id="3" name="Footer Placeholder 2">
            <a:extLst>
              <a:ext uri="{FF2B5EF4-FFF2-40B4-BE49-F238E27FC236}">
                <a16:creationId xmlns:a16="http://schemas.microsoft.com/office/drawing/2014/main" id="{BFCF6B08-1984-4F7C-9F6E-A4F47BDBA21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71B3C5-CEC7-427F-931C-1318C421BEF9}"/>
              </a:ext>
            </a:extLst>
          </p:cNvPr>
          <p:cNvSpPr>
            <a:spLocks noGrp="1"/>
          </p:cNvSpPr>
          <p:nvPr>
            <p:ph type="sldNum" sz="quarter" idx="12"/>
          </p:nvPr>
        </p:nvSpPr>
        <p:spPr/>
        <p:txBody>
          <a:bodyPr/>
          <a:lstStyle/>
          <a:p>
            <a:fld id="{C01389E6-C847-4AD0-B56D-D205B2EAB1EE}" type="slidenum">
              <a:rPr lang="en-US" smtClean="0"/>
              <a:t>‹Nº›</a:t>
            </a:fld>
            <a:endParaRPr lang="en-US"/>
          </a:p>
        </p:txBody>
      </p:sp>
    </p:spTree>
    <p:extLst>
      <p:ext uri="{BB962C8B-B14F-4D97-AF65-F5344CB8AC3E}">
        <p14:creationId xmlns:p14="http://schemas.microsoft.com/office/powerpoint/2010/main" val="10045045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EB55F-536E-4547-A5D2-0483FC3684CD}"/>
              </a:ext>
            </a:extLst>
          </p:cNvPr>
          <p:cNvSpPr>
            <a:spLocks noGrp="1"/>
          </p:cNvSpPr>
          <p:nvPr>
            <p:ph type="title"/>
          </p:nvPr>
        </p:nvSpPr>
        <p:spPr>
          <a:xfrm>
            <a:off x="1371600" y="987425"/>
            <a:ext cx="3932237" cy="1894511"/>
          </a:xfrm>
        </p:spPr>
        <p:txBody>
          <a:bodyPr anchor="b"/>
          <a:lstStyle>
            <a:lvl1pPr>
              <a:lnSpc>
                <a:spcPct val="100000"/>
              </a:lnSpc>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D717D3C-533B-4EA9-886B-FAE59956C74C}"/>
              </a:ext>
            </a:extLst>
          </p:cNvPr>
          <p:cNvSpPr>
            <a:spLocks noGrp="1"/>
          </p:cNvSpPr>
          <p:nvPr>
            <p:ph idx="1"/>
          </p:nvPr>
        </p:nvSpPr>
        <p:spPr>
          <a:xfrm>
            <a:off x="5650992" y="987425"/>
            <a:ext cx="5687568" cy="4873625"/>
          </a:xfrm>
        </p:spPr>
        <p:txBody>
          <a:bodyPr>
            <a:normAutofit/>
          </a:bodyPr>
          <a:lstStyle>
            <a:lvl1pPr>
              <a:defRPr sz="20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2419D2E1-4B17-4608-961E-2C4719855E89}"/>
              </a:ext>
            </a:extLst>
          </p:cNvPr>
          <p:cNvSpPr>
            <a:spLocks noGrp="1"/>
          </p:cNvSpPr>
          <p:nvPr>
            <p:ph type="body" sz="half" idx="2"/>
          </p:nvPr>
        </p:nvSpPr>
        <p:spPr>
          <a:xfrm>
            <a:off x="1371600" y="3058510"/>
            <a:ext cx="3932237" cy="28025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5A3535-184C-438C-AE91-9C42B7C5AFB6}"/>
              </a:ext>
            </a:extLst>
          </p:cNvPr>
          <p:cNvSpPr>
            <a:spLocks noGrp="1"/>
          </p:cNvSpPr>
          <p:nvPr>
            <p:ph type="dt" sz="half" idx="10"/>
          </p:nvPr>
        </p:nvSpPr>
        <p:spPr/>
        <p:txBody>
          <a:bodyPr/>
          <a:lstStyle/>
          <a:p>
            <a:fld id="{B73E0B7D-2260-4809-8F0A-9E5F3E24F169}" type="datetime2">
              <a:rPr lang="en-US" smtClean="0"/>
              <a:t>Friday, February 7, 2025</a:t>
            </a:fld>
            <a:endParaRPr lang="en-US"/>
          </a:p>
        </p:txBody>
      </p:sp>
      <p:sp>
        <p:nvSpPr>
          <p:cNvPr id="6" name="Footer Placeholder 5">
            <a:extLst>
              <a:ext uri="{FF2B5EF4-FFF2-40B4-BE49-F238E27FC236}">
                <a16:creationId xmlns:a16="http://schemas.microsoft.com/office/drawing/2014/main" id="{0DF6DBC3-4A58-42BA-9B55-A9A7251037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4E6563-0AB6-4038-A12B-A259552DB66C}"/>
              </a:ext>
            </a:extLst>
          </p:cNvPr>
          <p:cNvSpPr>
            <a:spLocks noGrp="1"/>
          </p:cNvSpPr>
          <p:nvPr>
            <p:ph type="sldNum" sz="quarter" idx="12"/>
          </p:nvPr>
        </p:nvSpPr>
        <p:spPr/>
        <p:txBody>
          <a:bodyPr/>
          <a:lstStyle/>
          <a:p>
            <a:fld id="{C01389E6-C847-4AD0-B56D-D205B2EAB1EE}" type="slidenum">
              <a:rPr lang="en-US" smtClean="0"/>
              <a:t>‹Nº›</a:t>
            </a:fld>
            <a:endParaRPr lang="en-US"/>
          </a:p>
        </p:txBody>
      </p:sp>
    </p:spTree>
    <p:extLst>
      <p:ext uri="{BB962C8B-B14F-4D97-AF65-F5344CB8AC3E}">
        <p14:creationId xmlns:p14="http://schemas.microsoft.com/office/powerpoint/2010/main" val="10283050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702C5-1E3B-4C62-A538-59BB572864A0}"/>
              </a:ext>
            </a:extLst>
          </p:cNvPr>
          <p:cNvSpPr>
            <a:spLocks noGrp="1"/>
          </p:cNvSpPr>
          <p:nvPr>
            <p:ph type="title"/>
          </p:nvPr>
        </p:nvSpPr>
        <p:spPr>
          <a:xfrm>
            <a:off x="1371600" y="987552"/>
            <a:ext cx="3932237" cy="1892808"/>
          </a:xfrm>
        </p:spPr>
        <p:txBody>
          <a:bodyPr anchor="b"/>
          <a:lstStyle>
            <a:lvl1pPr>
              <a:defRPr sz="3200" baseline="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6E2CF574-95CE-4E60-B2CF-3B5B4F33A767}"/>
              </a:ext>
            </a:extLst>
          </p:cNvPr>
          <p:cNvSpPr>
            <a:spLocks noGrp="1"/>
          </p:cNvSpPr>
          <p:nvPr>
            <p:ph type="pic" idx="1"/>
          </p:nvPr>
        </p:nvSpPr>
        <p:spPr>
          <a:xfrm>
            <a:off x="5505319" y="987425"/>
            <a:ext cx="5833242"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6D039F7C-C735-4356-8B04-89E19047950C}"/>
              </a:ext>
            </a:extLst>
          </p:cNvPr>
          <p:cNvSpPr>
            <a:spLocks noGrp="1"/>
          </p:cNvSpPr>
          <p:nvPr>
            <p:ph type="body" sz="half" idx="2"/>
          </p:nvPr>
        </p:nvSpPr>
        <p:spPr>
          <a:xfrm>
            <a:off x="1371600" y="3033286"/>
            <a:ext cx="3932237" cy="283570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E706DF-52A3-4F34-9BF5-E1ACD5D54283}"/>
              </a:ext>
            </a:extLst>
          </p:cNvPr>
          <p:cNvSpPr>
            <a:spLocks noGrp="1"/>
          </p:cNvSpPr>
          <p:nvPr>
            <p:ph type="dt" sz="half" idx="10"/>
          </p:nvPr>
        </p:nvSpPr>
        <p:spPr/>
        <p:txBody>
          <a:bodyPr/>
          <a:lstStyle/>
          <a:p>
            <a:fld id="{3C8E4735-C637-46A3-94EB-AB3AC4188D2F}" type="datetime2">
              <a:rPr lang="en-US" smtClean="0"/>
              <a:t>Friday, February 7, 2025</a:t>
            </a:fld>
            <a:endParaRPr lang="en-US"/>
          </a:p>
        </p:txBody>
      </p:sp>
      <p:sp>
        <p:nvSpPr>
          <p:cNvPr id="6" name="Footer Placeholder 5">
            <a:extLst>
              <a:ext uri="{FF2B5EF4-FFF2-40B4-BE49-F238E27FC236}">
                <a16:creationId xmlns:a16="http://schemas.microsoft.com/office/drawing/2014/main" id="{BFB25E53-E72E-4110-BB6B-3477F56C30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686F8F-3D62-4CEC-AD9A-B70848E6A81C}"/>
              </a:ext>
            </a:extLst>
          </p:cNvPr>
          <p:cNvSpPr>
            <a:spLocks noGrp="1"/>
          </p:cNvSpPr>
          <p:nvPr>
            <p:ph type="sldNum" sz="quarter" idx="12"/>
          </p:nvPr>
        </p:nvSpPr>
        <p:spPr/>
        <p:txBody>
          <a:bodyPr/>
          <a:lstStyle/>
          <a:p>
            <a:fld id="{C01389E6-C847-4AD0-B56D-D205B2EAB1EE}" type="slidenum">
              <a:rPr lang="en-US" smtClean="0"/>
              <a:t>‹Nº›</a:t>
            </a:fld>
            <a:endParaRPr lang="en-US"/>
          </a:p>
        </p:txBody>
      </p:sp>
    </p:spTree>
    <p:extLst>
      <p:ext uri="{BB962C8B-B14F-4D97-AF65-F5344CB8AC3E}">
        <p14:creationId xmlns:p14="http://schemas.microsoft.com/office/powerpoint/2010/main" val="27676900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DC3B6-2D75-4EC4-9120-88DCE0EA61A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74B06CB-A0FE-4499-B674-90C8C281A55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7FD700-765A-4DE6-A8EC-9D9D92FCBB42}"/>
              </a:ext>
            </a:extLst>
          </p:cNvPr>
          <p:cNvSpPr>
            <a:spLocks noGrp="1"/>
          </p:cNvSpPr>
          <p:nvPr>
            <p:ph type="dt" sz="half" idx="10"/>
          </p:nvPr>
        </p:nvSpPr>
        <p:spPr/>
        <p:txBody>
          <a:bodyPr/>
          <a:lstStyle/>
          <a:p>
            <a:fld id="{735E98AF-4574-4509-BF7A-519ACD5BF826}" type="datetime2">
              <a:rPr lang="en-US" smtClean="0"/>
              <a:t>Friday, February 7, 2025</a:t>
            </a:fld>
            <a:endParaRPr lang="en-US"/>
          </a:p>
        </p:txBody>
      </p:sp>
      <p:sp>
        <p:nvSpPr>
          <p:cNvPr id="5" name="Footer Placeholder 4">
            <a:extLst>
              <a:ext uri="{FF2B5EF4-FFF2-40B4-BE49-F238E27FC236}">
                <a16:creationId xmlns:a16="http://schemas.microsoft.com/office/drawing/2014/main" id="{0C4664EC-C4B1-4D14-9ED3-14C6CCBFFC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DF5526-E518-4133-9F44-D812576C1092}"/>
              </a:ext>
            </a:extLst>
          </p:cNvPr>
          <p:cNvSpPr>
            <a:spLocks noGrp="1"/>
          </p:cNvSpPr>
          <p:nvPr>
            <p:ph type="sldNum" sz="quarter" idx="12"/>
          </p:nvPr>
        </p:nvSpPr>
        <p:spPr/>
        <p:txBody>
          <a:bodyPr/>
          <a:lstStyle/>
          <a:p>
            <a:fld id="{C01389E6-C847-4AD0-B56D-D205B2EAB1EE}" type="slidenum">
              <a:rPr lang="en-US" smtClean="0"/>
              <a:t>‹Nº›</a:t>
            </a:fld>
            <a:endParaRPr lang="en-US"/>
          </a:p>
        </p:txBody>
      </p:sp>
    </p:spTree>
    <p:extLst>
      <p:ext uri="{BB962C8B-B14F-4D97-AF65-F5344CB8AC3E}">
        <p14:creationId xmlns:p14="http://schemas.microsoft.com/office/powerpoint/2010/main" val="3248091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F62998-15B1-4CA8-8C60-7801001F8060}"/>
              </a:ext>
            </a:extLst>
          </p:cNvPr>
          <p:cNvSpPr>
            <a:spLocks noGrp="1"/>
          </p:cNvSpPr>
          <p:nvPr>
            <p:ph type="title" orient="vert"/>
          </p:nvPr>
        </p:nvSpPr>
        <p:spPr>
          <a:xfrm>
            <a:off x="8724900" y="838899"/>
            <a:ext cx="2628900" cy="4849301"/>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11AE278-0885-4594-AB09-120344C7D882}"/>
              </a:ext>
            </a:extLst>
          </p:cNvPr>
          <p:cNvSpPr>
            <a:spLocks noGrp="1"/>
          </p:cNvSpPr>
          <p:nvPr>
            <p:ph type="body" orient="vert" idx="1"/>
          </p:nvPr>
        </p:nvSpPr>
        <p:spPr>
          <a:xfrm>
            <a:off x="849235" y="838900"/>
            <a:ext cx="7723265" cy="48493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5B850CC-FB43-4988-8D4E-9C54C20185B4}"/>
              </a:ext>
            </a:extLst>
          </p:cNvPr>
          <p:cNvSpPr>
            <a:spLocks noGrp="1"/>
          </p:cNvSpPr>
          <p:nvPr>
            <p:ph type="dt" sz="half" idx="10"/>
          </p:nvPr>
        </p:nvSpPr>
        <p:spPr/>
        <p:txBody>
          <a:bodyPr/>
          <a:lstStyle/>
          <a:p>
            <a:fld id="{93DD97D4-9636-490F-85D0-E926C2B6F3B1}" type="datetime2">
              <a:rPr lang="en-US" smtClean="0"/>
              <a:t>Friday, February 7, 2025</a:t>
            </a:fld>
            <a:endParaRPr lang="en-US"/>
          </a:p>
        </p:txBody>
      </p:sp>
      <p:sp>
        <p:nvSpPr>
          <p:cNvPr id="5" name="Footer Placeholder 4">
            <a:extLst>
              <a:ext uri="{FF2B5EF4-FFF2-40B4-BE49-F238E27FC236}">
                <a16:creationId xmlns:a16="http://schemas.microsoft.com/office/drawing/2014/main" id="{47A70300-3853-4FB4-A084-CF6E5CF2BD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DBAFB0-25AA-4B69-8418-418F47A92700}"/>
              </a:ext>
            </a:extLst>
          </p:cNvPr>
          <p:cNvSpPr>
            <a:spLocks noGrp="1"/>
          </p:cNvSpPr>
          <p:nvPr>
            <p:ph type="sldNum" sz="quarter" idx="12"/>
          </p:nvPr>
        </p:nvSpPr>
        <p:spPr/>
        <p:txBody>
          <a:bodyPr/>
          <a:lstStyle/>
          <a:p>
            <a:fld id="{C01389E6-C847-4AD0-B56D-D205B2EAB1EE}" type="slidenum">
              <a:rPr lang="en-US" smtClean="0"/>
              <a:t>‹Nº›</a:t>
            </a:fld>
            <a:endParaRPr lang="en-US"/>
          </a:p>
        </p:txBody>
      </p:sp>
    </p:spTree>
    <p:extLst>
      <p:ext uri="{BB962C8B-B14F-4D97-AF65-F5344CB8AC3E}">
        <p14:creationId xmlns:p14="http://schemas.microsoft.com/office/powerpoint/2010/main" val="4606913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362BEC37-5359-4548-8AFB-D6253E4026F5}" type="datetimeFigureOut">
              <a:rPr lang="es-MX" smtClean="0"/>
              <a:pPr/>
              <a:t>07/02/25</a:t>
            </a:fld>
            <a:endParaRPr lang="es-MX"/>
          </a:p>
        </p:txBody>
      </p:sp>
      <p:sp>
        <p:nvSpPr>
          <p:cNvPr id="5" name="Footer Placeholder 4"/>
          <p:cNvSpPr>
            <a:spLocks noGrp="1"/>
          </p:cNvSpPr>
          <p:nvPr>
            <p:ph type="ftr" sz="quarter" idx="11"/>
          </p:nvPr>
        </p:nvSpPr>
        <p:spPr/>
        <p:txBody>
          <a:bodyPr/>
          <a:lstStyle/>
          <a:p>
            <a:endParaRPr lang="es-MX"/>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F4CE577B-652E-476A-A86C-47CFE85AB9B7}" type="slidenum">
              <a:rPr lang="es-MX" smtClean="0"/>
              <a:pPr/>
              <a:t>‹Nº›</a:t>
            </a:fld>
            <a:endParaRPr lang="es-MX"/>
          </a:p>
        </p:txBody>
      </p:sp>
    </p:spTree>
    <p:extLst>
      <p:ext uri="{BB962C8B-B14F-4D97-AF65-F5344CB8AC3E}">
        <p14:creationId xmlns:p14="http://schemas.microsoft.com/office/powerpoint/2010/main" val="46232223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362BEC37-5359-4548-8AFB-D6253E4026F5}" type="datetimeFigureOut">
              <a:rPr lang="es-MX" smtClean="0"/>
              <a:pPr/>
              <a:t>07/02/25</a:t>
            </a:fld>
            <a:endParaRPr lang="es-MX"/>
          </a:p>
        </p:txBody>
      </p:sp>
      <p:sp>
        <p:nvSpPr>
          <p:cNvPr id="5" name="Footer Placeholder 4"/>
          <p:cNvSpPr>
            <a:spLocks noGrp="1"/>
          </p:cNvSpPr>
          <p:nvPr>
            <p:ph type="ftr" sz="quarter" idx="11"/>
          </p:nvPr>
        </p:nvSpPr>
        <p:spPr/>
        <p:txBody>
          <a:bodyPr/>
          <a:lstStyle/>
          <a:p>
            <a:endParaRPr lang="es-MX"/>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4CE577B-652E-476A-A86C-47CFE85AB9B7}" type="slidenum">
              <a:rPr lang="es-MX" smtClean="0"/>
              <a:pPr/>
              <a:t>‹Nº›</a:t>
            </a:fld>
            <a:endParaRPr lang="es-MX"/>
          </a:p>
        </p:txBody>
      </p:sp>
    </p:spTree>
    <p:extLst>
      <p:ext uri="{BB962C8B-B14F-4D97-AF65-F5344CB8AC3E}">
        <p14:creationId xmlns:p14="http://schemas.microsoft.com/office/powerpoint/2010/main" val="24279361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362BEC37-5359-4548-8AFB-D6253E4026F5}" type="datetimeFigureOut">
              <a:rPr lang="es-MX" smtClean="0"/>
              <a:pPr/>
              <a:t>07/02/25</a:t>
            </a:fld>
            <a:endParaRPr lang="es-MX"/>
          </a:p>
        </p:txBody>
      </p:sp>
      <p:sp>
        <p:nvSpPr>
          <p:cNvPr id="5" name="Footer Placeholder 4"/>
          <p:cNvSpPr>
            <a:spLocks noGrp="1"/>
          </p:cNvSpPr>
          <p:nvPr>
            <p:ph type="ftr" sz="quarter" idx="11"/>
          </p:nvPr>
        </p:nvSpPr>
        <p:spPr/>
        <p:txBody>
          <a:bodyPr/>
          <a:lstStyle/>
          <a:p>
            <a:endParaRPr lang="es-MX"/>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4CE577B-652E-476A-A86C-47CFE85AB9B7}" type="slidenum">
              <a:rPr lang="es-MX" smtClean="0"/>
              <a:pPr/>
              <a:t>‹Nº›</a:t>
            </a:fld>
            <a:endParaRPr lang="es-MX"/>
          </a:p>
        </p:txBody>
      </p:sp>
    </p:spTree>
    <p:extLst>
      <p:ext uri="{BB962C8B-B14F-4D97-AF65-F5344CB8AC3E}">
        <p14:creationId xmlns:p14="http://schemas.microsoft.com/office/powerpoint/2010/main" val="177935909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362BEC37-5359-4548-8AFB-D6253E4026F5}" type="datetimeFigureOut">
              <a:rPr lang="es-MX" smtClean="0"/>
              <a:pPr/>
              <a:t>07/02/25</a:t>
            </a:fld>
            <a:endParaRPr lang="es-MX"/>
          </a:p>
        </p:txBody>
      </p:sp>
      <p:sp>
        <p:nvSpPr>
          <p:cNvPr id="6" name="Footer Placeholder 5"/>
          <p:cNvSpPr>
            <a:spLocks noGrp="1"/>
          </p:cNvSpPr>
          <p:nvPr>
            <p:ph type="ftr" sz="quarter" idx="11"/>
          </p:nvPr>
        </p:nvSpPr>
        <p:spPr/>
        <p:txBody>
          <a:bodyPr/>
          <a:lstStyle/>
          <a:p>
            <a:endParaRPr lang="es-MX"/>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F4CE577B-652E-476A-A86C-47CFE85AB9B7}" type="slidenum">
              <a:rPr lang="es-MX" smtClean="0"/>
              <a:pPr/>
              <a:t>‹Nº›</a:t>
            </a:fld>
            <a:endParaRPr lang="es-MX"/>
          </a:p>
        </p:txBody>
      </p:sp>
    </p:spTree>
    <p:extLst>
      <p:ext uri="{BB962C8B-B14F-4D97-AF65-F5344CB8AC3E}">
        <p14:creationId xmlns:p14="http://schemas.microsoft.com/office/powerpoint/2010/main" val="391242299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362BEC37-5359-4548-8AFB-D6253E4026F5}" type="datetimeFigureOut">
              <a:rPr lang="es-MX" smtClean="0"/>
              <a:pPr/>
              <a:t>07/02/25</a:t>
            </a:fld>
            <a:endParaRPr lang="es-MX"/>
          </a:p>
        </p:txBody>
      </p:sp>
      <p:sp>
        <p:nvSpPr>
          <p:cNvPr id="8" name="Footer Placeholder 7"/>
          <p:cNvSpPr>
            <a:spLocks noGrp="1"/>
          </p:cNvSpPr>
          <p:nvPr>
            <p:ph type="ftr" sz="quarter" idx="11"/>
          </p:nvPr>
        </p:nvSpPr>
        <p:spPr/>
        <p:txBody>
          <a:bodyPr/>
          <a:lstStyle/>
          <a:p>
            <a:endParaRPr lang="es-MX"/>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F4CE577B-652E-476A-A86C-47CFE85AB9B7}" type="slidenum">
              <a:rPr lang="es-MX" smtClean="0"/>
              <a:pPr/>
              <a:t>‹Nº›</a:t>
            </a:fld>
            <a:endParaRPr lang="es-MX"/>
          </a:p>
        </p:txBody>
      </p:sp>
    </p:spTree>
    <p:extLst>
      <p:ext uri="{BB962C8B-B14F-4D97-AF65-F5344CB8AC3E}">
        <p14:creationId xmlns:p14="http://schemas.microsoft.com/office/powerpoint/2010/main" val="327514280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362BEC37-5359-4548-8AFB-D6253E4026F5}" type="datetimeFigureOut">
              <a:rPr lang="es-MX" smtClean="0"/>
              <a:pPr/>
              <a:t>07/02/25</a:t>
            </a:fld>
            <a:endParaRPr lang="es-MX"/>
          </a:p>
        </p:txBody>
      </p:sp>
      <p:sp>
        <p:nvSpPr>
          <p:cNvPr id="4" name="Footer Placeholder 3"/>
          <p:cNvSpPr>
            <a:spLocks noGrp="1"/>
          </p:cNvSpPr>
          <p:nvPr>
            <p:ph type="ftr" sz="quarter" idx="11"/>
          </p:nvPr>
        </p:nvSpPr>
        <p:spPr/>
        <p:txBody>
          <a:bodyPr/>
          <a:lstStyle/>
          <a:p>
            <a:endParaRPr lang="es-MX"/>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F4CE577B-652E-476A-A86C-47CFE85AB9B7}" type="slidenum">
              <a:rPr lang="es-MX" smtClean="0"/>
              <a:pPr/>
              <a:t>‹Nº›</a:t>
            </a:fld>
            <a:endParaRPr lang="es-MX"/>
          </a:p>
        </p:txBody>
      </p:sp>
    </p:spTree>
    <p:extLst>
      <p:ext uri="{BB962C8B-B14F-4D97-AF65-F5344CB8AC3E}">
        <p14:creationId xmlns:p14="http://schemas.microsoft.com/office/powerpoint/2010/main" val="303513260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2BEC37-5359-4548-8AFB-D6253E4026F5}" type="datetimeFigureOut">
              <a:rPr lang="es-MX" smtClean="0"/>
              <a:pPr/>
              <a:t>07/02/25</a:t>
            </a:fld>
            <a:endParaRPr lang="es-MX"/>
          </a:p>
        </p:txBody>
      </p:sp>
      <p:sp>
        <p:nvSpPr>
          <p:cNvPr id="3" name="Footer Placeholder 2"/>
          <p:cNvSpPr>
            <a:spLocks noGrp="1"/>
          </p:cNvSpPr>
          <p:nvPr>
            <p:ph type="ftr" sz="quarter" idx="11"/>
          </p:nvPr>
        </p:nvSpPr>
        <p:spPr/>
        <p:txBody>
          <a:bodyPr/>
          <a:lstStyle/>
          <a:p>
            <a:endParaRPr lang="es-MX"/>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F4CE577B-652E-476A-A86C-47CFE85AB9B7}" type="slidenum">
              <a:rPr lang="es-MX" smtClean="0"/>
              <a:pPr/>
              <a:t>‹Nº›</a:t>
            </a:fld>
            <a:endParaRPr lang="es-MX"/>
          </a:p>
        </p:txBody>
      </p:sp>
    </p:spTree>
    <p:extLst>
      <p:ext uri="{BB962C8B-B14F-4D97-AF65-F5344CB8AC3E}">
        <p14:creationId xmlns:p14="http://schemas.microsoft.com/office/powerpoint/2010/main" val="148400507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362BEC37-5359-4548-8AFB-D6253E4026F5}" type="datetimeFigureOut">
              <a:rPr lang="es-MX" smtClean="0"/>
              <a:pPr/>
              <a:t>07/02/25</a:t>
            </a:fld>
            <a:endParaRPr lang="es-MX"/>
          </a:p>
        </p:txBody>
      </p:sp>
      <p:sp>
        <p:nvSpPr>
          <p:cNvPr id="6" name="Footer Placeholder 5"/>
          <p:cNvSpPr>
            <a:spLocks noGrp="1"/>
          </p:cNvSpPr>
          <p:nvPr>
            <p:ph type="ftr" sz="quarter" idx="11"/>
          </p:nvPr>
        </p:nvSpPr>
        <p:spPr/>
        <p:txBody>
          <a:bodyPr/>
          <a:lstStyle/>
          <a:p>
            <a:endParaRPr lang="es-MX"/>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F4CE577B-652E-476A-A86C-47CFE85AB9B7}" type="slidenum">
              <a:rPr lang="es-MX" smtClean="0"/>
              <a:pPr/>
              <a:t>‹Nº›</a:t>
            </a:fld>
            <a:endParaRPr lang="es-MX"/>
          </a:p>
        </p:txBody>
      </p:sp>
    </p:spTree>
    <p:extLst>
      <p:ext uri="{BB962C8B-B14F-4D97-AF65-F5344CB8AC3E}">
        <p14:creationId xmlns:p14="http://schemas.microsoft.com/office/powerpoint/2010/main" val="329284447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362BEC37-5359-4548-8AFB-D6253E4026F5}" type="datetimeFigureOut">
              <a:rPr lang="es-MX" smtClean="0"/>
              <a:pPr/>
              <a:t>07/02/25</a:t>
            </a:fld>
            <a:endParaRPr lang="es-MX"/>
          </a:p>
        </p:txBody>
      </p:sp>
      <p:sp>
        <p:nvSpPr>
          <p:cNvPr id="6" name="Footer Placeholder 5"/>
          <p:cNvSpPr>
            <a:spLocks noGrp="1"/>
          </p:cNvSpPr>
          <p:nvPr>
            <p:ph type="ftr" sz="quarter" idx="11"/>
          </p:nvPr>
        </p:nvSpPr>
        <p:spPr/>
        <p:txBody>
          <a:bodyPr/>
          <a:lstStyle/>
          <a:p>
            <a:endParaRPr lang="es-MX"/>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4CE577B-652E-476A-A86C-47CFE85AB9B7}" type="slidenum">
              <a:rPr lang="es-MX" smtClean="0"/>
              <a:pPr/>
              <a:t>‹Nº›</a:t>
            </a:fld>
            <a:endParaRPr lang="es-MX"/>
          </a:p>
        </p:txBody>
      </p:sp>
    </p:spTree>
    <p:extLst>
      <p:ext uri="{BB962C8B-B14F-4D97-AF65-F5344CB8AC3E}">
        <p14:creationId xmlns:p14="http://schemas.microsoft.com/office/powerpoint/2010/main" val="7418909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362BEC37-5359-4548-8AFB-D6253E4026F5}" type="datetimeFigureOut">
              <a:rPr lang="es-MX" smtClean="0"/>
              <a:pPr/>
              <a:t>07/02/25</a:t>
            </a:fld>
            <a:endParaRPr lang="es-MX"/>
          </a:p>
        </p:txBody>
      </p:sp>
      <p:sp>
        <p:nvSpPr>
          <p:cNvPr id="5" name="Footer Placeholder 4"/>
          <p:cNvSpPr>
            <a:spLocks noGrp="1"/>
          </p:cNvSpPr>
          <p:nvPr>
            <p:ph type="ftr" sz="quarter" idx="11"/>
          </p:nvPr>
        </p:nvSpPr>
        <p:spPr/>
        <p:txBody>
          <a:bodyPr/>
          <a:lstStyle/>
          <a:p>
            <a:endParaRPr lang="es-MX"/>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4CE577B-652E-476A-A86C-47CFE85AB9B7}" type="slidenum">
              <a:rPr lang="es-MX" smtClean="0"/>
              <a:pPr/>
              <a:t>‹Nº›</a:t>
            </a:fld>
            <a:endParaRPr lang="es-MX"/>
          </a:p>
        </p:txBody>
      </p:sp>
    </p:spTree>
    <p:extLst>
      <p:ext uri="{BB962C8B-B14F-4D97-AF65-F5344CB8AC3E}">
        <p14:creationId xmlns:p14="http://schemas.microsoft.com/office/powerpoint/2010/main" val="321136321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el estilo de texto del patrón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362BEC37-5359-4548-8AFB-D6253E4026F5}" type="datetimeFigureOut">
              <a:rPr lang="es-MX" smtClean="0"/>
              <a:pPr/>
              <a:t>07/02/25</a:t>
            </a:fld>
            <a:endParaRPr lang="es-MX"/>
          </a:p>
        </p:txBody>
      </p:sp>
      <p:sp>
        <p:nvSpPr>
          <p:cNvPr id="5" name="Footer Placeholder 4"/>
          <p:cNvSpPr>
            <a:spLocks noGrp="1"/>
          </p:cNvSpPr>
          <p:nvPr>
            <p:ph type="ftr" sz="quarter" idx="11"/>
          </p:nvPr>
        </p:nvSpPr>
        <p:spPr/>
        <p:txBody>
          <a:bodyPr/>
          <a:lstStyle/>
          <a:p>
            <a:endParaRPr lang="es-MX"/>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F4CE577B-652E-476A-A86C-47CFE85AB9B7}" type="slidenum">
              <a:rPr lang="es-MX" smtClean="0"/>
              <a:pPr/>
              <a:t>‹Nº›</a:t>
            </a:fld>
            <a:endParaRPr lang="es-MX"/>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6795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el estilo de texto del patrón</a:t>
            </a:r>
          </a:p>
        </p:txBody>
      </p:sp>
      <p:sp>
        <p:nvSpPr>
          <p:cNvPr id="5" name="Date Placeholder 4"/>
          <p:cNvSpPr>
            <a:spLocks noGrp="1"/>
          </p:cNvSpPr>
          <p:nvPr>
            <p:ph type="dt" sz="half" idx="10"/>
          </p:nvPr>
        </p:nvSpPr>
        <p:spPr/>
        <p:txBody>
          <a:bodyPr/>
          <a:lstStyle/>
          <a:p>
            <a:fld id="{362BEC37-5359-4548-8AFB-D6253E4026F5}" type="datetimeFigureOut">
              <a:rPr lang="es-MX" smtClean="0"/>
              <a:pPr/>
              <a:t>07/02/25</a:t>
            </a:fld>
            <a:endParaRPr lang="es-MX"/>
          </a:p>
        </p:txBody>
      </p:sp>
      <p:sp>
        <p:nvSpPr>
          <p:cNvPr id="6" name="Footer Placeholder 5"/>
          <p:cNvSpPr>
            <a:spLocks noGrp="1"/>
          </p:cNvSpPr>
          <p:nvPr>
            <p:ph type="ftr" sz="quarter" idx="11"/>
          </p:nvPr>
        </p:nvSpPr>
        <p:spPr/>
        <p:txBody>
          <a:bodyPr/>
          <a:lstStyle/>
          <a:p>
            <a:endParaRPr lang="es-MX"/>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4CE577B-652E-476A-A86C-47CFE85AB9B7}" type="slidenum">
              <a:rPr lang="es-MX" smtClean="0"/>
              <a:pPr/>
              <a:t>‹Nº›</a:t>
            </a:fld>
            <a:endParaRPr lang="es-MX"/>
          </a:p>
        </p:txBody>
      </p:sp>
    </p:spTree>
    <p:extLst>
      <p:ext uri="{BB962C8B-B14F-4D97-AF65-F5344CB8AC3E}">
        <p14:creationId xmlns:p14="http://schemas.microsoft.com/office/powerpoint/2010/main" val="327377068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el estilo de texto del patrón</a:t>
            </a:r>
          </a:p>
        </p:txBody>
      </p:sp>
      <p:sp>
        <p:nvSpPr>
          <p:cNvPr id="5" name="Date Placeholder 4"/>
          <p:cNvSpPr>
            <a:spLocks noGrp="1"/>
          </p:cNvSpPr>
          <p:nvPr>
            <p:ph type="dt" sz="half" idx="10"/>
          </p:nvPr>
        </p:nvSpPr>
        <p:spPr/>
        <p:txBody>
          <a:bodyPr/>
          <a:lstStyle/>
          <a:p>
            <a:fld id="{362BEC37-5359-4548-8AFB-D6253E4026F5}" type="datetimeFigureOut">
              <a:rPr lang="es-MX" smtClean="0"/>
              <a:pPr/>
              <a:t>07/02/25</a:t>
            </a:fld>
            <a:endParaRPr lang="es-MX"/>
          </a:p>
        </p:txBody>
      </p:sp>
      <p:sp>
        <p:nvSpPr>
          <p:cNvPr id="6" name="Footer Placeholder 5"/>
          <p:cNvSpPr>
            <a:spLocks noGrp="1"/>
          </p:cNvSpPr>
          <p:nvPr>
            <p:ph type="ftr" sz="quarter" idx="11"/>
          </p:nvPr>
        </p:nvSpPr>
        <p:spPr/>
        <p:txBody>
          <a:bodyPr/>
          <a:lstStyle/>
          <a:p>
            <a:endParaRPr lang="es-MX"/>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4CE577B-652E-476A-A86C-47CFE85AB9B7}" type="slidenum">
              <a:rPr lang="es-MX" smtClean="0"/>
              <a:pPr/>
              <a:t>‹Nº›</a:t>
            </a:fld>
            <a:endParaRPr lang="es-MX"/>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0076917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el estilo de texto del patrón</a:t>
            </a:r>
          </a:p>
        </p:txBody>
      </p:sp>
      <p:sp>
        <p:nvSpPr>
          <p:cNvPr id="5" name="Date Placeholder 4"/>
          <p:cNvSpPr>
            <a:spLocks noGrp="1"/>
          </p:cNvSpPr>
          <p:nvPr>
            <p:ph type="dt" sz="half" idx="10"/>
          </p:nvPr>
        </p:nvSpPr>
        <p:spPr/>
        <p:txBody>
          <a:bodyPr/>
          <a:lstStyle/>
          <a:p>
            <a:fld id="{362BEC37-5359-4548-8AFB-D6253E4026F5}" type="datetimeFigureOut">
              <a:rPr lang="es-MX" smtClean="0"/>
              <a:pPr/>
              <a:t>07/02/25</a:t>
            </a:fld>
            <a:endParaRPr lang="es-MX"/>
          </a:p>
        </p:txBody>
      </p:sp>
      <p:sp>
        <p:nvSpPr>
          <p:cNvPr id="6" name="Footer Placeholder 5"/>
          <p:cNvSpPr>
            <a:spLocks noGrp="1"/>
          </p:cNvSpPr>
          <p:nvPr>
            <p:ph type="ftr" sz="quarter" idx="11"/>
          </p:nvPr>
        </p:nvSpPr>
        <p:spPr/>
        <p:txBody>
          <a:bodyPr/>
          <a:lstStyle/>
          <a:p>
            <a:endParaRPr lang="es-MX"/>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F4CE577B-652E-476A-A86C-47CFE85AB9B7}" type="slidenum">
              <a:rPr lang="es-MX" smtClean="0"/>
              <a:pPr/>
              <a:t>‹Nº›</a:t>
            </a:fld>
            <a:endParaRPr lang="es-MX"/>
          </a:p>
        </p:txBody>
      </p:sp>
    </p:spTree>
    <p:extLst>
      <p:ext uri="{BB962C8B-B14F-4D97-AF65-F5344CB8AC3E}">
        <p14:creationId xmlns:p14="http://schemas.microsoft.com/office/powerpoint/2010/main" val="121455810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362BEC37-5359-4548-8AFB-D6253E4026F5}" type="datetimeFigureOut">
              <a:rPr lang="es-MX" smtClean="0"/>
              <a:pPr/>
              <a:t>07/02/25</a:t>
            </a:fld>
            <a:endParaRPr lang="es-MX"/>
          </a:p>
        </p:txBody>
      </p:sp>
      <p:sp>
        <p:nvSpPr>
          <p:cNvPr id="5" name="Footer Placeholder 4"/>
          <p:cNvSpPr>
            <a:spLocks noGrp="1"/>
          </p:cNvSpPr>
          <p:nvPr>
            <p:ph type="ftr" sz="quarter" idx="11"/>
          </p:nvPr>
        </p:nvSpPr>
        <p:spPr/>
        <p:txBody>
          <a:bodyPr/>
          <a:lstStyle/>
          <a:p>
            <a:endParaRPr lang="es-MX"/>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4CE577B-652E-476A-A86C-47CFE85AB9B7}" type="slidenum">
              <a:rPr lang="es-MX" smtClean="0"/>
              <a:pPr/>
              <a:t>‹Nº›</a:t>
            </a:fld>
            <a:endParaRPr lang="es-MX"/>
          </a:p>
        </p:txBody>
      </p:sp>
    </p:spTree>
    <p:extLst>
      <p:ext uri="{BB962C8B-B14F-4D97-AF65-F5344CB8AC3E}">
        <p14:creationId xmlns:p14="http://schemas.microsoft.com/office/powerpoint/2010/main" val="306604284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362BEC37-5359-4548-8AFB-D6253E4026F5}" type="datetimeFigureOut">
              <a:rPr lang="es-MX" smtClean="0"/>
              <a:pPr/>
              <a:t>07/02/25</a:t>
            </a:fld>
            <a:endParaRPr lang="es-MX"/>
          </a:p>
        </p:txBody>
      </p:sp>
      <p:sp>
        <p:nvSpPr>
          <p:cNvPr id="5" name="Footer Placeholder 4"/>
          <p:cNvSpPr>
            <a:spLocks noGrp="1"/>
          </p:cNvSpPr>
          <p:nvPr>
            <p:ph type="ftr" sz="quarter" idx="11"/>
          </p:nvPr>
        </p:nvSpPr>
        <p:spPr/>
        <p:txBody>
          <a:bodyPr/>
          <a:lstStyle/>
          <a:p>
            <a:endParaRPr lang="es-MX"/>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F4CE577B-652E-476A-A86C-47CFE85AB9B7}" type="slidenum">
              <a:rPr lang="es-MX" smtClean="0"/>
              <a:pPr/>
              <a:t>‹Nº›</a:t>
            </a:fld>
            <a:endParaRPr lang="es-MX"/>
          </a:p>
        </p:txBody>
      </p:sp>
    </p:spTree>
    <p:extLst>
      <p:ext uri="{BB962C8B-B14F-4D97-AF65-F5344CB8AC3E}">
        <p14:creationId xmlns:p14="http://schemas.microsoft.com/office/powerpoint/2010/main" val="18836173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objAndTx">
  <p:cSld name="Título, objetos y texto">
    <p:spTree>
      <p:nvGrpSpPr>
        <p:cNvPr id="1" name=""/>
        <p:cNvGrpSpPr/>
        <p:nvPr/>
      </p:nvGrpSpPr>
      <p:grpSpPr>
        <a:xfrm>
          <a:off x="0" y="0"/>
          <a:ext cx="0" cy="0"/>
          <a:chOff x="0" y="0"/>
          <a:chExt cx="0" cy="0"/>
        </a:xfrm>
      </p:grpSpPr>
      <p:sp>
        <p:nvSpPr>
          <p:cNvPr id="2" name="Título 1"/>
          <p:cNvSpPr>
            <a:spLocks noGrp="1"/>
          </p:cNvSpPr>
          <p:nvPr>
            <p:ph type="title"/>
          </p:nvPr>
        </p:nvSpPr>
        <p:spPr>
          <a:xfrm>
            <a:off x="609600" y="274638"/>
            <a:ext cx="10972800" cy="1143000"/>
          </a:xfrm>
        </p:spPr>
        <p:txBody>
          <a:bodyPr/>
          <a:lstStyle/>
          <a:p>
            <a:r>
              <a:rPr lang="es-ES_tradnl"/>
              <a:t>Clic para editar título</a:t>
            </a:r>
            <a:endParaRPr lang="es-ES"/>
          </a:p>
        </p:txBody>
      </p:sp>
      <p:sp>
        <p:nvSpPr>
          <p:cNvPr id="3" name="Marcador de contenido 2"/>
          <p:cNvSpPr>
            <a:spLocks noGrp="1"/>
          </p:cNvSpPr>
          <p:nvPr>
            <p:ph sz="half" idx="1"/>
          </p:nvPr>
        </p:nvSpPr>
        <p:spPr>
          <a:xfrm>
            <a:off x="609600" y="1600201"/>
            <a:ext cx="5384800" cy="4525963"/>
          </a:xfrm>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4" name="Marcador de texto 3"/>
          <p:cNvSpPr>
            <a:spLocks noGrp="1"/>
          </p:cNvSpPr>
          <p:nvPr>
            <p:ph type="body" sz="half" idx="2"/>
          </p:nvPr>
        </p:nvSpPr>
        <p:spPr>
          <a:xfrm>
            <a:off x="6197600" y="1600201"/>
            <a:ext cx="5384800" cy="4525963"/>
          </a:xfrm>
        </p:spPr>
        <p:txBody>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5" name="Rectangle 4"/>
          <p:cNvSpPr>
            <a:spLocks noGrp="1" noChangeArrowheads="1"/>
          </p:cNvSpPr>
          <p:nvPr>
            <p:ph type="dt" sz="half" idx="10"/>
          </p:nvPr>
        </p:nvSpPr>
        <p:spPr>
          <a:ln/>
        </p:spPr>
        <p:txBody>
          <a:bodyPr/>
          <a:lstStyle>
            <a:lvl1pPr>
              <a:defRPr/>
            </a:lvl1pPr>
          </a:lstStyle>
          <a:p>
            <a:fld id="{8D108F9A-4A06-4A67-B0CD-4331303C6F01}" type="datetimeFigureOut">
              <a:rPr lang="es-ES" altLang="es-MX"/>
              <a:pPr/>
              <a:t>7/2/25</a:t>
            </a:fld>
            <a:endParaRPr lang="es-ES" altLang="es-MX"/>
          </a:p>
        </p:txBody>
      </p:sp>
      <p:sp>
        <p:nvSpPr>
          <p:cNvPr id="6" name="Rectangle 5"/>
          <p:cNvSpPr>
            <a:spLocks noGrp="1" noChangeArrowheads="1"/>
          </p:cNvSpPr>
          <p:nvPr>
            <p:ph type="ftr" sz="quarter" idx="11"/>
          </p:nvPr>
        </p:nvSpPr>
        <p:spPr>
          <a:ln/>
        </p:spPr>
        <p:txBody>
          <a:bodyPr/>
          <a:lstStyle>
            <a:lvl1pPr>
              <a:defRPr/>
            </a:lvl1pPr>
          </a:lstStyle>
          <a:p>
            <a:pPr>
              <a:defRPr/>
            </a:pPr>
            <a:endParaRPr lang="es-ES"/>
          </a:p>
        </p:txBody>
      </p:sp>
      <p:sp>
        <p:nvSpPr>
          <p:cNvPr id="7" name="Rectangle 6"/>
          <p:cNvSpPr>
            <a:spLocks noGrp="1" noChangeArrowheads="1"/>
          </p:cNvSpPr>
          <p:nvPr>
            <p:ph type="sldNum" sz="quarter" idx="12"/>
          </p:nvPr>
        </p:nvSpPr>
        <p:spPr>
          <a:ln/>
        </p:spPr>
        <p:txBody>
          <a:bodyPr/>
          <a:lstStyle>
            <a:lvl1pPr>
              <a:defRPr/>
            </a:lvl1pPr>
          </a:lstStyle>
          <a:p>
            <a:fld id="{821DCAD3-FA99-43FA-ADA2-C61F2B8B9225}" type="slidenum">
              <a:rPr lang="es-ES" altLang="es-MX"/>
              <a:pPr/>
              <a:t>‹Nº›</a:t>
            </a:fld>
            <a:endParaRPr lang="es-ES" altLang="es-MX"/>
          </a:p>
        </p:txBody>
      </p:sp>
    </p:spTree>
    <p:extLst>
      <p:ext uri="{BB962C8B-B14F-4D97-AF65-F5344CB8AC3E}">
        <p14:creationId xmlns:p14="http://schemas.microsoft.com/office/powerpoint/2010/main" val="3494771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CF2F3BB-127D-44BC-A8EF-A8BB5F5911CA}"/>
              </a:ext>
            </a:extLst>
          </p:cNvPr>
          <p:cNvSpPr/>
          <p:nvPr/>
        </p:nvSpPr>
        <p:spPr>
          <a:xfrm rot="10800000" flipH="1">
            <a:off x="0" y="6401226"/>
            <a:ext cx="12192000" cy="456773"/>
          </a:xfrm>
          <a:prstGeom prst="rect">
            <a:avLst/>
          </a:prstGeom>
          <a:gradFill>
            <a:gsLst>
              <a:gs pos="14000">
                <a:schemeClr val="accent4">
                  <a:alpha val="28000"/>
                </a:schemeClr>
              </a:gs>
              <a:gs pos="100000">
                <a:schemeClr val="accent5">
                  <a:alpha val="85000"/>
                </a:scheme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10D1F30-F118-4A1F-A48F-7E5706959F64}"/>
              </a:ext>
            </a:extLst>
          </p:cNvPr>
          <p:cNvSpPr/>
          <p:nvPr/>
        </p:nvSpPr>
        <p:spPr>
          <a:xfrm flipH="1">
            <a:off x="4038602" y="6401228"/>
            <a:ext cx="8153398" cy="456772"/>
          </a:xfrm>
          <a:prstGeom prst="rect">
            <a:avLst/>
          </a:prstGeom>
          <a:gradFill>
            <a:gsLst>
              <a:gs pos="9000">
                <a:schemeClr val="accent2">
                  <a:lumMod val="60000"/>
                  <a:lumOff val="40000"/>
                  <a:alpha val="55000"/>
                </a:schemeClr>
              </a:gs>
              <a:gs pos="99000">
                <a:schemeClr val="accent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17AE890C-17CE-44C0-BDED-BA68F92A845D}"/>
              </a:ext>
            </a:extLst>
          </p:cNvPr>
          <p:cNvSpPr>
            <a:spLocks noGrp="1"/>
          </p:cNvSpPr>
          <p:nvPr>
            <p:ph type="title"/>
          </p:nvPr>
        </p:nvSpPr>
        <p:spPr>
          <a:xfrm>
            <a:off x="1371600" y="795528"/>
            <a:ext cx="10241280" cy="1234440"/>
          </a:xfrm>
          <a:prstGeom prst="rect">
            <a:avLst/>
          </a:prstGeom>
        </p:spPr>
        <p:txBody>
          <a:bodyPr vert="horz" lIns="0" tIns="0" rIns="0" bIns="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47910A6E-46D1-42CF-996C-2207737FB871}"/>
              </a:ext>
            </a:extLst>
          </p:cNvPr>
          <p:cNvSpPr>
            <a:spLocks noGrp="1"/>
          </p:cNvSpPr>
          <p:nvPr>
            <p:ph type="body" idx="1"/>
          </p:nvPr>
        </p:nvSpPr>
        <p:spPr>
          <a:xfrm>
            <a:off x="1371600" y="2112264"/>
            <a:ext cx="10241280" cy="3959352"/>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85B5247-D236-462B-BCE0-2A24DF75B085}"/>
              </a:ext>
            </a:extLst>
          </p:cNvPr>
          <p:cNvSpPr>
            <a:spLocks noGrp="1"/>
          </p:cNvSpPr>
          <p:nvPr>
            <p:ph type="dt" sz="half" idx="2"/>
          </p:nvPr>
        </p:nvSpPr>
        <p:spPr>
          <a:xfrm>
            <a:off x="7909560" y="6409944"/>
            <a:ext cx="3703320" cy="448056"/>
          </a:xfrm>
          <a:prstGeom prst="rect">
            <a:avLst/>
          </a:prstGeom>
        </p:spPr>
        <p:txBody>
          <a:bodyPr vert="horz" lIns="91440" tIns="45720" rIns="91440" bIns="45720" rtlCol="0" anchor="ctr"/>
          <a:lstStyle>
            <a:lvl1pPr algn="r">
              <a:defRPr sz="800" cap="all" spc="300" baseline="0">
                <a:solidFill>
                  <a:srgbClr val="FFFFFF"/>
                </a:solidFill>
              </a:defRPr>
            </a:lvl1pPr>
          </a:lstStyle>
          <a:p>
            <a:fld id="{AE0C963C-C1DB-4AFD-9DDC-0691666BF49B}" type="datetime2">
              <a:rPr lang="en-US" smtClean="0"/>
              <a:pPr/>
              <a:t>Friday, February 7, 2025</a:t>
            </a:fld>
            <a:endParaRPr lang="en-US" cap="all" dirty="0"/>
          </a:p>
        </p:txBody>
      </p:sp>
      <p:sp>
        <p:nvSpPr>
          <p:cNvPr id="5" name="Footer Placeholder 4">
            <a:extLst>
              <a:ext uri="{FF2B5EF4-FFF2-40B4-BE49-F238E27FC236}">
                <a16:creationId xmlns:a16="http://schemas.microsoft.com/office/drawing/2014/main" id="{19155C58-7DDF-4CD4-96AD-F9CC844D84CC}"/>
              </a:ext>
            </a:extLst>
          </p:cNvPr>
          <p:cNvSpPr>
            <a:spLocks noGrp="1"/>
          </p:cNvSpPr>
          <p:nvPr>
            <p:ph type="ftr" sz="quarter" idx="3"/>
          </p:nvPr>
        </p:nvSpPr>
        <p:spPr>
          <a:xfrm rot="5400000">
            <a:off x="-1828800" y="1911096"/>
            <a:ext cx="4114800" cy="457200"/>
          </a:xfrm>
          <a:prstGeom prst="rect">
            <a:avLst/>
          </a:prstGeom>
        </p:spPr>
        <p:txBody>
          <a:bodyPr vert="horz" lIns="91440" tIns="45720" rIns="91440" bIns="45720" rtlCol="0" anchor="ctr"/>
          <a:lstStyle>
            <a:lvl1pPr algn="l">
              <a:defRPr sz="800" b="1">
                <a:solidFill>
                  <a:schemeClr val="tx1"/>
                </a:solidFill>
                <a:latin typeface="+mj-lt"/>
              </a:defRPr>
            </a:lvl1pPr>
          </a:lstStyle>
          <a:p>
            <a:pPr algn="l"/>
            <a:endParaRPr lang="en-US"/>
          </a:p>
        </p:txBody>
      </p:sp>
      <p:sp>
        <p:nvSpPr>
          <p:cNvPr id="6" name="Slide Number Placeholder 5">
            <a:extLst>
              <a:ext uri="{FF2B5EF4-FFF2-40B4-BE49-F238E27FC236}">
                <a16:creationId xmlns:a16="http://schemas.microsoft.com/office/drawing/2014/main" id="{6F495647-A849-45D9-BC71-46A12E6DE479}"/>
              </a:ext>
            </a:extLst>
          </p:cNvPr>
          <p:cNvSpPr>
            <a:spLocks noGrp="1"/>
          </p:cNvSpPr>
          <p:nvPr>
            <p:ph type="sldNum" sz="quarter" idx="4"/>
          </p:nvPr>
        </p:nvSpPr>
        <p:spPr>
          <a:xfrm>
            <a:off x="11667744" y="6409944"/>
            <a:ext cx="438912" cy="448056"/>
          </a:xfrm>
          <a:prstGeom prst="rect">
            <a:avLst/>
          </a:prstGeom>
        </p:spPr>
        <p:txBody>
          <a:bodyPr vert="horz" lIns="91440" tIns="45720" rIns="91440" bIns="45720" rtlCol="0" anchor="ctr"/>
          <a:lstStyle>
            <a:lvl1pPr algn="r">
              <a:defRPr sz="800">
                <a:solidFill>
                  <a:srgbClr val="FFFFFF"/>
                </a:solidFill>
              </a:defRPr>
            </a:lvl1pPr>
          </a:lstStyle>
          <a:p>
            <a:fld id="{C01389E6-C847-4AD0-B56D-D205B2EAB1EE}" type="slidenum">
              <a:rPr lang="en-US" smtClean="0"/>
              <a:pPr/>
              <a:t>‹Nº›</a:t>
            </a:fld>
            <a:endParaRPr lang="en-US" sz="800" dirty="0"/>
          </a:p>
        </p:txBody>
      </p:sp>
    </p:spTree>
    <p:extLst>
      <p:ext uri="{BB962C8B-B14F-4D97-AF65-F5344CB8AC3E}">
        <p14:creationId xmlns:p14="http://schemas.microsoft.com/office/powerpoint/2010/main" val="83654134"/>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74" r:id="rId6"/>
    <p:sldLayoutId id="2147483769" r:id="rId7"/>
    <p:sldLayoutId id="2147483770" r:id="rId8"/>
    <p:sldLayoutId id="2147483771" r:id="rId9"/>
    <p:sldLayoutId id="2147483773" r:id="rId10"/>
    <p:sldLayoutId id="2147483772" r:id="rId11"/>
  </p:sldLayoutIdLst>
  <p:hf sldNum="0" hdr="0" ftr="0" dt="0"/>
  <p:txStyles>
    <p:titleStyle>
      <a:lvl1pPr algn="l" defTabSz="914400" rtl="0" eaLnBrk="1" latinLnBrk="0" hangingPunct="1">
        <a:lnSpc>
          <a:spcPct val="100000"/>
        </a:lnSpc>
        <a:spcBef>
          <a:spcPct val="0"/>
        </a:spcBef>
        <a:buNone/>
        <a:defRPr sz="3600" b="1" i="0" kern="1200" cap="all" spc="70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2400000" scaled="0"/>
          <a:tileRect/>
        </a:gradFill>
        <a:effectLst/>
      </p:bgPr>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362BEC37-5359-4548-8AFB-D6253E4026F5}" type="datetimeFigureOut">
              <a:rPr lang="es-MX" smtClean="0"/>
              <a:pPr/>
              <a:t>07/02/25</a:t>
            </a:fld>
            <a:endParaRPr lang="es-MX"/>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s-MX"/>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F4CE577B-652E-476A-A86C-47CFE85AB9B7}" type="slidenum">
              <a:rPr lang="es-MX" smtClean="0"/>
              <a:pPr/>
              <a:t>‹Nº›</a:t>
            </a:fld>
            <a:endParaRPr lang="es-MX"/>
          </a:p>
        </p:txBody>
      </p:sp>
    </p:spTree>
    <p:extLst>
      <p:ext uri="{BB962C8B-B14F-4D97-AF65-F5344CB8AC3E}">
        <p14:creationId xmlns:p14="http://schemas.microsoft.com/office/powerpoint/2010/main" val="1413636581"/>
      </p:ext>
    </p:extLst>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 id="2147483788" r:id="rId12"/>
    <p:sldLayoutId id="2147483789" r:id="rId13"/>
    <p:sldLayoutId id="2147483790" r:id="rId14"/>
    <p:sldLayoutId id="2147483791" r:id="rId15"/>
    <p:sldLayoutId id="2147483792" r:id="rId16"/>
    <p:sldLayoutId id="2147483793" r:id="rId17"/>
  </p:sldLayoutIdLst>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2" Type="http://schemas.openxmlformats.org/officeDocument/2006/relationships/image" Target="../media/image13.tif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image" Target="../media/image15.gi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tif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3.tif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4.tif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5.tif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7.tif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ítulo 1">
            <a:extLst>
              <a:ext uri="{FF2B5EF4-FFF2-40B4-BE49-F238E27FC236}">
                <a16:creationId xmlns:a16="http://schemas.microsoft.com/office/drawing/2014/main" id="{F26DC79E-2D71-4CA4-BC4B-602FF1ED6D8C}"/>
              </a:ext>
            </a:extLst>
          </p:cNvPr>
          <p:cNvSpPr txBox="1">
            <a:spLocks/>
          </p:cNvSpPr>
          <p:nvPr/>
        </p:nvSpPr>
        <p:spPr>
          <a:xfrm>
            <a:off x="471539" y="2091121"/>
            <a:ext cx="7347038" cy="1202359"/>
          </a:xfrm>
          <a:prstGeom prst="rect">
            <a:avLst/>
          </a:prstGeom>
        </p:spPr>
        <p:txBody>
          <a:bodyPr vert="horz" lIns="91440" tIns="45720" rIns="91440" bIns="45720" rtlCol="0" anchor="b">
            <a:normAutofit fontScale="7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sz="3800" b="1" dirty="0"/>
              <a:t>SEMANA DE LA FAMILIA Y VIDA 2025</a:t>
            </a:r>
            <a:endParaRPr lang="es-MX" sz="3800" dirty="0"/>
          </a:p>
          <a:p>
            <a:r>
              <a:rPr lang="es-MX" sz="3400" b="1" dirty="0">
                <a:solidFill>
                  <a:srgbClr val="FF0000"/>
                </a:solidFill>
              </a:rPr>
              <a:t>“Familias peregrinas de la esperanza”</a:t>
            </a:r>
            <a:endParaRPr lang="es-MX" sz="3400" dirty="0">
              <a:solidFill>
                <a:srgbClr val="FF0000"/>
              </a:solidFill>
            </a:endParaRPr>
          </a:p>
        </p:txBody>
      </p:sp>
      <p:pic>
        <p:nvPicPr>
          <p:cNvPr id="6" name="Imagen 5">
            <a:extLst>
              <a:ext uri="{FF2B5EF4-FFF2-40B4-BE49-F238E27FC236}">
                <a16:creationId xmlns:a16="http://schemas.microsoft.com/office/drawing/2014/main" id="{0E240AB5-7503-405E-9BF1-D527BEB84C7D}"/>
              </a:ext>
            </a:extLst>
          </p:cNvPr>
          <p:cNvPicPr>
            <a:picLocks noChangeAspect="1"/>
          </p:cNvPicPr>
          <p:nvPr/>
        </p:nvPicPr>
        <p:blipFill>
          <a:blip r:embed="rId2"/>
          <a:stretch>
            <a:fillRect/>
          </a:stretch>
        </p:blipFill>
        <p:spPr>
          <a:xfrm>
            <a:off x="8027560" y="1"/>
            <a:ext cx="4175958" cy="6858000"/>
          </a:xfrm>
          <a:prstGeom prst="rect">
            <a:avLst/>
          </a:prstGeom>
        </p:spPr>
      </p:pic>
      <p:pic>
        <p:nvPicPr>
          <p:cNvPr id="8" name="Imagen 7">
            <a:extLst>
              <a:ext uri="{FF2B5EF4-FFF2-40B4-BE49-F238E27FC236}">
                <a16:creationId xmlns:a16="http://schemas.microsoft.com/office/drawing/2014/main" id="{0C6EC464-EB37-3349-85BA-1C18CBB93DDD}"/>
              </a:ext>
            </a:extLst>
          </p:cNvPr>
          <p:cNvPicPr>
            <a:picLocks noChangeAspect="1"/>
          </p:cNvPicPr>
          <p:nvPr/>
        </p:nvPicPr>
        <p:blipFill rotWithShape="1">
          <a:blip r:embed="rId3">
            <a:extLst>
              <a:ext uri="{28A0092B-C50C-407E-A947-70E740481C1C}">
                <a14:useLocalDpi xmlns:a14="http://schemas.microsoft.com/office/drawing/2010/main" val="0"/>
              </a:ext>
            </a:extLst>
          </a:blip>
          <a:srcRect l="28028" t="18786" r="29806" b="18596"/>
          <a:stretch/>
        </p:blipFill>
        <p:spPr>
          <a:xfrm>
            <a:off x="154286" y="4712971"/>
            <a:ext cx="1564073" cy="1657846"/>
          </a:xfrm>
          <a:prstGeom prst="rect">
            <a:avLst/>
          </a:prstGeom>
        </p:spPr>
      </p:pic>
      <p:pic>
        <p:nvPicPr>
          <p:cNvPr id="9" name="Imagen 8">
            <a:extLst>
              <a:ext uri="{FF2B5EF4-FFF2-40B4-BE49-F238E27FC236}">
                <a16:creationId xmlns:a16="http://schemas.microsoft.com/office/drawing/2014/main" id="{4BFE817B-E123-0D4B-A1A3-70ED4BC8AE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7230" y="4648806"/>
            <a:ext cx="1661347" cy="1661347"/>
          </a:xfrm>
          <a:prstGeom prst="rect">
            <a:avLst/>
          </a:prstGeom>
        </p:spPr>
      </p:pic>
      <p:pic>
        <p:nvPicPr>
          <p:cNvPr id="10" name="Imagen 9">
            <a:extLst>
              <a:ext uri="{FF2B5EF4-FFF2-40B4-BE49-F238E27FC236}">
                <a16:creationId xmlns:a16="http://schemas.microsoft.com/office/drawing/2014/main" id="{FCF207C9-9BE8-7E45-AFD5-610A7B568F2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4286" y="108184"/>
            <a:ext cx="1716767" cy="1661894"/>
          </a:xfrm>
          <a:prstGeom prst="rect">
            <a:avLst/>
          </a:prstGeom>
        </p:spPr>
      </p:pic>
      <p:pic>
        <p:nvPicPr>
          <p:cNvPr id="11" name="Imagen 10">
            <a:extLst>
              <a:ext uri="{FF2B5EF4-FFF2-40B4-BE49-F238E27FC236}">
                <a16:creationId xmlns:a16="http://schemas.microsoft.com/office/drawing/2014/main" id="{1599484A-C803-304F-93E8-398A7206F9A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48176" y="27862"/>
            <a:ext cx="1270401" cy="1822537"/>
          </a:xfrm>
          <a:prstGeom prst="rect">
            <a:avLst/>
          </a:prstGeom>
        </p:spPr>
      </p:pic>
      <p:sp>
        <p:nvSpPr>
          <p:cNvPr id="12" name="Título 1">
            <a:extLst>
              <a:ext uri="{FF2B5EF4-FFF2-40B4-BE49-F238E27FC236}">
                <a16:creationId xmlns:a16="http://schemas.microsoft.com/office/drawing/2014/main" id="{82220B19-B6EE-4348-AE77-7B0F3ED32AE7}"/>
              </a:ext>
            </a:extLst>
          </p:cNvPr>
          <p:cNvSpPr txBox="1">
            <a:spLocks/>
          </p:cNvSpPr>
          <p:nvPr/>
        </p:nvSpPr>
        <p:spPr>
          <a:xfrm>
            <a:off x="779006" y="3487744"/>
            <a:ext cx="6732104" cy="1030963"/>
          </a:xfrm>
          <a:prstGeom prst="rect">
            <a:avLst/>
          </a:prstGeom>
        </p:spPr>
        <p:txBody>
          <a:bodyPr vert="horz" lIns="91440" tIns="45720" rIns="91440" bIns="45720" rtlCol="0" anchor="b">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sz="2800" b="1" i="1" dirty="0">
                <a:latin typeface="Palatino Linotype" panose="02040502050505030304"/>
                <a:cs typeface="Times New Roman"/>
              </a:rPr>
              <a:t>Tema: La Familia DVC Peregrinando hacia la Salvación  </a:t>
            </a:r>
            <a:endParaRPr lang="es-MX" sz="2800" i="1" dirty="0">
              <a:latin typeface="Abadi MT Condensed Extra Bold" panose="020B0306030101010103" pitchFamily="34" charset="77"/>
              <a:ea typeface="+mn-ea"/>
              <a:cs typeface="+mn-cs"/>
            </a:endParaRPr>
          </a:p>
        </p:txBody>
      </p:sp>
      <p:pic>
        <p:nvPicPr>
          <p:cNvPr id="14" name="Imagen 13">
            <a:extLst>
              <a:ext uri="{FF2B5EF4-FFF2-40B4-BE49-F238E27FC236}">
                <a16:creationId xmlns:a16="http://schemas.microsoft.com/office/drawing/2014/main" id="{C7ED680C-096B-3246-A995-2ACB1E2C11DA}"/>
              </a:ext>
            </a:extLst>
          </p:cNvPr>
          <p:cNvPicPr>
            <a:picLocks noChangeAspect="1"/>
          </p:cNvPicPr>
          <p:nvPr/>
        </p:nvPicPr>
        <p:blipFill>
          <a:blip r:embed="rId7"/>
          <a:stretch>
            <a:fillRect/>
          </a:stretch>
        </p:blipFill>
        <p:spPr>
          <a:xfrm>
            <a:off x="2650435" y="735795"/>
            <a:ext cx="2994992" cy="1688452"/>
          </a:xfrm>
          <a:prstGeom prst="rect">
            <a:avLst/>
          </a:prstGeom>
        </p:spPr>
      </p:pic>
    </p:spTree>
    <p:extLst>
      <p:ext uri="{BB962C8B-B14F-4D97-AF65-F5344CB8AC3E}">
        <p14:creationId xmlns:p14="http://schemas.microsoft.com/office/powerpoint/2010/main" val="1010560983"/>
      </p:ext>
    </p:extLst>
  </p:cSld>
  <p:clrMapOvr>
    <a:masterClrMapping/>
  </p:clrMapOvr>
  <mc:AlternateContent xmlns:mc="http://schemas.openxmlformats.org/markup-compatibility/2006" xmlns:p14="http://schemas.microsoft.com/office/powerpoint/2010/main">
    <mc:Choice Requires="p14">
      <p:transition spd="slow" p14:dur="1200" advClick="0">
        <p:dissolve/>
      </p:transition>
    </mc:Choice>
    <mc:Fallback xmlns="">
      <p:transition xmlns:p14="http://schemas.microsoft.com/office/powerpoint/2010/main" spd="slow" advClick="0">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4"/>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Imagen 18">
            <a:extLst>
              <a:ext uri="{FF2B5EF4-FFF2-40B4-BE49-F238E27FC236}">
                <a16:creationId xmlns:a16="http://schemas.microsoft.com/office/drawing/2014/main" id="{3B3C9300-4239-0B4A-A2A7-906BF88B8FB4}"/>
              </a:ext>
            </a:extLst>
          </p:cNvPr>
          <p:cNvPicPr>
            <a:picLocks noChangeAspect="1"/>
          </p:cNvPicPr>
          <p:nvPr/>
        </p:nvPicPr>
        <p:blipFill rotWithShape="1">
          <a:blip r:embed="rId3">
            <a:alphaModFix amt="51000"/>
            <a:extLst>
              <a:ext uri="{BEBA8EAE-BF5A-486C-A8C5-ECC9F3942E4B}">
                <a14:imgProps xmlns:a14="http://schemas.microsoft.com/office/drawing/2010/main">
                  <a14:imgLayer>
                    <a14:imgEffect>
                      <a14:sharpenSoften amount="20000"/>
                    </a14:imgEffect>
                    <a14:imgEffect>
                      <a14:colorTemperature colorTemp="8482"/>
                    </a14:imgEffect>
                    <a14:imgEffect>
                      <a14:saturation sat="248000"/>
                    </a14:imgEffect>
                    <a14:imgEffect>
                      <a14:brightnessContrast bright="-34000" contrast="-36000"/>
                    </a14:imgEffect>
                  </a14:imgLayer>
                </a14:imgProps>
              </a:ext>
              <a:ext uri="{28A0092B-C50C-407E-A947-70E740481C1C}">
                <a14:useLocalDpi xmlns:a14="http://schemas.microsoft.com/office/drawing/2010/main" val="0"/>
              </a:ext>
            </a:extLst>
          </a:blip>
          <a:srcRect b="3120"/>
          <a:stretch/>
        </p:blipFill>
        <p:spPr>
          <a:xfrm>
            <a:off x="0" y="0"/>
            <a:ext cx="3980329" cy="6858000"/>
          </a:xfrm>
          <a:prstGeom prst="rect">
            <a:avLst/>
          </a:prstGeom>
        </p:spPr>
      </p:pic>
      <p:pic>
        <p:nvPicPr>
          <p:cNvPr id="21" name="Imagen 20">
            <a:extLst>
              <a:ext uri="{FF2B5EF4-FFF2-40B4-BE49-F238E27FC236}">
                <a16:creationId xmlns:a16="http://schemas.microsoft.com/office/drawing/2014/main" id="{BC5E8D29-994A-CF47-97E5-1E82A38CB354}"/>
              </a:ext>
            </a:extLst>
          </p:cNvPr>
          <p:cNvPicPr>
            <a:picLocks noChangeAspect="1"/>
          </p:cNvPicPr>
          <p:nvPr/>
        </p:nvPicPr>
        <p:blipFill rotWithShape="1">
          <a:blip r:embed="rId3">
            <a:alphaModFix amt="51000"/>
            <a:extLst>
              <a:ext uri="{BEBA8EAE-BF5A-486C-A8C5-ECC9F3942E4B}">
                <a14:imgProps xmlns:a14="http://schemas.microsoft.com/office/drawing/2010/main">
                  <a14:imgLayer>
                    <a14:imgEffect>
                      <a14:sharpenSoften amount="20000"/>
                    </a14:imgEffect>
                    <a14:imgEffect>
                      <a14:colorTemperature colorTemp="8482"/>
                    </a14:imgEffect>
                    <a14:imgEffect>
                      <a14:saturation sat="248000"/>
                    </a14:imgEffect>
                    <a14:imgEffect>
                      <a14:brightnessContrast bright="-34000" contrast="-36000"/>
                    </a14:imgEffect>
                  </a14:imgLayer>
                </a14:imgProps>
              </a:ext>
              <a:ext uri="{28A0092B-C50C-407E-A947-70E740481C1C}">
                <a14:useLocalDpi xmlns:a14="http://schemas.microsoft.com/office/drawing/2010/main" val="0"/>
              </a:ext>
            </a:extLst>
          </a:blip>
          <a:srcRect b="3120"/>
          <a:stretch/>
        </p:blipFill>
        <p:spPr>
          <a:xfrm>
            <a:off x="3980329" y="0"/>
            <a:ext cx="3981710" cy="6858000"/>
          </a:xfrm>
          <a:prstGeom prst="rect">
            <a:avLst/>
          </a:prstGeom>
        </p:spPr>
      </p:pic>
      <p:pic>
        <p:nvPicPr>
          <p:cNvPr id="22" name="Imagen 21">
            <a:extLst>
              <a:ext uri="{FF2B5EF4-FFF2-40B4-BE49-F238E27FC236}">
                <a16:creationId xmlns:a16="http://schemas.microsoft.com/office/drawing/2014/main" id="{22FB146E-9F65-9445-98E0-BBCEB3311313}"/>
              </a:ext>
            </a:extLst>
          </p:cNvPr>
          <p:cNvPicPr>
            <a:picLocks noChangeAspect="1"/>
          </p:cNvPicPr>
          <p:nvPr/>
        </p:nvPicPr>
        <p:blipFill rotWithShape="1">
          <a:blip r:embed="rId3">
            <a:alphaModFix amt="51000"/>
            <a:extLst>
              <a:ext uri="{BEBA8EAE-BF5A-486C-A8C5-ECC9F3942E4B}">
                <a14:imgProps xmlns:a14="http://schemas.microsoft.com/office/drawing/2010/main">
                  <a14:imgLayer>
                    <a14:imgEffect>
                      <a14:sharpenSoften amount="20000"/>
                    </a14:imgEffect>
                    <a14:imgEffect>
                      <a14:colorTemperature colorTemp="8482"/>
                    </a14:imgEffect>
                    <a14:imgEffect>
                      <a14:saturation sat="248000"/>
                    </a14:imgEffect>
                    <a14:imgEffect>
                      <a14:brightnessContrast bright="-34000" contrast="-36000"/>
                    </a14:imgEffect>
                  </a14:imgLayer>
                </a14:imgProps>
              </a:ext>
              <a:ext uri="{28A0092B-C50C-407E-A947-70E740481C1C}">
                <a14:useLocalDpi xmlns:a14="http://schemas.microsoft.com/office/drawing/2010/main" val="0"/>
              </a:ext>
            </a:extLst>
          </a:blip>
          <a:srcRect b="3120"/>
          <a:stretch/>
        </p:blipFill>
        <p:spPr>
          <a:xfrm>
            <a:off x="7958847" y="0"/>
            <a:ext cx="4250649" cy="6858000"/>
          </a:xfrm>
          <a:prstGeom prst="rect">
            <a:avLst/>
          </a:prstGeom>
        </p:spPr>
      </p:pic>
      <p:sp>
        <p:nvSpPr>
          <p:cNvPr id="16" name="1 Título">
            <a:extLst>
              <a:ext uri="{FF2B5EF4-FFF2-40B4-BE49-F238E27FC236}">
                <a16:creationId xmlns:a16="http://schemas.microsoft.com/office/drawing/2014/main" id="{067AA0F8-BC07-5D40-B436-E83A59C3E40E}"/>
              </a:ext>
            </a:extLst>
          </p:cNvPr>
          <p:cNvSpPr txBox="1">
            <a:spLocks/>
          </p:cNvSpPr>
          <p:nvPr/>
        </p:nvSpPr>
        <p:spPr>
          <a:xfrm>
            <a:off x="1991544" y="188640"/>
            <a:ext cx="8229600" cy="64807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MX" sz="4000" b="1" i="0" u="none" strike="noStrike" kern="1200" cap="none" spc="0" normalizeH="0" baseline="0" noProof="0" dirty="0">
                <a:ln>
                  <a:noFill/>
                </a:ln>
                <a:solidFill>
                  <a:schemeClr val="bg1"/>
                </a:solidFill>
                <a:effectLst/>
                <a:uLnTx/>
                <a:uFillTx/>
                <a:latin typeface="Calibri"/>
                <a:ea typeface="+mj-ea"/>
                <a:cs typeface="+mj-cs"/>
              </a:rPr>
              <a:t>ORACION</a:t>
            </a:r>
            <a:r>
              <a:rPr kumimoji="0" lang="es-MX" sz="4000" b="1" i="0" u="none" strike="noStrike" kern="1200" cap="none" spc="0" normalizeH="0" baseline="0" noProof="0" dirty="0">
                <a:ln>
                  <a:noFill/>
                </a:ln>
                <a:solidFill>
                  <a:schemeClr val="bg1"/>
                </a:solidFill>
                <a:effectLst/>
                <a:uLnTx/>
                <a:uFillTx/>
                <a:latin typeface="Calibri Light"/>
                <a:ea typeface="+mj-ea"/>
                <a:cs typeface="+mj-cs"/>
              </a:rPr>
              <a:t> </a:t>
            </a:r>
            <a:r>
              <a:rPr kumimoji="0" lang="es-MX" sz="4000" b="1" i="0" u="none" strike="noStrike" kern="1200" cap="none" spc="0" normalizeH="0" baseline="0" noProof="0" dirty="0">
                <a:ln>
                  <a:noFill/>
                </a:ln>
                <a:solidFill>
                  <a:schemeClr val="bg1"/>
                </a:solidFill>
                <a:effectLst/>
                <a:uLnTx/>
                <a:uFillTx/>
                <a:latin typeface="Calibri"/>
                <a:ea typeface="+mj-ea"/>
                <a:cs typeface="+mj-cs"/>
              </a:rPr>
              <a:t>DE LOS DVC</a:t>
            </a:r>
          </a:p>
        </p:txBody>
      </p:sp>
      <p:sp>
        <p:nvSpPr>
          <p:cNvPr id="17" name="2 Marcador de contenido">
            <a:extLst>
              <a:ext uri="{FF2B5EF4-FFF2-40B4-BE49-F238E27FC236}">
                <a16:creationId xmlns:a16="http://schemas.microsoft.com/office/drawing/2014/main" id="{A930D1E8-8EC6-6249-83AF-D5B5E8C71B07}"/>
              </a:ext>
            </a:extLst>
          </p:cNvPr>
          <p:cNvSpPr txBox="1">
            <a:spLocks/>
          </p:cNvSpPr>
          <p:nvPr/>
        </p:nvSpPr>
        <p:spPr>
          <a:xfrm>
            <a:off x="135850" y="892210"/>
            <a:ext cx="5834645" cy="567166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MX" sz="2000" b="1" i="0" u="none" strike="noStrike" kern="1200" cap="none" spc="0" normalizeH="0" baseline="0" noProof="0" dirty="0">
                <a:ln>
                  <a:noFill/>
                </a:ln>
                <a:solidFill>
                  <a:schemeClr val="bg1"/>
                </a:solidFill>
                <a:effectLst/>
                <a:uLnTx/>
                <a:uFillTx/>
                <a:latin typeface="Calibri"/>
                <a:ea typeface="+mn-ea"/>
                <a:cs typeface="+mn-cs"/>
              </a:rPr>
              <a:t>Señor, tu que conoces el corazón</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MX" sz="2000" b="1" i="0" u="none" strike="noStrike" kern="1200" cap="none" spc="0" normalizeH="0" baseline="0" noProof="0" dirty="0">
                <a:ln>
                  <a:noFill/>
                </a:ln>
                <a:solidFill>
                  <a:schemeClr val="bg1"/>
                </a:solidFill>
                <a:effectLst/>
                <a:uLnTx/>
                <a:uFillTx/>
                <a:latin typeface="Calibri"/>
                <a:ea typeface="+mn-ea"/>
                <a:cs typeface="+mn-cs"/>
              </a:rPr>
              <a:t>de cada uno de nosotros y sabes las luchas,</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MX" sz="2000" b="1" i="0" u="none" strike="noStrike" kern="1200" cap="none" spc="0" normalizeH="0" baseline="0" noProof="0" dirty="0">
                <a:ln>
                  <a:noFill/>
                </a:ln>
                <a:solidFill>
                  <a:schemeClr val="bg1"/>
                </a:solidFill>
                <a:effectLst/>
                <a:uLnTx/>
                <a:uFillTx/>
                <a:latin typeface="Calibri"/>
                <a:ea typeface="+mn-ea"/>
                <a:cs typeface="+mn-cs"/>
              </a:rPr>
              <a:t> las pruebas y las heridas</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MX" sz="2000" b="1" i="0" u="none" strike="noStrike" kern="1200" cap="none" spc="0" normalizeH="0" baseline="0" noProof="0" dirty="0">
                <a:ln>
                  <a:noFill/>
                </a:ln>
                <a:solidFill>
                  <a:schemeClr val="bg1"/>
                </a:solidFill>
                <a:effectLst/>
                <a:uLnTx/>
                <a:uFillTx/>
                <a:latin typeface="Calibri"/>
                <a:ea typeface="+mn-ea"/>
                <a:cs typeface="+mn-cs"/>
              </a:rPr>
              <a:t>que han marcado la vida de muchas parejas,</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MX" sz="2000" b="1" i="0" u="none" strike="noStrike" kern="1200" cap="none" spc="0" normalizeH="0" baseline="0" noProof="0" dirty="0">
                <a:ln>
                  <a:noFill/>
                </a:ln>
                <a:solidFill>
                  <a:schemeClr val="bg1"/>
                </a:solidFill>
                <a:effectLst/>
                <a:uLnTx/>
                <a:uFillTx/>
                <a:latin typeface="Calibri"/>
                <a:ea typeface="+mn-ea"/>
                <a:cs typeface="+mn-cs"/>
              </a:rPr>
              <a:t>entre las cuales nos contamos.</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MX" sz="2000" b="1" i="0" u="none" strike="noStrike" kern="1200" cap="none" spc="0" normalizeH="0" baseline="0" noProof="0" dirty="0">
              <a:ln>
                <a:noFill/>
              </a:ln>
              <a:solidFill>
                <a:schemeClr val="bg1"/>
              </a:solidFill>
              <a:effectLst/>
              <a:uLnTx/>
              <a:uFillTx/>
              <a:latin typeface="Calibri"/>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MX" sz="2000" b="1" i="0" u="none" strike="noStrike" kern="1200" cap="none" spc="0" normalizeH="0" baseline="0" noProof="0" dirty="0">
                <a:ln>
                  <a:noFill/>
                </a:ln>
                <a:solidFill>
                  <a:schemeClr val="bg1"/>
                </a:solidFill>
                <a:effectLst/>
                <a:uLnTx/>
                <a:uFillTx/>
                <a:latin typeface="Calibri"/>
                <a:ea typeface="+mn-ea"/>
                <a:cs typeface="+mn-cs"/>
              </a:rPr>
              <a:t>También conoces los fracasos del amor.</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MX" sz="2000" b="1" i="0" u="none" strike="noStrike" kern="1200" cap="none" spc="0" normalizeH="0" baseline="0" noProof="0" dirty="0">
                <a:ln>
                  <a:noFill/>
                </a:ln>
                <a:solidFill>
                  <a:schemeClr val="bg1"/>
                </a:solidFill>
                <a:effectLst/>
                <a:uLnTx/>
                <a:uFillTx/>
                <a:latin typeface="Calibri"/>
                <a:ea typeface="+mn-ea"/>
                <a:cs typeface="+mn-cs"/>
              </a:rPr>
              <a:t>Solo Tu puedes comprender el camino que,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MX" sz="2000" b="1" i="0" u="none" strike="noStrike" kern="1200" cap="none" spc="0" normalizeH="0" baseline="0" noProof="0" dirty="0">
                <a:ln>
                  <a:noFill/>
                </a:ln>
                <a:solidFill>
                  <a:schemeClr val="bg1"/>
                </a:solidFill>
                <a:effectLst/>
                <a:uLnTx/>
                <a:uFillTx/>
                <a:latin typeface="Calibri"/>
                <a:ea typeface="+mn-ea"/>
                <a:cs typeface="+mn-cs"/>
              </a:rPr>
              <a:t> por encima del fracaso, nos ha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MX" sz="2000" b="1" i="0" u="none" strike="noStrike" kern="1200" cap="none" spc="0" normalizeH="0" baseline="0" noProof="0" dirty="0">
                <a:ln>
                  <a:noFill/>
                </a:ln>
                <a:solidFill>
                  <a:schemeClr val="bg1"/>
                </a:solidFill>
                <a:effectLst/>
                <a:uLnTx/>
                <a:uFillTx/>
                <a:latin typeface="Calibri"/>
                <a:ea typeface="+mn-ea"/>
                <a:cs typeface="+mn-cs"/>
              </a:rPr>
              <a:t>llevado a encontrar y acoger un amor autentico.</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MX" sz="2000" b="1" i="0" u="none" strike="noStrike" kern="1200" cap="none" spc="0" normalizeH="0" baseline="0" noProof="0" dirty="0">
              <a:ln>
                <a:noFill/>
              </a:ln>
              <a:solidFill>
                <a:schemeClr val="bg1"/>
              </a:solidFill>
              <a:effectLst/>
              <a:uLnTx/>
              <a:uFillTx/>
              <a:latin typeface="Calibri"/>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MX" sz="2000" b="1" i="0" u="none" strike="noStrike" kern="1200" cap="none" spc="0" normalizeH="0" baseline="0" noProof="0" dirty="0">
                <a:ln>
                  <a:noFill/>
                </a:ln>
                <a:solidFill>
                  <a:schemeClr val="bg1"/>
                </a:solidFill>
                <a:effectLst/>
                <a:uLnTx/>
                <a:uFillTx/>
                <a:latin typeface="Calibri"/>
                <a:ea typeface="+mn-ea"/>
                <a:cs typeface="+mn-cs"/>
              </a:rPr>
              <a:t>Sabemos que tenemos necesidad de tu misericordia:</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MX" sz="2000" b="1" i="0" u="none" strike="noStrike" kern="1200" cap="none" spc="0" normalizeH="0" baseline="0" noProof="0" dirty="0">
                <a:ln>
                  <a:noFill/>
                </a:ln>
                <a:solidFill>
                  <a:schemeClr val="bg1"/>
                </a:solidFill>
                <a:effectLst/>
                <a:uLnTx/>
                <a:uFillTx/>
                <a:latin typeface="Calibri"/>
                <a:ea typeface="+mn-ea"/>
                <a:cs typeface="+mn-cs"/>
              </a:rPr>
              <a:t>¿Quien puede creerse dispensado de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MX" sz="2000" b="1" i="0" u="none" strike="noStrike" kern="1200" cap="none" spc="0" normalizeH="0" baseline="0" noProof="0" dirty="0">
                <a:ln>
                  <a:noFill/>
                </a:ln>
                <a:solidFill>
                  <a:schemeClr val="bg1"/>
                </a:solidFill>
                <a:effectLst/>
                <a:uLnTx/>
                <a:uFillTx/>
                <a:latin typeface="Calibri"/>
                <a:ea typeface="+mn-ea"/>
                <a:cs typeface="+mn-cs"/>
              </a:rPr>
              <a:t> tender los brazos hacia Ti?</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MX"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MX" sz="20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MX" sz="2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MX" sz="2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MX" sz="2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MX" sz="2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MX" sz="2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MX" sz="2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MX" sz="2200" b="0" i="0" u="none" strike="noStrike" kern="1200" cap="none" spc="0" normalizeH="0" baseline="0" noProof="0" dirty="0">
                <a:ln>
                  <a:noFill/>
                </a:ln>
                <a:solidFill>
                  <a:prstClr val="black"/>
                </a:solidFill>
                <a:effectLst/>
                <a:uLnTx/>
                <a:uFillTx/>
                <a:latin typeface="Calibri"/>
                <a:ea typeface="+mn-ea"/>
                <a:cs typeface="+mn-cs"/>
              </a:rPr>
              <a:t>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MX" sz="2200" b="0" i="0" u="none" strike="noStrike" kern="1200" cap="none" spc="0" normalizeH="0" baseline="0" noProof="0" dirty="0">
              <a:ln>
                <a:noFill/>
              </a:ln>
              <a:solidFill>
                <a:prstClr val="black"/>
              </a:solidFill>
              <a:effectLst/>
              <a:uLnTx/>
              <a:uFillTx/>
              <a:latin typeface="Calibri"/>
              <a:ea typeface="+mn-ea"/>
              <a:cs typeface="+mn-cs"/>
            </a:endParaRPr>
          </a:p>
        </p:txBody>
      </p:sp>
      <p:sp>
        <p:nvSpPr>
          <p:cNvPr id="18" name="2 Marcador de contenido">
            <a:extLst>
              <a:ext uri="{FF2B5EF4-FFF2-40B4-BE49-F238E27FC236}">
                <a16:creationId xmlns:a16="http://schemas.microsoft.com/office/drawing/2014/main" id="{69EA409C-5513-5943-82CA-6FED08FFC44C}"/>
              </a:ext>
            </a:extLst>
          </p:cNvPr>
          <p:cNvSpPr txBox="1">
            <a:spLocks/>
          </p:cNvSpPr>
          <p:nvPr/>
        </p:nvSpPr>
        <p:spPr>
          <a:xfrm>
            <a:off x="5916706" y="830094"/>
            <a:ext cx="6252882" cy="5795682"/>
          </a:xfrm>
          <a:prstGeom prst="rect">
            <a:avLst/>
          </a:prstGeom>
        </p:spPr>
        <p:txBody>
          <a:bodyPr vert="horz" lIns="91440" tIns="45720" rIns="91440" bIns="45720" rtlCol="0">
            <a:normAutofit fontScale="70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s-MX" sz="2800" b="1" i="0" u="none" strike="noStrike" kern="1200" cap="none" spc="0" normalizeH="0" baseline="0" noProof="0" dirty="0">
                <a:ln>
                  <a:noFill/>
                </a:ln>
                <a:solidFill>
                  <a:srgbClr val="3174C5"/>
                </a:solidFill>
                <a:effectLst/>
                <a:uLnTx/>
                <a:uFillTx/>
                <a:latin typeface="Calibri"/>
                <a:ea typeface="+mn-ea"/>
                <a:cs typeface="+mn-cs"/>
              </a:rPr>
              <a:t> </a:t>
            </a:r>
            <a:r>
              <a:rPr kumimoji="0" lang="es-MX" sz="2800" b="1" i="0" u="none" strike="noStrike" kern="1200" cap="none" spc="0" normalizeH="0" baseline="0" noProof="0" dirty="0">
                <a:ln>
                  <a:noFill/>
                </a:ln>
                <a:solidFill>
                  <a:schemeClr val="bg1"/>
                </a:solidFill>
                <a:effectLst/>
                <a:uLnTx/>
                <a:uFillTx/>
                <a:latin typeface="Calibri"/>
                <a:ea typeface="+mn-ea"/>
                <a:cs typeface="+mn-cs"/>
              </a:rPr>
              <a:t>Y creemos que este amor del que hoy</a:t>
            </a:r>
          </a:p>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s-MX" sz="2800" b="1" i="0" u="none" strike="noStrike" kern="1200" cap="none" spc="0" normalizeH="0" baseline="0" noProof="0" dirty="0">
                <a:ln>
                  <a:noFill/>
                </a:ln>
                <a:solidFill>
                  <a:schemeClr val="bg1"/>
                </a:solidFill>
                <a:effectLst/>
                <a:uLnTx/>
                <a:uFillTx/>
                <a:latin typeface="Calibri"/>
                <a:ea typeface="+mn-ea"/>
                <a:cs typeface="+mn-cs"/>
              </a:rPr>
              <a:t> vivimos es en verdad una parte, por muy</a:t>
            </a:r>
          </a:p>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s-MX" sz="2800" b="1" i="0" u="none" strike="noStrike" kern="1200" cap="none" spc="0" normalizeH="0" baseline="0" noProof="0" dirty="0">
                <a:ln>
                  <a:noFill/>
                </a:ln>
                <a:solidFill>
                  <a:schemeClr val="bg1"/>
                </a:solidFill>
                <a:effectLst/>
                <a:uLnTx/>
                <a:uFillTx/>
                <a:latin typeface="Calibri"/>
                <a:ea typeface="+mn-ea"/>
                <a:cs typeface="+mn-cs"/>
              </a:rPr>
              <a:t> pequeña que sea, de tu propio amor.</a:t>
            </a:r>
          </a:p>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es-MX" sz="2800" b="1" i="0" u="none" strike="noStrike" kern="1200" cap="none" spc="0" normalizeH="0" baseline="0" noProof="0" dirty="0">
              <a:ln>
                <a:noFill/>
              </a:ln>
              <a:solidFill>
                <a:schemeClr val="bg1"/>
              </a:solidFill>
              <a:effectLst/>
              <a:uLnTx/>
              <a:uFillTx/>
              <a:latin typeface="Calibri"/>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s-MX" sz="2800" b="1" i="0" u="none" strike="noStrike" kern="1200" cap="none" spc="0" normalizeH="0" baseline="0" noProof="0" dirty="0">
                <a:ln>
                  <a:noFill/>
                </a:ln>
                <a:solidFill>
                  <a:schemeClr val="bg1"/>
                </a:solidFill>
                <a:effectLst/>
                <a:uLnTx/>
                <a:uFillTx/>
                <a:latin typeface="Calibri"/>
                <a:ea typeface="+mn-ea"/>
                <a:cs typeface="+mn-cs"/>
              </a:rPr>
              <a:t>Tenemos necesidad de compartir nuestra</a:t>
            </a:r>
          </a:p>
          <a:p>
            <a:pPr marL="0" marR="0" lvl="0" indent="0" algn="ctr" defTabSz="914400" rtl="0" eaLnBrk="1" fontAlgn="auto" latinLnBrk="0" hangingPunct="1">
              <a:lnSpc>
                <a:spcPct val="120000"/>
              </a:lnSpc>
              <a:spcBef>
                <a:spcPct val="20000"/>
              </a:spcBef>
              <a:spcAft>
                <a:spcPts val="0"/>
              </a:spcAft>
              <a:buClrTx/>
              <a:buSzTx/>
              <a:buFont typeface="Arial" panose="020B0604020202020204" pitchFamily="34" charset="0"/>
              <a:buNone/>
              <a:tabLst/>
              <a:defRPr/>
            </a:pPr>
            <a:r>
              <a:rPr kumimoji="0" lang="es-MX" sz="2800" b="1" i="0" u="none" strike="noStrike" kern="1200" cap="none" spc="0" normalizeH="0" baseline="0" noProof="0" dirty="0">
                <a:ln>
                  <a:noFill/>
                </a:ln>
                <a:solidFill>
                  <a:schemeClr val="bg1"/>
                </a:solidFill>
                <a:effectLst/>
                <a:uLnTx/>
                <a:uFillTx/>
                <a:latin typeface="Calibri"/>
                <a:ea typeface="+mn-ea"/>
                <a:cs typeface="+mn-cs"/>
              </a:rPr>
              <a:t> fe con nuestros hermanos.</a:t>
            </a:r>
          </a:p>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s-MX" sz="2800" b="1" i="0" u="none" strike="noStrike" kern="1200" cap="none" spc="0" normalizeH="0" baseline="0" noProof="0" dirty="0">
                <a:ln>
                  <a:noFill/>
                </a:ln>
                <a:solidFill>
                  <a:schemeClr val="bg1"/>
                </a:solidFill>
                <a:effectLst/>
                <a:uLnTx/>
                <a:uFillTx/>
                <a:latin typeface="Calibri"/>
                <a:ea typeface="+mn-ea"/>
                <a:cs typeface="+mn-cs"/>
              </a:rPr>
              <a:t>Tenemos necesidad del pan</a:t>
            </a:r>
          </a:p>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s-MX" sz="2800" b="1" i="0" u="none" strike="noStrike" kern="1200" cap="none" spc="0" normalizeH="0" baseline="0" noProof="0" dirty="0">
                <a:ln>
                  <a:noFill/>
                </a:ln>
                <a:solidFill>
                  <a:schemeClr val="bg1"/>
                </a:solidFill>
                <a:effectLst/>
                <a:uLnTx/>
                <a:uFillTx/>
                <a:latin typeface="Calibri"/>
                <a:ea typeface="+mn-ea"/>
                <a:cs typeface="+mn-cs"/>
              </a:rPr>
              <a:t> que manifiesta nuestra esperanza</a:t>
            </a:r>
          </a:p>
          <a:p>
            <a:pPr marL="0" marR="0" lvl="0" indent="0" algn="ctr" defTabSz="914400" rtl="0" eaLnBrk="1" fontAlgn="auto" latinLnBrk="0" hangingPunct="1">
              <a:lnSpc>
                <a:spcPct val="120000"/>
              </a:lnSpc>
              <a:spcBef>
                <a:spcPct val="20000"/>
              </a:spcBef>
              <a:spcAft>
                <a:spcPts val="0"/>
              </a:spcAft>
              <a:buClrTx/>
              <a:buSzTx/>
              <a:buFont typeface="Arial" panose="020B0604020202020204" pitchFamily="34" charset="0"/>
              <a:buNone/>
              <a:tabLst/>
              <a:defRPr/>
            </a:pPr>
            <a:r>
              <a:rPr kumimoji="0" lang="es-MX" sz="2800" b="1" i="0" u="none" strike="noStrike" kern="1200" cap="none" spc="0" normalizeH="0" baseline="0" noProof="0" dirty="0">
                <a:ln>
                  <a:noFill/>
                </a:ln>
                <a:solidFill>
                  <a:schemeClr val="bg1"/>
                </a:solidFill>
                <a:effectLst/>
                <a:uLnTx/>
                <a:uFillTx/>
                <a:latin typeface="Calibri"/>
                <a:ea typeface="+mn-ea"/>
                <a:cs typeface="+mn-cs"/>
              </a:rPr>
              <a:t> y da fuerzas para vivir conforme a tu palabra.</a:t>
            </a:r>
          </a:p>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es-MX" sz="2800" b="1" i="0" u="none" strike="noStrike" kern="1200" cap="none" spc="0" normalizeH="0" baseline="0" noProof="0" dirty="0">
              <a:ln>
                <a:noFill/>
              </a:ln>
              <a:solidFill>
                <a:schemeClr val="bg1"/>
              </a:solidFill>
              <a:effectLst/>
              <a:uLnTx/>
              <a:uFillTx/>
              <a:latin typeface="Calibri"/>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s-MX" sz="2800" b="1" i="0" u="none" strike="noStrike" kern="1200" cap="none" spc="0" normalizeH="0" baseline="0" noProof="0" dirty="0">
                <a:ln>
                  <a:noFill/>
                </a:ln>
                <a:solidFill>
                  <a:schemeClr val="bg1"/>
                </a:solidFill>
                <a:effectLst/>
                <a:uLnTx/>
                <a:uFillTx/>
                <a:latin typeface="Calibri"/>
                <a:ea typeface="+mn-ea"/>
                <a:cs typeface="+mn-cs"/>
              </a:rPr>
              <a:t>Te pedimos Señor,</a:t>
            </a:r>
          </a:p>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s-MX" sz="2800" b="1" i="0" u="none" strike="noStrike" kern="1200" cap="none" spc="0" normalizeH="0" baseline="0" noProof="0" dirty="0">
                <a:ln>
                  <a:noFill/>
                </a:ln>
                <a:solidFill>
                  <a:schemeClr val="bg1"/>
                </a:solidFill>
                <a:effectLst/>
                <a:uLnTx/>
                <a:uFillTx/>
                <a:latin typeface="Calibri"/>
                <a:ea typeface="+mn-ea"/>
                <a:cs typeface="+mn-cs"/>
              </a:rPr>
              <a:t> que nos hagas sitios en tu mesa</a:t>
            </a:r>
          </a:p>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s-MX" sz="2800" b="1" i="0" u="none" strike="noStrike" kern="1200" cap="none" spc="0" normalizeH="0" baseline="0" noProof="0" dirty="0">
                <a:ln>
                  <a:noFill/>
                </a:ln>
                <a:solidFill>
                  <a:schemeClr val="bg1"/>
                </a:solidFill>
                <a:effectLst/>
                <a:uLnTx/>
                <a:uFillTx/>
                <a:latin typeface="Calibri"/>
                <a:ea typeface="+mn-ea"/>
                <a:cs typeface="+mn-cs"/>
              </a:rPr>
              <a:t> en la que reúnes a tus amigos:</a:t>
            </a:r>
          </a:p>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s-MX" sz="2800" b="1" i="0" u="none" strike="noStrike" kern="1200" cap="none" spc="0" normalizeH="0" baseline="0" noProof="0" dirty="0">
                <a:ln>
                  <a:noFill/>
                </a:ln>
                <a:solidFill>
                  <a:schemeClr val="bg1"/>
                </a:solidFill>
                <a:effectLst/>
                <a:uLnTx/>
                <a:uFillTx/>
                <a:latin typeface="Calibri"/>
                <a:ea typeface="+mn-ea"/>
                <a:cs typeface="+mn-cs"/>
              </a:rPr>
              <a:t> Tu que escuchaste el ruego de la cananea,</a:t>
            </a:r>
          </a:p>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s-MX" sz="2800" b="1" i="0" u="none" strike="noStrike" kern="1200" cap="none" spc="0" normalizeH="0" baseline="0" noProof="0" dirty="0">
                <a:ln>
                  <a:noFill/>
                </a:ln>
                <a:solidFill>
                  <a:schemeClr val="bg1"/>
                </a:solidFill>
                <a:effectLst/>
                <a:uLnTx/>
                <a:uFillTx/>
                <a:latin typeface="Calibri"/>
                <a:ea typeface="+mn-ea"/>
                <a:cs typeface="+mn-cs"/>
              </a:rPr>
              <a:t> Tu que amas sin condiciones y que no te vuelves atrás,</a:t>
            </a:r>
          </a:p>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s-MX" sz="2800" b="1" i="0" u="none" strike="noStrike" kern="1200" cap="none" spc="0" normalizeH="0" baseline="0" noProof="0" dirty="0">
                <a:ln>
                  <a:noFill/>
                </a:ln>
                <a:solidFill>
                  <a:schemeClr val="bg1"/>
                </a:solidFill>
                <a:effectLst/>
                <a:uLnTx/>
                <a:uFillTx/>
                <a:latin typeface="Calibri"/>
                <a:ea typeface="+mn-ea"/>
                <a:cs typeface="+mn-cs"/>
              </a:rPr>
              <a:t> Tu a quien queremos amar siempre.</a:t>
            </a:r>
          </a:p>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es-MX" sz="2800" b="1" i="0" u="none" strike="noStrike" kern="1200" cap="none" spc="0" normalizeH="0" baseline="0" noProof="0" dirty="0">
              <a:ln>
                <a:noFill/>
              </a:ln>
              <a:solidFill>
                <a:schemeClr val="bg1"/>
              </a:solidFill>
              <a:effectLst/>
              <a:uLnTx/>
              <a:uFillTx/>
              <a:latin typeface="Calibri"/>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s-MX" sz="2800" b="1" i="0" u="none" strike="noStrike" kern="1200" cap="none" spc="0" normalizeH="0" baseline="0" noProof="0" dirty="0">
                <a:ln>
                  <a:noFill/>
                </a:ln>
                <a:solidFill>
                  <a:schemeClr val="bg1"/>
                </a:solidFill>
                <a:effectLst/>
                <a:uLnTx/>
                <a:uFillTx/>
                <a:latin typeface="Calibri"/>
                <a:ea typeface="+mn-ea"/>
                <a:cs typeface="+mn-cs"/>
              </a:rPr>
              <a:t>Amen</a:t>
            </a:r>
            <a:r>
              <a:rPr kumimoji="0" lang="es-MX" sz="2000" b="1" i="0" u="none" strike="noStrike" kern="1200" cap="none" spc="0" normalizeH="0" baseline="0" noProof="0" dirty="0">
                <a:ln>
                  <a:noFill/>
                </a:ln>
                <a:solidFill>
                  <a:schemeClr val="bg1"/>
                </a:solidFill>
                <a:effectLst/>
                <a:uLnTx/>
                <a:uFillTx/>
                <a:latin typeface="Calibri"/>
                <a:ea typeface="+mn-ea"/>
                <a:cs typeface="+mn-cs"/>
              </a:rPr>
              <a:t>.</a:t>
            </a:r>
          </a:p>
        </p:txBody>
      </p:sp>
    </p:spTree>
    <p:extLst>
      <p:ext uri="{BB962C8B-B14F-4D97-AF65-F5344CB8AC3E}">
        <p14:creationId xmlns:p14="http://schemas.microsoft.com/office/powerpoint/2010/main" val="11417563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ACE9E2ED-2BB1-46AE-A037-86EC1BFB33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28B54C3-B57B-472A-B96E-1FCB67093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23337" y="-3"/>
            <a:ext cx="3611463" cy="6858000"/>
          </a:xfrm>
          <a:prstGeom prst="rect">
            <a:avLst/>
          </a:prstGeom>
          <a:gradFill>
            <a:gsLst>
              <a:gs pos="0">
                <a:schemeClr val="accent5">
                  <a:alpha val="77000"/>
                </a:schemeClr>
              </a:gs>
              <a:gs pos="100000">
                <a:schemeClr val="tx2">
                  <a:lumMod val="50000"/>
                  <a:lumOff val="50000"/>
                  <a:alpha val="52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C4C9F2B0-1044-46EB-8AEB-C3BFFDE6C2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23336" y="-3"/>
            <a:ext cx="4068664" cy="6858000"/>
          </a:xfrm>
          <a:prstGeom prst="rect">
            <a:avLst/>
          </a:prstGeom>
          <a:gradFill>
            <a:gsLst>
              <a:gs pos="22000">
                <a:schemeClr val="accent2">
                  <a:alpha val="69000"/>
                </a:schemeClr>
              </a:gs>
              <a:gs pos="99000">
                <a:schemeClr val="accent4">
                  <a:alpha val="74000"/>
                </a:schemeClr>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7DB3C429-F8DA-49B9-AF84-21996FCF7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426853" y="-345671"/>
            <a:ext cx="3429002" cy="4120348"/>
          </a:xfrm>
          <a:prstGeom prst="rect">
            <a:avLst/>
          </a:prstGeom>
          <a:gradFill>
            <a:gsLst>
              <a:gs pos="0">
                <a:schemeClr val="accent5">
                  <a:alpha val="26000"/>
                </a:schemeClr>
              </a:gs>
              <a:gs pos="49000">
                <a:schemeClr val="tx2">
                  <a:lumMod val="75000"/>
                  <a:lumOff val="25000"/>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2">
            <a:extLst>
              <a:ext uri="{FF2B5EF4-FFF2-40B4-BE49-F238E27FC236}">
                <a16:creationId xmlns:a16="http://schemas.microsoft.com/office/drawing/2014/main" id="{D0921615-1004-014D-AC3A-1930C2AFD209}"/>
              </a:ext>
            </a:extLst>
          </p:cNvPr>
          <p:cNvSpPr txBox="1"/>
          <p:nvPr/>
        </p:nvSpPr>
        <p:spPr>
          <a:xfrm>
            <a:off x="841647" y="1910565"/>
            <a:ext cx="6101014" cy="1846659"/>
          </a:xfrm>
          <a:prstGeom prst="rect">
            <a:avLst/>
          </a:prstGeom>
        </p:spPr>
        <p:txBody>
          <a:bodyPr wrap="square" lIns="0" tIns="0" rIns="0" bIns="0" rtlCol="0" anchor="t">
            <a:spAutoFit/>
          </a:bodyPr>
          <a:lstStyle/>
          <a:p>
            <a:pPr algn="ctr"/>
            <a:r>
              <a:rPr lang="es-MX" sz="4000" b="1" i="1" dirty="0">
                <a:latin typeface="Palatino Linotype" panose="02040502050505030304"/>
                <a:cs typeface="Times New Roman"/>
              </a:rPr>
              <a:t>La Familia DVC Peregrinando hacia la Salvación</a:t>
            </a:r>
            <a:endParaRPr lang="en-US" sz="4000" b="1" i="1" dirty="0">
              <a:solidFill>
                <a:srgbClr val="000000"/>
              </a:solidFill>
              <a:latin typeface="Calibri" panose="020F0502020204030204" pitchFamily="34" charset="0"/>
              <a:ea typeface="Ayuthaya" pitchFamily="2" charset="-34"/>
              <a:cs typeface="Calibri" panose="020F0502020204030204" pitchFamily="34" charset="0"/>
              <a:sym typeface="The Seasons"/>
            </a:endParaRPr>
          </a:p>
        </p:txBody>
      </p:sp>
      <p:grpSp>
        <p:nvGrpSpPr>
          <p:cNvPr id="16" name="Group 3">
            <a:extLst>
              <a:ext uri="{FF2B5EF4-FFF2-40B4-BE49-F238E27FC236}">
                <a16:creationId xmlns:a16="http://schemas.microsoft.com/office/drawing/2014/main" id="{71D17187-46C5-FC4F-B9DD-F13D429E10A6}"/>
              </a:ext>
            </a:extLst>
          </p:cNvPr>
          <p:cNvGrpSpPr/>
          <p:nvPr/>
        </p:nvGrpSpPr>
        <p:grpSpPr>
          <a:xfrm>
            <a:off x="1139441" y="501777"/>
            <a:ext cx="5950472" cy="651160"/>
            <a:chOff x="0" y="0"/>
            <a:chExt cx="1877441" cy="217076"/>
          </a:xfrm>
        </p:grpSpPr>
        <p:sp>
          <p:nvSpPr>
            <p:cNvPr id="17" name="Freeform 4">
              <a:extLst>
                <a:ext uri="{FF2B5EF4-FFF2-40B4-BE49-F238E27FC236}">
                  <a16:creationId xmlns:a16="http://schemas.microsoft.com/office/drawing/2014/main" id="{9F9C3D8B-30AA-4049-AD35-4470D9988727}"/>
                </a:ext>
              </a:extLst>
            </p:cNvPr>
            <p:cNvSpPr/>
            <p:nvPr/>
          </p:nvSpPr>
          <p:spPr>
            <a:xfrm>
              <a:off x="0" y="0"/>
              <a:ext cx="1877441" cy="217076"/>
            </a:xfrm>
            <a:custGeom>
              <a:avLst/>
              <a:gdLst/>
              <a:ahLst/>
              <a:cxnLst/>
              <a:rect l="l" t="t" r="r" b="b"/>
              <a:pathLst>
                <a:path w="1877441" h="217076">
                  <a:moveTo>
                    <a:pt x="108538" y="0"/>
                  </a:moveTo>
                  <a:lnTo>
                    <a:pt x="1768903" y="0"/>
                  </a:lnTo>
                  <a:cubicBezTo>
                    <a:pt x="1828847" y="0"/>
                    <a:pt x="1877441" y="48594"/>
                    <a:pt x="1877441" y="108538"/>
                  </a:cubicBezTo>
                  <a:lnTo>
                    <a:pt x="1877441" y="108538"/>
                  </a:lnTo>
                  <a:cubicBezTo>
                    <a:pt x="1877441" y="168482"/>
                    <a:pt x="1828847" y="217076"/>
                    <a:pt x="1768903" y="217076"/>
                  </a:cubicBezTo>
                  <a:lnTo>
                    <a:pt x="108538" y="217076"/>
                  </a:lnTo>
                  <a:cubicBezTo>
                    <a:pt x="48594" y="217076"/>
                    <a:pt x="0" y="168482"/>
                    <a:pt x="0" y="108538"/>
                  </a:cubicBezTo>
                  <a:lnTo>
                    <a:pt x="0" y="108538"/>
                  </a:lnTo>
                  <a:cubicBezTo>
                    <a:pt x="0" y="48594"/>
                    <a:pt x="48594" y="0"/>
                    <a:pt x="108538" y="0"/>
                  </a:cubicBezTo>
                  <a:close/>
                </a:path>
              </a:pathLst>
            </a:custGeom>
            <a:solidFill>
              <a:srgbClr val="D1B1A5"/>
            </a:solidFill>
          </p:spPr>
          <p:txBody>
            <a:bodyPr/>
            <a:lstStyle/>
            <a:p>
              <a:endParaRPr lang="es-MX" dirty="0"/>
            </a:p>
          </p:txBody>
        </p:sp>
        <p:sp>
          <p:nvSpPr>
            <p:cNvPr id="18" name="TextBox 5">
              <a:extLst>
                <a:ext uri="{FF2B5EF4-FFF2-40B4-BE49-F238E27FC236}">
                  <a16:creationId xmlns:a16="http://schemas.microsoft.com/office/drawing/2014/main" id="{913EB45B-3837-4D4A-B30C-9CBCD6E4D80F}"/>
                </a:ext>
              </a:extLst>
            </p:cNvPr>
            <p:cNvSpPr txBox="1"/>
            <p:nvPr/>
          </p:nvSpPr>
          <p:spPr>
            <a:xfrm>
              <a:off x="0" y="-57150"/>
              <a:ext cx="1877441" cy="274226"/>
            </a:xfrm>
            <a:prstGeom prst="rect">
              <a:avLst/>
            </a:prstGeom>
          </p:spPr>
          <p:txBody>
            <a:bodyPr lIns="33867" tIns="33867" rIns="33867" bIns="33867" rtlCol="0" anchor="ctr"/>
            <a:lstStyle/>
            <a:p>
              <a:pPr algn="ctr">
                <a:lnSpc>
                  <a:spcPts val="1773"/>
                </a:lnSpc>
              </a:pPr>
              <a:endParaRPr sz="1200"/>
            </a:p>
          </p:txBody>
        </p:sp>
      </p:grpSp>
      <p:sp>
        <p:nvSpPr>
          <p:cNvPr id="11" name="Rectángulo 10">
            <a:extLst>
              <a:ext uri="{FF2B5EF4-FFF2-40B4-BE49-F238E27FC236}">
                <a16:creationId xmlns:a16="http://schemas.microsoft.com/office/drawing/2014/main" id="{309B146D-2344-804A-A07D-AB9A95498F0F}"/>
              </a:ext>
            </a:extLst>
          </p:cNvPr>
          <p:cNvSpPr/>
          <p:nvPr/>
        </p:nvSpPr>
        <p:spPr>
          <a:xfrm>
            <a:off x="1468984" y="642691"/>
            <a:ext cx="5249867" cy="400110"/>
          </a:xfrm>
          <a:prstGeom prst="rect">
            <a:avLst/>
          </a:prstGeom>
        </p:spPr>
        <p:txBody>
          <a:bodyPr wrap="square">
            <a:spAutoFit/>
          </a:bodyPr>
          <a:lstStyle/>
          <a:p>
            <a:r>
              <a:rPr lang="es-MX" sz="2000" b="1" dirty="0">
                <a:solidFill>
                  <a:srgbClr val="FF0000"/>
                </a:solidFill>
              </a:rPr>
              <a:t>“Familias peregrinas de la esperanza”</a:t>
            </a:r>
            <a:endParaRPr lang="es-MX" sz="2000" dirty="0">
              <a:solidFill>
                <a:srgbClr val="FF0000"/>
              </a:solidFill>
            </a:endParaRPr>
          </a:p>
        </p:txBody>
      </p:sp>
      <p:sp>
        <p:nvSpPr>
          <p:cNvPr id="20" name="TextBox 9">
            <a:extLst>
              <a:ext uri="{FF2B5EF4-FFF2-40B4-BE49-F238E27FC236}">
                <a16:creationId xmlns:a16="http://schemas.microsoft.com/office/drawing/2014/main" id="{7441AE56-1291-E74F-B930-181F92FD5FC4}"/>
              </a:ext>
            </a:extLst>
          </p:cNvPr>
          <p:cNvSpPr txBox="1"/>
          <p:nvPr/>
        </p:nvSpPr>
        <p:spPr>
          <a:xfrm>
            <a:off x="613339" y="4692058"/>
            <a:ext cx="7235687" cy="615553"/>
          </a:xfrm>
          <a:prstGeom prst="rect">
            <a:avLst/>
          </a:prstGeom>
        </p:spPr>
        <p:txBody>
          <a:bodyPr wrap="square" lIns="0" tIns="0" rIns="0" bIns="0" rtlCol="0" anchor="t">
            <a:spAutoFit/>
          </a:bodyPr>
          <a:lstStyle/>
          <a:p>
            <a:pPr algn="just"/>
            <a:r>
              <a:rPr lang="es-ES_tradnl" sz="2000" b="1" i="1" dirty="0">
                <a:latin typeface="Palatino Linotype" panose="02040502050505030304"/>
                <a:cs typeface="Times New Roman"/>
              </a:rPr>
              <a:t>OBJETIVO: Entender y aceptar la situación del matrimonio MISERERE DVC y cual debe de ser su papel dentro de la iglesia. </a:t>
            </a:r>
          </a:p>
        </p:txBody>
      </p:sp>
      <p:pic>
        <p:nvPicPr>
          <p:cNvPr id="14" name="Picture 3">
            <a:extLst>
              <a:ext uri="{FF2B5EF4-FFF2-40B4-BE49-F238E27FC236}">
                <a16:creationId xmlns:a16="http://schemas.microsoft.com/office/drawing/2014/main" id="{4E79A02B-005A-E940-B08E-088A7DD18438}"/>
              </a:ext>
            </a:extLst>
          </p:cNvPr>
          <p:cNvPicPr>
            <a:picLocks noChangeAspect="1"/>
          </p:cNvPicPr>
          <p:nvPr/>
        </p:nvPicPr>
        <p:blipFill>
          <a:blip r:embed="rId2"/>
          <a:stretch>
            <a:fillRect/>
          </a:stretch>
        </p:blipFill>
        <p:spPr>
          <a:xfrm>
            <a:off x="7784308" y="1735938"/>
            <a:ext cx="4407692" cy="3386136"/>
          </a:xfrm>
          <a:custGeom>
            <a:avLst/>
            <a:gdLst/>
            <a:ahLst/>
            <a:cxnLst/>
            <a:rect l="l" t="t" r="r" b="b"/>
            <a:pathLst>
              <a:path w="5031136" h="5031136">
                <a:moveTo>
                  <a:pt x="2515568" y="0"/>
                </a:moveTo>
                <a:cubicBezTo>
                  <a:pt x="3904878" y="0"/>
                  <a:pt x="5031136" y="1126258"/>
                  <a:pt x="5031136" y="2515568"/>
                </a:cubicBezTo>
                <a:cubicBezTo>
                  <a:pt x="5031136" y="3904878"/>
                  <a:pt x="3904878" y="5031136"/>
                  <a:pt x="2515568" y="5031136"/>
                </a:cubicBezTo>
                <a:cubicBezTo>
                  <a:pt x="1126258" y="5031136"/>
                  <a:pt x="0" y="3904878"/>
                  <a:pt x="0" y="2515568"/>
                </a:cubicBezTo>
                <a:cubicBezTo>
                  <a:pt x="0" y="1126258"/>
                  <a:pt x="1126258" y="0"/>
                  <a:pt x="2515568" y="0"/>
                </a:cubicBezTo>
                <a:close/>
              </a:path>
            </a:pathLst>
          </a:custGeom>
        </p:spPr>
      </p:pic>
    </p:spTree>
    <p:extLst>
      <p:ext uri="{BB962C8B-B14F-4D97-AF65-F5344CB8AC3E}">
        <p14:creationId xmlns:p14="http://schemas.microsoft.com/office/powerpoint/2010/main" val="2535019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
          <p:cNvSpPr/>
          <p:nvPr/>
        </p:nvSpPr>
        <p:spPr>
          <a:xfrm>
            <a:off x="5565914" y="1681335"/>
            <a:ext cx="6280918" cy="2677656"/>
          </a:xfrm>
          <a:prstGeom prst="rect">
            <a:avLst/>
          </a:prstGeom>
        </p:spPr>
        <p:txBody>
          <a:bodyPr wrap="square">
            <a:spAutoFit/>
          </a:bodyPr>
          <a:lstStyle/>
          <a:p>
            <a:pPr algn="just"/>
            <a:r>
              <a:rPr lang="es-MX" sz="2400" b="1" dirty="0">
                <a:latin typeface="Calibri"/>
              </a:rPr>
              <a:t>Somos matrimonios en los que, cuando menos, uno de los dos está casado por la iglesia, con una tercera persona y que por diversas situaciones o circunstancias  ese matrimonio fracasó, por lo que nos encontramos en una situación irregular, con relación al Sacramento del Matrimonio.</a:t>
            </a:r>
          </a:p>
        </p:txBody>
      </p:sp>
      <p:pic>
        <p:nvPicPr>
          <p:cNvPr id="9" name="Picture 4" descr="C:\Users\AMRios\AppData\Local\Microsoft\Windows\Temporary Internet Files\Content.IE5\CP01HK3P\dibujosparaninos-dibujos-del-dia-de-la-familia-07[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8193" y="1644495"/>
            <a:ext cx="3288940" cy="308039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2">
            <a:extLst>
              <a:ext uri="{FF2B5EF4-FFF2-40B4-BE49-F238E27FC236}">
                <a16:creationId xmlns:a16="http://schemas.microsoft.com/office/drawing/2014/main" id="{D5938D39-1EC8-2B44-9EE4-D92B89E2FE6E}"/>
              </a:ext>
            </a:extLst>
          </p:cNvPr>
          <p:cNvSpPr/>
          <p:nvPr/>
        </p:nvSpPr>
        <p:spPr>
          <a:xfrm>
            <a:off x="5565914" y="1090497"/>
            <a:ext cx="6280918" cy="553998"/>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lvl="0" algn="ctr"/>
            <a:r>
              <a:rPr lang="en-US" sz="3000" b="1" dirty="0">
                <a:ln w="11430"/>
                <a:solidFill>
                  <a:srgbClr val="3721FE"/>
                </a:solidFill>
                <a:effectLst>
                  <a:outerShdw blurRad="50800" dist="39000" dir="5460000" algn="tl">
                    <a:srgbClr val="000000">
                      <a:alpha val="38000"/>
                    </a:srgbClr>
                  </a:outerShdw>
                </a:effectLst>
                <a:latin typeface="Calibri"/>
              </a:rPr>
              <a:t>LA FAMILIA DVC  ¿QUIENES SOMOS?</a:t>
            </a:r>
            <a:endParaRPr lang="en-US" sz="3000" b="1" cap="none" spc="0" dirty="0">
              <a:ln w="11430"/>
              <a:solidFill>
                <a:srgbClr val="3721FE"/>
              </a:solidFill>
              <a:effectLst>
                <a:outerShdw blurRad="50800" dist="39000" dir="5460000" algn="tl">
                  <a:srgbClr val="000000">
                    <a:alpha val="38000"/>
                  </a:srgbClr>
                </a:outerShdw>
              </a:effectLst>
            </a:endParaRPr>
          </a:p>
        </p:txBody>
      </p:sp>
      <p:sp>
        <p:nvSpPr>
          <p:cNvPr id="6" name="Rectangle 1">
            <a:extLst>
              <a:ext uri="{FF2B5EF4-FFF2-40B4-BE49-F238E27FC236}">
                <a16:creationId xmlns:a16="http://schemas.microsoft.com/office/drawing/2014/main" id="{8C8A0EF5-9B5D-0A47-983A-944CBB9DCC79}"/>
              </a:ext>
            </a:extLst>
          </p:cNvPr>
          <p:cNvSpPr/>
          <p:nvPr/>
        </p:nvSpPr>
        <p:spPr>
          <a:xfrm>
            <a:off x="1166191" y="4975683"/>
            <a:ext cx="10482470" cy="1323439"/>
          </a:xfrm>
          <a:prstGeom prst="rect">
            <a:avLst/>
          </a:prstGeom>
        </p:spPr>
        <p:txBody>
          <a:bodyPr wrap="square">
            <a:spAutoFit/>
          </a:bodyPr>
          <a:lstStyle/>
          <a:p>
            <a:pPr algn="just"/>
            <a:r>
              <a:rPr lang="es-MX" sz="2000" b="1" i="1" dirty="0">
                <a:latin typeface="Calibri"/>
              </a:rPr>
              <a:t>“La Iglesia, no obstante, fundándose en la Sagrada Escritura reafirma su praxis de NO admitir a la comunión eucarística a los divorciados que se casan otra vez. Son ellos los que no pueden ser admitidos, dado que su estado y situación de vida contradicen objetivamente la unión de amor entre Cristo y la Iglesia, significada y actualizada en la Eucaristía.” F.C. 84</a:t>
            </a:r>
          </a:p>
        </p:txBody>
      </p:sp>
      <p:sp>
        <p:nvSpPr>
          <p:cNvPr id="10" name="Freeform 4">
            <a:extLst>
              <a:ext uri="{FF2B5EF4-FFF2-40B4-BE49-F238E27FC236}">
                <a16:creationId xmlns:a16="http://schemas.microsoft.com/office/drawing/2014/main" id="{7B1FA047-5F56-1B44-A796-131FCBAF4FFE}"/>
              </a:ext>
            </a:extLst>
          </p:cNvPr>
          <p:cNvSpPr/>
          <p:nvPr/>
        </p:nvSpPr>
        <p:spPr>
          <a:xfrm>
            <a:off x="1593348" y="306057"/>
            <a:ext cx="9628155" cy="659043"/>
          </a:xfrm>
          <a:custGeom>
            <a:avLst/>
            <a:gdLst/>
            <a:ahLst/>
            <a:cxnLst/>
            <a:rect l="l" t="t" r="r" b="b"/>
            <a:pathLst>
              <a:path w="1877441" h="217076">
                <a:moveTo>
                  <a:pt x="108538" y="0"/>
                </a:moveTo>
                <a:lnTo>
                  <a:pt x="1768903" y="0"/>
                </a:lnTo>
                <a:cubicBezTo>
                  <a:pt x="1828847" y="0"/>
                  <a:pt x="1877441" y="48594"/>
                  <a:pt x="1877441" y="108538"/>
                </a:cubicBezTo>
                <a:lnTo>
                  <a:pt x="1877441" y="108538"/>
                </a:lnTo>
                <a:cubicBezTo>
                  <a:pt x="1877441" y="168482"/>
                  <a:pt x="1828847" y="217076"/>
                  <a:pt x="1768903" y="217076"/>
                </a:cubicBezTo>
                <a:lnTo>
                  <a:pt x="108538" y="217076"/>
                </a:lnTo>
                <a:cubicBezTo>
                  <a:pt x="48594" y="217076"/>
                  <a:pt x="0" y="168482"/>
                  <a:pt x="0" y="108538"/>
                </a:cubicBezTo>
                <a:lnTo>
                  <a:pt x="0" y="108538"/>
                </a:lnTo>
                <a:cubicBezTo>
                  <a:pt x="0" y="48594"/>
                  <a:pt x="48594" y="0"/>
                  <a:pt x="108538" y="0"/>
                </a:cubicBezTo>
                <a:close/>
              </a:path>
            </a:pathLst>
          </a:custGeom>
          <a:solidFill>
            <a:schemeClr val="accent5">
              <a:lumMod val="60000"/>
              <a:lumOff val="40000"/>
              <a:alpha val="58000"/>
            </a:schemeClr>
          </a:solidFill>
        </p:spPr>
        <p:txBody>
          <a:bodyPr anchor="ctr"/>
          <a:lstStyle/>
          <a:p>
            <a:pPr lvl="0" algn="ctr"/>
            <a:r>
              <a:rPr lang="en-US" sz="4000" b="1" dirty="0">
                <a:ln w="11430"/>
                <a:solidFill>
                  <a:srgbClr val="0070C0"/>
                </a:solidFill>
                <a:effectLst>
                  <a:outerShdw blurRad="50800" dist="39000" dir="5460000" algn="tl">
                    <a:srgbClr val="000000">
                      <a:alpha val="38000"/>
                    </a:srgbClr>
                  </a:outerShdw>
                </a:effectLst>
                <a:latin typeface="Calibri"/>
              </a:rPr>
              <a:t>PARTIENDO DE LA REALIDAD</a:t>
            </a:r>
            <a:endParaRPr lang="en-US" sz="4000" b="1" dirty="0">
              <a:ln w="11430"/>
              <a:solidFill>
                <a:srgbClr val="0070C0"/>
              </a:soli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7402038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D8AD9DFA-C1E1-E20E-A02D-B83F081259FE}"/>
              </a:ext>
            </a:extLst>
          </p:cNvPr>
          <p:cNvSpPr txBox="1"/>
          <p:nvPr/>
        </p:nvSpPr>
        <p:spPr>
          <a:xfrm>
            <a:off x="523885" y="437657"/>
            <a:ext cx="11403072" cy="2462213"/>
          </a:xfrm>
          <a:prstGeom prst="rect">
            <a:avLst/>
          </a:prstGeom>
          <a:noFill/>
        </p:spPr>
        <p:txBody>
          <a:bodyPr wrap="square" rtlCol="0">
            <a:spAutoFit/>
          </a:bodyPr>
          <a:lstStyle/>
          <a:p>
            <a:pPr algn="just"/>
            <a:r>
              <a:rPr lang="es-ES_tradnl" sz="2200" i="1" dirty="0">
                <a:latin typeface="Calibri" panose="020F0502020204030204" pitchFamily="34" charset="0"/>
                <a:cs typeface="Calibri" panose="020F0502020204030204" pitchFamily="34" charset="0"/>
              </a:rPr>
              <a:t>La reconciliación en el sacramento de la penitencia —que les abriría el camino al sacramento eucarístico— puede darse únicamente a los que, arrepentidos de haber violado el signo de la Alianza y de la fidelidad a Cristo, están sinceramente dispuestos a una forma de vida que no contradiga la indisolubilidad del matrimonio. Esto lleva consigo concretamente que cuando el hombre y la mujer, por motivos serios, —como, por ejemplo, la educación de los hijos— no pueden cumplir la obligación de la separación, «asumen el compromiso de vivir en plena continencia, o sea de abstenerse de los actos propios de los esposos». </a:t>
            </a:r>
            <a:r>
              <a:rPr lang="es-ES_tradnl" sz="2200" b="1" i="1" dirty="0" err="1">
                <a:latin typeface="Calibri" panose="020F0502020204030204" pitchFamily="34" charset="0"/>
                <a:cs typeface="Calibri" panose="020F0502020204030204" pitchFamily="34" charset="0"/>
              </a:rPr>
              <a:t>C.f.</a:t>
            </a:r>
            <a:r>
              <a:rPr lang="es-ES_tradnl" sz="2200" b="1" i="1" dirty="0">
                <a:latin typeface="Calibri" panose="020F0502020204030204" pitchFamily="34" charset="0"/>
                <a:cs typeface="Calibri" panose="020F0502020204030204" pitchFamily="34" charset="0"/>
              </a:rPr>
              <a:t> Familiaris Consortio No. 84</a:t>
            </a:r>
          </a:p>
        </p:txBody>
      </p:sp>
      <p:sp>
        <p:nvSpPr>
          <p:cNvPr id="2" name="Rectángulo 1">
            <a:extLst>
              <a:ext uri="{FF2B5EF4-FFF2-40B4-BE49-F238E27FC236}">
                <a16:creationId xmlns:a16="http://schemas.microsoft.com/office/drawing/2014/main" id="{D45DA7E7-301F-7C47-959C-8DB9181C60D9}"/>
              </a:ext>
            </a:extLst>
          </p:cNvPr>
          <p:cNvSpPr/>
          <p:nvPr/>
        </p:nvSpPr>
        <p:spPr>
          <a:xfrm>
            <a:off x="523885" y="3117474"/>
            <a:ext cx="6791315" cy="3137552"/>
          </a:xfrm>
          <a:prstGeom prst="rect">
            <a:avLst/>
          </a:prstGeom>
        </p:spPr>
        <p:txBody>
          <a:bodyPr wrap="square">
            <a:spAutoFit/>
          </a:bodyPr>
          <a:lstStyle/>
          <a:p>
            <a:pPr algn="just"/>
            <a:r>
              <a:rPr lang="es-ES" sz="2200" i="1" dirty="0">
                <a:latin typeface="Calibri" panose="020F0502020204030204" pitchFamily="34" charset="0"/>
                <a:cs typeface="Calibri" panose="020F0502020204030204" pitchFamily="34" charset="0"/>
              </a:rPr>
              <a:t>Ordinariamente estas personas se consideran a sí mismas separadas de la Iglesia, al no poder recibir los Sacramentos, y se experimentan señaladas, rechazadas y excluidas no sólo por la Iglesia, sino por la sociedad, por lo cual sienten angustia y resentimientos que los predisponen para un acercamiento a la comunidad eclesial, debilitándose así la esperanza que puedan tener de su propia salvación. </a:t>
            </a:r>
            <a:r>
              <a:rPr lang="es-ES" sz="2200" i="1" dirty="0" err="1">
                <a:latin typeface="Calibri" panose="020F0502020204030204" pitchFamily="34" charset="0"/>
                <a:cs typeface="Calibri" panose="020F0502020204030204" pitchFamily="34" charset="0"/>
              </a:rPr>
              <a:t>C.f.</a:t>
            </a:r>
            <a:r>
              <a:rPr lang="es-ES" sz="2200" i="1" dirty="0">
                <a:latin typeface="Calibri" panose="020F0502020204030204" pitchFamily="34" charset="0"/>
                <a:cs typeface="Calibri" panose="020F0502020204030204" pitchFamily="34" charset="0"/>
              </a:rPr>
              <a:t> Directorio Nacional de Pastoral Familiar No. 707</a:t>
            </a:r>
            <a:r>
              <a:rPr lang="es-MX" sz="2200" i="1" dirty="0">
                <a:latin typeface="Calibri" panose="020F0502020204030204" pitchFamily="34" charset="0"/>
                <a:cs typeface="Calibri" panose="020F0502020204030204" pitchFamily="34" charset="0"/>
              </a:rPr>
              <a:t> </a:t>
            </a:r>
          </a:p>
        </p:txBody>
      </p:sp>
      <p:pic>
        <p:nvPicPr>
          <p:cNvPr id="6" name="Imagen 5" descr="Por Qué Los Judíos Rechazaron a Cristo? (Y por qué los cristianos vamos por  el mismo camino) – Estudia La Biblia">
            <a:extLst>
              <a:ext uri="{FF2B5EF4-FFF2-40B4-BE49-F238E27FC236}">
                <a16:creationId xmlns:a16="http://schemas.microsoft.com/office/drawing/2014/main" id="{822D9632-B32E-0C48-A431-121DCCC9092B}"/>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7646503" y="3295085"/>
            <a:ext cx="4280453" cy="2668393"/>
          </a:xfrm>
          <a:prstGeom prst="rect">
            <a:avLst/>
          </a:prstGeom>
          <a:noFill/>
          <a:ln>
            <a:noFill/>
          </a:ln>
        </p:spPr>
      </p:pic>
    </p:spTree>
    <p:extLst>
      <p:ext uri="{BB962C8B-B14F-4D97-AF65-F5344CB8AC3E}">
        <p14:creationId xmlns:p14="http://schemas.microsoft.com/office/powerpoint/2010/main" val="1295289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8C8A0EF5-9B5D-0A47-983A-944CBB9DCC79}"/>
              </a:ext>
            </a:extLst>
          </p:cNvPr>
          <p:cNvSpPr/>
          <p:nvPr/>
        </p:nvSpPr>
        <p:spPr>
          <a:xfrm>
            <a:off x="4744278" y="1644495"/>
            <a:ext cx="6639339" cy="4318983"/>
          </a:xfrm>
          <a:prstGeom prst="rect">
            <a:avLst/>
          </a:prstGeom>
        </p:spPr>
        <p:txBody>
          <a:bodyPr wrap="square">
            <a:spAutoFit/>
          </a:bodyPr>
          <a:lstStyle/>
          <a:p>
            <a:pPr algn="just"/>
            <a:r>
              <a:rPr lang="es-MX" sz="2400" i="1" dirty="0">
                <a:latin typeface="Calibri"/>
              </a:rPr>
              <a:t>Los divorciados en nueva unión, pueden encontrarse en situaciones muy diferentes, que no han de ser catalogadas o encerradas en afirmaciones demasiado rígidas sin dejar lugar a un adecuado discernimiento personal y pastoral. Existe el caso de una segunda unión consolidada en el tiempo, con nuevos hijos, con probada fidelidad, entrega generosa, compromiso cristiano, conocimiento de la irregularidad de su situación y gran dificultad para volver atrás sin sentir en conciencia que se cae en nuevas culpas. </a:t>
            </a:r>
            <a:r>
              <a:rPr lang="es-MX" sz="2000" b="1" i="1" dirty="0">
                <a:latin typeface="Calibri"/>
              </a:rPr>
              <a:t>C.f. Amoris Laetitia No.298 </a:t>
            </a:r>
          </a:p>
        </p:txBody>
      </p:sp>
      <p:sp>
        <p:nvSpPr>
          <p:cNvPr id="10" name="Freeform 4">
            <a:extLst>
              <a:ext uri="{FF2B5EF4-FFF2-40B4-BE49-F238E27FC236}">
                <a16:creationId xmlns:a16="http://schemas.microsoft.com/office/drawing/2014/main" id="{7B1FA047-5F56-1B44-A796-131FCBAF4FFE}"/>
              </a:ext>
            </a:extLst>
          </p:cNvPr>
          <p:cNvSpPr/>
          <p:nvPr/>
        </p:nvSpPr>
        <p:spPr>
          <a:xfrm>
            <a:off x="1593348" y="306057"/>
            <a:ext cx="9628155" cy="659043"/>
          </a:xfrm>
          <a:custGeom>
            <a:avLst/>
            <a:gdLst/>
            <a:ahLst/>
            <a:cxnLst/>
            <a:rect l="l" t="t" r="r" b="b"/>
            <a:pathLst>
              <a:path w="1877441" h="217076">
                <a:moveTo>
                  <a:pt x="108538" y="0"/>
                </a:moveTo>
                <a:lnTo>
                  <a:pt x="1768903" y="0"/>
                </a:lnTo>
                <a:cubicBezTo>
                  <a:pt x="1828847" y="0"/>
                  <a:pt x="1877441" y="48594"/>
                  <a:pt x="1877441" y="108538"/>
                </a:cubicBezTo>
                <a:lnTo>
                  <a:pt x="1877441" y="108538"/>
                </a:lnTo>
                <a:cubicBezTo>
                  <a:pt x="1877441" y="168482"/>
                  <a:pt x="1828847" y="217076"/>
                  <a:pt x="1768903" y="217076"/>
                </a:cubicBezTo>
                <a:lnTo>
                  <a:pt x="108538" y="217076"/>
                </a:lnTo>
                <a:cubicBezTo>
                  <a:pt x="48594" y="217076"/>
                  <a:pt x="0" y="168482"/>
                  <a:pt x="0" y="108538"/>
                </a:cubicBezTo>
                <a:lnTo>
                  <a:pt x="0" y="108538"/>
                </a:lnTo>
                <a:cubicBezTo>
                  <a:pt x="0" y="48594"/>
                  <a:pt x="48594" y="0"/>
                  <a:pt x="108538" y="0"/>
                </a:cubicBezTo>
                <a:close/>
              </a:path>
            </a:pathLst>
          </a:custGeom>
          <a:solidFill>
            <a:schemeClr val="accent5">
              <a:lumMod val="60000"/>
              <a:lumOff val="40000"/>
              <a:alpha val="58000"/>
            </a:schemeClr>
          </a:solidFill>
        </p:spPr>
        <p:txBody>
          <a:bodyPr anchor="ctr"/>
          <a:lstStyle/>
          <a:p>
            <a:pPr lvl="0" algn="ctr"/>
            <a:r>
              <a:rPr lang="en-US" sz="4000" b="1" dirty="0">
                <a:ln w="11430"/>
                <a:solidFill>
                  <a:srgbClr val="0070C0"/>
                </a:solidFill>
                <a:effectLst>
                  <a:outerShdw blurRad="50800" dist="39000" dir="5460000" algn="tl">
                    <a:srgbClr val="000000">
                      <a:alpha val="38000"/>
                    </a:srgbClr>
                  </a:outerShdw>
                </a:effectLst>
                <a:latin typeface="Calibri"/>
              </a:rPr>
              <a:t>PARTIENDO DE LA REALIDAD</a:t>
            </a:r>
            <a:endParaRPr lang="en-US" sz="4000" b="1" dirty="0">
              <a:ln w="11430"/>
              <a:solidFill>
                <a:srgbClr val="0070C0"/>
              </a:solidFill>
              <a:effectLst>
                <a:outerShdw blurRad="50800" dist="39000" dir="5460000" algn="tl">
                  <a:srgbClr val="000000">
                    <a:alpha val="38000"/>
                  </a:srgbClr>
                </a:outerShdw>
              </a:effectLst>
            </a:endParaRPr>
          </a:p>
        </p:txBody>
      </p:sp>
      <p:pic>
        <p:nvPicPr>
          <p:cNvPr id="2" name="Imagen 1">
            <a:extLst>
              <a:ext uri="{FF2B5EF4-FFF2-40B4-BE49-F238E27FC236}">
                <a16:creationId xmlns:a16="http://schemas.microsoft.com/office/drawing/2014/main" id="{A2CF025C-AB92-754C-84CA-DD7BC4612FF0}"/>
              </a:ext>
            </a:extLst>
          </p:cNvPr>
          <p:cNvPicPr>
            <a:picLocks noChangeAspect="1"/>
          </p:cNvPicPr>
          <p:nvPr/>
        </p:nvPicPr>
        <p:blipFill>
          <a:blip r:embed="rId2"/>
          <a:stretch>
            <a:fillRect/>
          </a:stretch>
        </p:blipFill>
        <p:spPr>
          <a:xfrm>
            <a:off x="618529" y="2226365"/>
            <a:ext cx="4125749" cy="2411896"/>
          </a:xfrm>
          <a:prstGeom prst="rect">
            <a:avLst/>
          </a:prstGeom>
        </p:spPr>
      </p:pic>
    </p:spTree>
    <p:extLst>
      <p:ext uri="{BB962C8B-B14F-4D97-AF65-F5344CB8AC3E}">
        <p14:creationId xmlns:p14="http://schemas.microsoft.com/office/powerpoint/2010/main" val="409880435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descr="Imagen que contiene interior, tabla, vivo, cuarto&#10;&#10;Descripción generada automáticamente">
            <a:extLst>
              <a:ext uri="{FF2B5EF4-FFF2-40B4-BE49-F238E27FC236}">
                <a16:creationId xmlns:a16="http://schemas.microsoft.com/office/drawing/2014/main" id="{BB13AECE-C186-4F9D-B2BE-6F26988FD1D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8440148" y="1938177"/>
            <a:ext cx="4215005" cy="2810003"/>
          </a:xfrm>
          <a:prstGeom prst="rect">
            <a:avLst/>
          </a:prstGeom>
        </p:spPr>
      </p:pic>
      <p:sp>
        <p:nvSpPr>
          <p:cNvPr id="9" name="Título 1">
            <a:extLst>
              <a:ext uri="{FF2B5EF4-FFF2-40B4-BE49-F238E27FC236}">
                <a16:creationId xmlns:a16="http://schemas.microsoft.com/office/drawing/2014/main" id="{A271836A-6703-1141-B5F3-8E1DEFC9A9D7}"/>
              </a:ext>
            </a:extLst>
          </p:cNvPr>
          <p:cNvSpPr>
            <a:spLocks noGrp="1"/>
          </p:cNvSpPr>
          <p:nvPr>
            <p:ph type="title"/>
          </p:nvPr>
        </p:nvSpPr>
        <p:spPr>
          <a:xfrm>
            <a:off x="927652" y="384313"/>
            <a:ext cx="10363199" cy="520059"/>
          </a:xfrm>
        </p:spPr>
        <p:txBody>
          <a:bodyPr anchor="b">
            <a:noAutofit/>
          </a:bodyPr>
          <a:lstStyle/>
          <a:p>
            <a:r>
              <a:rPr lang="es-MX" sz="3000" dirty="0">
                <a:ln w="11430"/>
                <a:solidFill>
                  <a:srgbClr val="3721FE"/>
                </a:solidFill>
                <a:effectLst>
                  <a:outerShdw blurRad="50800" dist="39000" dir="5460000" algn="tl">
                    <a:srgbClr val="000000">
                      <a:alpha val="38000"/>
                    </a:srgbClr>
                  </a:outerShdw>
                </a:effectLst>
                <a:latin typeface="Calibri"/>
                <a:ea typeface="+mn-ea"/>
                <a:cs typeface="+mn-cs"/>
              </a:rPr>
              <a:t>Entre la Exclusión y la Aceptación</a:t>
            </a:r>
          </a:p>
        </p:txBody>
      </p:sp>
      <p:sp>
        <p:nvSpPr>
          <p:cNvPr id="10" name="4 Marcador de contenido">
            <a:extLst>
              <a:ext uri="{FF2B5EF4-FFF2-40B4-BE49-F238E27FC236}">
                <a16:creationId xmlns:a16="http://schemas.microsoft.com/office/drawing/2014/main" id="{5E851CDF-54F7-3744-BCCB-182EE26A8FF9}"/>
              </a:ext>
            </a:extLst>
          </p:cNvPr>
          <p:cNvSpPr>
            <a:spLocks noGrp="1"/>
          </p:cNvSpPr>
          <p:nvPr>
            <p:ph idx="1"/>
          </p:nvPr>
        </p:nvSpPr>
        <p:spPr>
          <a:xfrm>
            <a:off x="693106" y="1371631"/>
            <a:ext cx="8179046" cy="4287764"/>
          </a:xfrm>
        </p:spPr>
        <p:txBody>
          <a:bodyPr>
            <a:noAutofit/>
          </a:bodyPr>
          <a:lstStyle/>
          <a:p>
            <a:pPr marL="0" indent="0" algn="just">
              <a:buNone/>
            </a:pPr>
            <a:r>
              <a:rPr lang="es-MX" sz="2400" i="1" dirty="0">
                <a:latin typeface="Calibri" panose="020F0502020204030204" pitchFamily="34" charset="0"/>
                <a:cs typeface="Calibri" panose="020F0502020204030204" pitchFamily="34" charset="0"/>
              </a:rPr>
              <a:t>La actitud de la Iglesia respecto a los divorciados que se han vuelto a casar constituye, de un tiempo a esta parte, una de las cuestiones más debatidas en el campo de la pastoral. El sufrimiento de los que han fracasado en su vida matrimonial, su sentimiento de abandono por parte de la Iglesia y, por el contrario, la necesidad de que la reconozcan como "una comunidad que salva" y les ayuda a reemprender su camino de creyentes, acogiéndoles como "parte de la Iglesia y, por consiguiente, de la comunidad cristiana en la que viven" </a:t>
            </a:r>
          </a:p>
        </p:txBody>
      </p:sp>
    </p:spTree>
    <p:extLst>
      <p:ext uri="{BB962C8B-B14F-4D97-AF65-F5344CB8AC3E}">
        <p14:creationId xmlns:p14="http://schemas.microsoft.com/office/powerpoint/2010/main" val="1711088327"/>
      </p:ext>
    </p:extLst>
  </p:cSld>
  <p:clrMapOvr>
    <a:masterClrMapping/>
  </p:clrMapOvr>
  <mc:AlternateContent xmlns:mc="http://schemas.openxmlformats.org/markup-compatibility/2006" xmlns:p14="http://schemas.microsoft.com/office/powerpoint/2010/main">
    <mc:Choice Requires="p14">
      <p:transition spd="slow" p14:dur="1200" advClick="0">
        <p:dissolve/>
      </p:transition>
    </mc:Choice>
    <mc:Fallback xmlns="">
      <p:transition xmlns:p14="http://schemas.microsoft.com/office/powerpoint/2010/main" spd="slow" advClick="0">
        <p:dissolv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descr="Imagen que contiene interior, tabla, vivo, cuarto&#10;&#10;Descripción generada automáticamente">
            <a:extLst>
              <a:ext uri="{FF2B5EF4-FFF2-40B4-BE49-F238E27FC236}">
                <a16:creationId xmlns:a16="http://schemas.microsoft.com/office/drawing/2014/main" id="{BB13AECE-C186-4F9D-B2BE-6F26988FD1D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8440148" y="1938177"/>
            <a:ext cx="4215005" cy="2810003"/>
          </a:xfrm>
          <a:prstGeom prst="rect">
            <a:avLst/>
          </a:prstGeom>
        </p:spPr>
      </p:pic>
      <p:sp>
        <p:nvSpPr>
          <p:cNvPr id="9" name="Título 1">
            <a:extLst>
              <a:ext uri="{FF2B5EF4-FFF2-40B4-BE49-F238E27FC236}">
                <a16:creationId xmlns:a16="http://schemas.microsoft.com/office/drawing/2014/main" id="{A271836A-6703-1141-B5F3-8E1DEFC9A9D7}"/>
              </a:ext>
            </a:extLst>
          </p:cNvPr>
          <p:cNvSpPr>
            <a:spLocks noGrp="1"/>
          </p:cNvSpPr>
          <p:nvPr>
            <p:ph type="title"/>
          </p:nvPr>
        </p:nvSpPr>
        <p:spPr>
          <a:xfrm>
            <a:off x="927652" y="384313"/>
            <a:ext cx="10363199" cy="520059"/>
          </a:xfrm>
        </p:spPr>
        <p:txBody>
          <a:bodyPr anchor="b">
            <a:noAutofit/>
          </a:bodyPr>
          <a:lstStyle/>
          <a:p>
            <a:r>
              <a:rPr lang="es-MX" sz="3000" dirty="0">
                <a:ln w="11430"/>
                <a:solidFill>
                  <a:srgbClr val="3721FE"/>
                </a:solidFill>
                <a:effectLst>
                  <a:outerShdw blurRad="50800" dist="39000" dir="5460000" algn="tl">
                    <a:srgbClr val="000000">
                      <a:alpha val="38000"/>
                    </a:srgbClr>
                  </a:outerShdw>
                </a:effectLst>
                <a:latin typeface="Calibri"/>
                <a:ea typeface="+mn-ea"/>
                <a:cs typeface="+mn-cs"/>
              </a:rPr>
              <a:t>Entre la Exclusión y la Aceptación</a:t>
            </a:r>
          </a:p>
        </p:txBody>
      </p:sp>
      <p:sp>
        <p:nvSpPr>
          <p:cNvPr id="10" name="4 Marcador de contenido">
            <a:extLst>
              <a:ext uri="{FF2B5EF4-FFF2-40B4-BE49-F238E27FC236}">
                <a16:creationId xmlns:a16="http://schemas.microsoft.com/office/drawing/2014/main" id="{5E851CDF-54F7-3744-BCCB-182EE26A8FF9}"/>
              </a:ext>
            </a:extLst>
          </p:cNvPr>
          <p:cNvSpPr>
            <a:spLocks noGrp="1"/>
          </p:cNvSpPr>
          <p:nvPr>
            <p:ph idx="1"/>
          </p:nvPr>
        </p:nvSpPr>
        <p:spPr>
          <a:xfrm>
            <a:off x="785872" y="1451144"/>
            <a:ext cx="8179046" cy="3425656"/>
          </a:xfrm>
        </p:spPr>
        <p:txBody>
          <a:bodyPr>
            <a:noAutofit/>
          </a:bodyPr>
          <a:lstStyle/>
          <a:p>
            <a:pPr marL="0" indent="0" algn="just">
              <a:buNone/>
            </a:pPr>
            <a:r>
              <a:rPr lang="es-MX" sz="2400" i="1" dirty="0">
                <a:latin typeface="Calibri" panose="020F0502020204030204" pitchFamily="34" charset="0"/>
                <a:cs typeface="Calibri" panose="020F0502020204030204" pitchFamily="34" charset="0"/>
              </a:rPr>
              <a:t>Se debe de tener la firme convicción de que las personas con matrimonios rotos conservan su derecho de ciudadanía (comunidad) en la Iglesia. Es de suma importancia que dichas personas, experimentan de cerca que en la Iglesia ellos están como en casa. Los miembros de la comunidad deben, por tanto, tratarles con respeto y sin prejuicios. Esto vale, sobre todo, para los hijos, quienes a menudo sufren mucho y largo tiempo. </a:t>
            </a:r>
          </a:p>
        </p:txBody>
      </p:sp>
    </p:spTree>
    <p:extLst>
      <p:ext uri="{BB962C8B-B14F-4D97-AF65-F5344CB8AC3E}">
        <p14:creationId xmlns:p14="http://schemas.microsoft.com/office/powerpoint/2010/main" val="726445647"/>
      </p:ext>
    </p:extLst>
  </p:cSld>
  <p:clrMapOvr>
    <a:masterClrMapping/>
  </p:clrMapOvr>
  <mc:AlternateContent xmlns:mc="http://schemas.openxmlformats.org/markup-compatibility/2006" xmlns:p14="http://schemas.microsoft.com/office/powerpoint/2010/main">
    <mc:Choice Requires="p14">
      <p:transition spd="slow" p14:dur="1200" advClick="0">
        <p:dissolve/>
      </p:transition>
    </mc:Choice>
    <mc:Fallback xmlns="">
      <p:transition xmlns:p14="http://schemas.microsoft.com/office/powerpoint/2010/main" spd="slow" advClick="0">
        <p:dissolv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D8AD9DFA-C1E1-E20E-A02D-B83F081259FE}"/>
              </a:ext>
            </a:extLst>
          </p:cNvPr>
          <p:cNvSpPr txBox="1"/>
          <p:nvPr/>
        </p:nvSpPr>
        <p:spPr>
          <a:xfrm>
            <a:off x="782869" y="1101973"/>
            <a:ext cx="10899489" cy="1323439"/>
          </a:xfrm>
          <a:prstGeom prst="rect">
            <a:avLst/>
          </a:prstGeom>
          <a:noFill/>
        </p:spPr>
        <p:txBody>
          <a:bodyPr wrap="square" rtlCol="0">
            <a:spAutoFit/>
          </a:bodyPr>
          <a:lstStyle/>
          <a:p>
            <a:pPr algn="just"/>
            <a:r>
              <a:rPr lang="es-ES_tradnl" sz="2000" i="1" dirty="0">
                <a:latin typeface="Calibri" panose="020F0502020204030204" pitchFamily="34" charset="0"/>
                <a:cs typeface="Calibri" panose="020F0502020204030204" pitchFamily="34" charset="0"/>
              </a:rPr>
              <a:t>“La Iglesia, en efecto, instituida para conducir a la salvación a todos los hombres, sobre todo a los bautizados, no puede abandonar a sí mismos a quienes —unidos ya con el vínculo matrimonial sacramental— han intentado pasar a nuevas nupcias. Por lo tanto, procurará infatigablemente poner a su disposición los medios de salvación.” </a:t>
            </a:r>
            <a:r>
              <a:rPr lang="es-ES_tradnl" sz="2000" b="1" i="1" dirty="0">
                <a:latin typeface="Calibri" panose="020F0502020204030204" pitchFamily="34" charset="0"/>
                <a:cs typeface="Calibri" panose="020F0502020204030204" pitchFamily="34" charset="0"/>
              </a:rPr>
              <a:t>F.C. 84 </a:t>
            </a:r>
          </a:p>
        </p:txBody>
      </p:sp>
      <p:sp>
        <p:nvSpPr>
          <p:cNvPr id="6" name="TextBox 4">
            <a:extLst>
              <a:ext uri="{FF2B5EF4-FFF2-40B4-BE49-F238E27FC236}">
                <a16:creationId xmlns:a16="http://schemas.microsoft.com/office/drawing/2014/main" id="{C7B66352-B4CC-AD47-AA28-A1BC31085455}"/>
              </a:ext>
            </a:extLst>
          </p:cNvPr>
          <p:cNvSpPr txBox="1"/>
          <p:nvPr/>
        </p:nvSpPr>
        <p:spPr>
          <a:xfrm>
            <a:off x="782870" y="331234"/>
            <a:ext cx="10899489" cy="677108"/>
          </a:xfrm>
          <a:prstGeom prst="rect">
            <a:avLst/>
          </a:prstGeom>
        </p:spPr>
        <p:txBody>
          <a:bodyPr wrap="square" lIns="0" tIns="0" rIns="0" bIns="0" rtlCol="0" anchor="t">
            <a:spAutoFit/>
          </a:bodyPr>
          <a:lstStyle/>
          <a:p>
            <a:r>
              <a:rPr lang="es-ES_tradnl" sz="2200" b="1" i="1" dirty="0"/>
              <a:t>A este respecto alguno documentos de la iglesia como Familiaris Consortio y Amoris </a:t>
            </a:r>
            <a:r>
              <a:rPr lang="es-ES_tradnl" sz="2200" b="1" i="1" dirty="0" err="1"/>
              <a:t>leatitia</a:t>
            </a:r>
            <a:r>
              <a:rPr lang="es-ES_tradnl" sz="2200" b="1" i="1" dirty="0"/>
              <a:t> nos dicen lo siguiente: </a:t>
            </a:r>
            <a:endParaRPr lang="es-MX" sz="2200" dirty="0"/>
          </a:p>
        </p:txBody>
      </p:sp>
      <p:sp>
        <p:nvSpPr>
          <p:cNvPr id="5" name="CuadroTexto 4">
            <a:extLst>
              <a:ext uri="{FF2B5EF4-FFF2-40B4-BE49-F238E27FC236}">
                <a16:creationId xmlns:a16="http://schemas.microsoft.com/office/drawing/2014/main" id="{C650662B-9237-B549-A0D8-037698FB326B}"/>
              </a:ext>
            </a:extLst>
          </p:cNvPr>
          <p:cNvSpPr txBox="1"/>
          <p:nvPr/>
        </p:nvSpPr>
        <p:spPr>
          <a:xfrm>
            <a:off x="782869" y="2665730"/>
            <a:ext cx="10899489" cy="3170099"/>
          </a:xfrm>
          <a:prstGeom prst="rect">
            <a:avLst/>
          </a:prstGeom>
          <a:noFill/>
        </p:spPr>
        <p:txBody>
          <a:bodyPr wrap="square" rtlCol="0">
            <a:spAutoFit/>
          </a:bodyPr>
          <a:lstStyle/>
          <a:p>
            <a:pPr algn="just"/>
            <a:r>
              <a:rPr lang="es-ES_tradnl" sz="2000" i="1" dirty="0">
                <a:latin typeface="Calibri" panose="020F0502020204030204" pitchFamily="34" charset="0"/>
                <a:cs typeface="Calibri" panose="020F0502020204030204" pitchFamily="34" charset="0"/>
              </a:rPr>
              <a:t>«Los bautizados que se han divorciado y se han vuelto a casar civilmente deben ser más integrados en la comunidad cristiana en las diversas formas posibles, evitando cualquier ocasión de escándalo. La lógica de la integración es la clave de su acompañamiento pastoral, para que no sólo sepan que pertenecen al Cuerpo de Cristo que es la Iglesia, sino que puedan tener una experiencia feliz y fecunda. Son bautizados, son hermanos y hermanas, el Espíritu Santo derrama en ellos dones y carismas para el bien de todos. Su participación puede expresarse en diferentes servicios eclesiales: es necesario, por ello, discernir cuáles de las diversas formas de exclusión actualmente practicadas en el ámbito litúrgico, pastoral, educativo e institucional pueden ser superadas. Ellos no sólo no tienen que sentirse excomulgados, sino que pueden vivir y madurar como miembros vivos de la Iglesia, sintiéndola como una madre que les acoge siempre, los cuida con afecto y los anima en el camino de la vida y del Evangelio». </a:t>
            </a:r>
            <a:r>
              <a:rPr lang="es-ES_tradnl" sz="2000" b="1" i="1" dirty="0">
                <a:latin typeface="Calibri" panose="020F0502020204030204" pitchFamily="34" charset="0"/>
                <a:cs typeface="Calibri" panose="020F0502020204030204" pitchFamily="34" charset="0"/>
              </a:rPr>
              <a:t>A.L. 299</a:t>
            </a:r>
          </a:p>
        </p:txBody>
      </p:sp>
    </p:spTree>
    <p:extLst>
      <p:ext uri="{BB962C8B-B14F-4D97-AF65-F5344CB8AC3E}">
        <p14:creationId xmlns:p14="http://schemas.microsoft.com/office/powerpoint/2010/main" val="3877024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checkerboard(across)">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500270" y="1390806"/>
            <a:ext cx="2319130" cy="3923315"/>
          </a:xfrm>
        </p:spPr>
        <p:txBody>
          <a:bodyPr>
            <a:normAutofit fontScale="90000"/>
          </a:bodyPr>
          <a:lstStyle/>
          <a:p>
            <a:r>
              <a:rPr lang="es-ES_tradnl" sz="3200" b="1" i="1" dirty="0"/>
              <a:t>Cambio de Actitud en la Iglesia hacia los DVC, a través de los años: </a:t>
            </a:r>
            <a:endParaRPr lang="es-MX" sz="3200" dirty="0"/>
          </a:p>
        </p:txBody>
      </p:sp>
      <p:sp>
        <p:nvSpPr>
          <p:cNvPr id="4" name="Marcador de contenido 2"/>
          <p:cNvSpPr txBox="1">
            <a:spLocks/>
          </p:cNvSpPr>
          <p:nvPr/>
        </p:nvSpPr>
        <p:spPr>
          <a:xfrm>
            <a:off x="6134518" y="1835296"/>
            <a:ext cx="3752171" cy="4023360"/>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91440" marR="0" lvl="0" indent="-91440" algn="just" defTabSz="914400" rtl="0" eaLnBrk="1" fontAlgn="auto" latinLnBrk="0" hangingPunct="1">
              <a:lnSpc>
                <a:spcPct val="90000"/>
              </a:lnSpc>
              <a:spcBef>
                <a:spcPts val="1200"/>
              </a:spcBef>
              <a:spcAft>
                <a:spcPts val="200"/>
              </a:spcAft>
              <a:buClr>
                <a:srgbClr val="A53010"/>
              </a:buClr>
              <a:buSzPct val="100000"/>
              <a:buFont typeface="Calibri" panose="020F0502020204030204" pitchFamily="34" charset="0"/>
              <a:buChar char=" "/>
              <a:tabLst/>
              <a:defRPr/>
            </a:pPr>
            <a:endParaRPr kumimoji="0" lang="es-MX" sz="18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endParaRPr>
          </a:p>
          <a:p>
            <a:pPr marL="91440" marR="0" lvl="0" indent="-91440" algn="just" defTabSz="914400" rtl="0" eaLnBrk="1" fontAlgn="auto" latinLnBrk="0" hangingPunct="1">
              <a:lnSpc>
                <a:spcPct val="90000"/>
              </a:lnSpc>
              <a:spcBef>
                <a:spcPts val="1200"/>
              </a:spcBef>
              <a:spcAft>
                <a:spcPts val="200"/>
              </a:spcAft>
              <a:buClr>
                <a:srgbClr val="A53010"/>
              </a:buClr>
              <a:buSzPct val="100000"/>
              <a:buFont typeface="Calibri" panose="020F0502020204030204" pitchFamily="34" charset="0"/>
              <a:buChar char=" "/>
              <a:tabLst/>
              <a:defRPr/>
            </a:pPr>
            <a:endParaRPr kumimoji="0" lang="es-MX" sz="18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endParaRPr>
          </a:p>
          <a:p>
            <a:pPr marL="91440" marR="0" lvl="0" indent="-91440" algn="just" defTabSz="914400" rtl="0" eaLnBrk="1" fontAlgn="auto" latinLnBrk="0" hangingPunct="1">
              <a:lnSpc>
                <a:spcPct val="90000"/>
              </a:lnSpc>
              <a:spcBef>
                <a:spcPts val="1200"/>
              </a:spcBef>
              <a:spcAft>
                <a:spcPts val="200"/>
              </a:spcAft>
              <a:buClr>
                <a:srgbClr val="A53010"/>
              </a:buClr>
              <a:buSzPct val="100000"/>
              <a:buFont typeface="Calibri" panose="020F0502020204030204" pitchFamily="34" charset="0"/>
              <a:buChar char=" "/>
              <a:tabLst/>
              <a:defRPr/>
            </a:pPr>
            <a:endParaRPr kumimoji="0" lang="es-MX" sz="18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endParaRPr>
          </a:p>
        </p:txBody>
      </p:sp>
      <p:graphicFrame>
        <p:nvGraphicFramePr>
          <p:cNvPr id="5" name="4 Diagrama"/>
          <p:cNvGraphicFramePr/>
          <p:nvPr/>
        </p:nvGraphicFramePr>
        <p:xfrm>
          <a:off x="2819400" y="457835"/>
          <a:ext cx="8976360" cy="60350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0974164"/>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566698" y="106644"/>
            <a:ext cx="11320502" cy="490330"/>
          </a:xfrm>
        </p:spPr>
        <p:txBody>
          <a:bodyPr>
            <a:noAutofit/>
          </a:bodyPr>
          <a:lstStyle/>
          <a:p>
            <a:r>
              <a:rPr lang="es-MX" sz="2600" b="1" dirty="0"/>
              <a:t>Cambio de Actitud en la Iglesia hacia los DVC, a través de los años: </a:t>
            </a:r>
          </a:p>
        </p:txBody>
      </p:sp>
      <p:sp>
        <p:nvSpPr>
          <p:cNvPr id="4" name="Marcador de contenido 2"/>
          <p:cNvSpPr txBox="1">
            <a:spLocks/>
          </p:cNvSpPr>
          <p:nvPr/>
        </p:nvSpPr>
        <p:spPr>
          <a:xfrm>
            <a:off x="6134518" y="1835296"/>
            <a:ext cx="3752171" cy="4023360"/>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91440" marR="0" lvl="0" indent="-91440" algn="just" defTabSz="914400" rtl="0" eaLnBrk="1" fontAlgn="auto" latinLnBrk="0" hangingPunct="1">
              <a:lnSpc>
                <a:spcPct val="90000"/>
              </a:lnSpc>
              <a:spcBef>
                <a:spcPts val="1200"/>
              </a:spcBef>
              <a:spcAft>
                <a:spcPts val="200"/>
              </a:spcAft>
              <a:buClr>
                <a:srgbClr val="A53010"/>
              </a:buClr>
              <a:buSzPct val="100000"/>
              <a:buFont typeface="Calibri" panose="020F0502020204030204" pitchFamily="34" charset="0"/>
              <a:buChar char=" "/>
              <a:tabLst/>
              <a:defRPr/>
            </a:pPr>
            <a:endParaRPr kumimoji="0" lang="es-MX" sz="18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endParaRPr>
          </a:p>
          <a:p>
            <a:pPr marL="91440" marR="0" lvl="0" indent="-91440" algn="just" defTabSz="914400" rtl="0" eaLnBrk="1" fontAlgn="auto" latinLnBrk="0" hangingPunct="1">
              <a:lnSpc>
                <a:spcPct val="90000"/>
              </a:lnSpc>
              <a:spcBef>
                <a:spcPts val="1200"/>
              </a:spcBef>
              <a:spcAft>
                <a:spcPts val="200"/>
              </a:spcAft>
              <a:buClr>
                <a:srgbClr val="A53010"/>
              </a:buClr>
              <a:buSzPct val="100000"/>
              <a:buFont typeface="Calibri" panose="020F0502020204030204" pitchFamily="34" charset="0"/>
              <a:buChar char=" "/>
              <a:tabLst/>
              <a:defRPr/>
            </a:pPr>
            <a:endParaRPr kumimoji="0" lang="es-MX" sz="18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endParaRPr>
          </a:p>
          <a:p>
            <a:pPr marL="91440" marR="0" lvl="0" indent="-91440" algn="just" defTabSz="914400" rtl="0" eaLnBrk="1" fontAlgn="auto" latinLnBrk="0" hangingPunct="1">
              <a:lnSpc>
                <a:spcPct val="90000"/>
              </a:lnSpc>
              <a:spcBef>
                <a:spcPts val="1200"/>
              </a:spcBef>
              <a:spcAft>
                <a:spcPts val="200"/>
              </a:spcAft>
              <a:buClr>
                <a:srgbClr val="A53010"/>
              </a:buClr>
              <a:buSzPct val="100000"/>
              <a:buFont typeface="Calibri" panose="020F0502020204030204" pitchFamily="34" charset="0"/>
              <a:buChar char=" "/>
              <a:tabLst/>
              <a:defRPr/>
            </a:pPr>
            <a:endParaRPr kumimoji="0" lang="es-MX" sz="1800" b="0" i="0" u="none" strike="noStrike" kern="1200" cap="none" spc="0" normalizeH="0" baseline="0" noProof="0" dirty="0">
              <a:ln>
                <a:noFill/>
              </a:ln>
              <a:solidFill>
                <a:prstClr val="black">
                  <a:lumMod val="75000"/>
                  <a:lumOff val="25000"/>
                </a:prstClr>
              </a:solidFill>
              <a:effectLst/>
              <a:uLnTx/>
              <a:uFillTx/>
              <a:latin typeface="Century Gothic" panose="020B0502020202020204"/>
              <a:ea typeface="+mn-ea"/>
              <a:cs typeface="+mn-cs"/>
            </a:endParaRPr>
          </a:p>
        </p:txBody>
      </p:sp>
      <p:graphicFrame>
        <p:nvGraphicFramePr>
          <p:cNvPr id="6" name="5 Diagrama"/>
          <p:cNvGraphicFramePr/>
          <p:nvPr/>
        </p:nvGraphicFramePr>
        <p:xfrm>
          <a:off x="566698" y="1009748"/>
          <a:ext cx="11135639" cy="54756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85371025"/>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4">
            <a:extLst>
              <a:ext uri="{FF2B5EF4-FFF2-40B4-BE49-F238E27FC236}">
                <a16:creationId xmlns:a16="http://schemas.microsoft.com/office/drawing/2014/main" id="{C7B66352-B4CC-AD47-AA28-A1BC31085455}"/>
              </a:ext>
            </a:extLst>
          </p:cNvPr>
          <p:cNvSpPr txBox="1"/>
          <p:nvPr/>
        </p:nvSpPr>
        <p:spPr>
          <a:xfrm>
            <a:off x="782869" y="503512"/>
            <a:ext cx="10899489" cy="369332"/>
          </a:xfrm>
          <a:prstGeom prst="rect">
            <a:avLst/>
          </a:prstGeom>
        </p:spPr>
        <p:txBody>
          <a:bodyPr wrap="square" lIns="0" tIns="0" rIns="0" bIns="0" rtlCol="0" anchor="t">
            <a:spAutoFit/>
          </a:bodyPr>
          <a:lstStyle/>
          <a:p>
            <a:r>
              <a:rPr lang="es-ES_tradnl" sz="2400" b="1" i="1" dirty="0"/>
              <a:t>Cambio de Actitud en la Iglesia hacia los DVC, a través de los años: </a:t>
            </a:r>
            <a:endParaRPr lang="es-MX" sz="2400" dirty="0"/>
          </a:p>
        </p:txBody>
      </p:sp>
      <p:sp>
        <p:nvSpPr>
          <p:cNvPr id="5" name="CuadroTexto 4">
            <a:extLst>
              <a:ext uri="{FF2B5EF4-FFF2-40B4-BE49-F238E27FC236}">
                <a16:creationId xmlns:a16="http://schemas.microsoft.com/office/drawing/2014/main" id="{C650662B-9237-B549-A0D8-037698FB326B}"/>
              </a:ext>
            </a:extLst>
          </p:cNvPr>
          <p:cNvSpPr txBox="1"/>
          <p:nvPr/>
        </p:nvSpPr>
        <p:spPr>
          <a:xfrm>
            <a:off x="4929809" y="1789043"/>
            <a:ext cx="6752549" cy="3538331"/>
          </a:xfrm>
          <a:prstGeom prst="rect">
            <a:avLst/>
          </a:prstGeom>
          <a:noFill/>
        </p:spPr>
        <p:txBody>
          <a:bodyPr wrap="square" rtlCol="0">
            <a:spAutoFit/>
          </a:bodyPr>
          <a:lstStyle/>
          <a:p>
            <a:pPr algn="just"/>
            <a:r>
              <a:rPr lang="es-ES_tradnl" sz="2400" i="1" dirty="0">
                <a:latin typeface="Calibri" panose="020F0502020204030204" pitchFamily="34" charset="0"/>
                <a:cs typeface="Calibri" panose="020F0502020204030204" pitchFamily="34" charset="0"/>
              </a:rPr>
              <a:t>El Catecismo de la Iglesia Católica en su numeral 1651 nos dice:  Respecto a los cristianos que viven en esta situación [es decir, divorciados y vueltos a casar] y que con frecuencia conservan la fe y desean educar cristianamente a sus hijos, los sacerdotes y toda la comunidad deben dar prueba de una atenta solicitud, a fin de que aquéllos no se consideren como separados de la Iglesia, de cuya vida pueden y deben participar </a:t>
            </a:r>
            <a:r>
              <a:rPr lang="es-ES_tradnl" sz="2400" b="1" i="1" dirty="0">
                <a:latin typeface="Calibri" panose="020F0502020204030204" pitchFamily="34" charset="0"/>
                <a:cs typeface="Calibri" panose="020F0502020204030204" pitchFamily="34" charset="0"/>
              </a:rPr>
              <a:t>en cuanto bautizados. </a:t>
            </a:r>
          </a:p>
        </p:txBody>
      </p:sp>
      <p:pic>
        <p:nvPicPr>
          <p:cNvPr id="2" name="Imagen 1">
            <a:extLst>
              <a:ext uri="{FF2B5EF4-FFF2-40B4-BE49-F238E27FC236}">
                <a16:creationId xmlns:a16="http://schemas.microsoft.com/office/drawing/2014/main" id="{EB59EF19-8042-5C45-AA24-13D91F8C1F99}"/>
              </a:ext>
            </a:extLst>
          </p:cNvPr>
          <p:cNvPicPr>
            <a:picLocks noChangeAspect="1"/>
          </p:cNvPicPr>
          <p:nvPr/>
        </p:nvPicPr>
        <p:blipFill>
          <a:blip r:embed="rId2"/>
          <a:stretch>
            <a:fillRect/>
          </a:stretch>
        </p:blipFill>
        <p:spPr>
          <a:xfrm>
            <a:off x="1408323" y="1510746"/>
            <a:ext cx="2805868" cy="4084977"/>
          </a:xfrm>
          <a:prstGeom prst="rect">
            <a:avLst/>
          </a:prstGeom>
        </p:spPr>
      </p:pic>
    </p:spTree>
    <p:extLst>
      <p:ext uri="{BB962C8B-B14F-4D97-AF65-F5344CB8AC3E}">
        <p14:creationId xmlns:p14="http://schemas.microsoft.com/office/powerpoint/2010/main" val="3829308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thumbnai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91531" y="1179279"/>
            <a:ext cx="4104109" cy="4813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1">
            <a:extLst>
              <a:ext uri="{FF2B5EF4-FFF2-40B4-BE49-F238E27FC236}">
                <a16:creationId xmlns:a16="http://schemas.microsoft.com/office/drawing/2014/main" id="{42D987FA-D60C-F24B-A5A2-0C576A2A8774}"/>
              </a:ext>
            </a:extLst>
          </p:cNvPr>
          <p:cNvSpPr/>
          <p:nvPr/>
        </p:nvSpPr>
        <p:spPr>
          <a:xfrm>
            <a:off x="1764565" y="419467"/>
            <a:ext cx="9064884" cy="584775"/>
          </a:xfrm>
          <a:prstGeom prst="rect">
            <a:avLst/>
          </a:prstGeom>
        </p:spPr>
        <p:txBody>
          <a:bodyPr wrap="square">
            <a:spAutoFit/>
          </a:bodyPr>
          <a:lstStyle/>
          <a:p>
            <a:r>
              <a:rPr lang="es-MX" sz="3200" b="1" i="1" u="sng" dirty="0">
                <a:effectLst>
                  <a:outerShdw blurRad="38100" dist="38100" dir="2700000" algn="tl">
                    <a:srgbClr val="C0C0C0"/>
                  </a:outerShdw>
                </a:effectLst>
                <a:latin typeface="+mj-lt"/>
                <a:ea typeface="+mj-ea"/>
                <a:cs typeface="+mj-cs"/>
              </a:rPr>
              <a:t>EN CUANTO A BAUTIZADOS</a:t>
            </a:r>
          </a:p>
        </p:txBody>
      </p:sp>
      <p:sp>
        <p:nvSpPr>
          <p:cNvPr id="6" name="CuadroTexto 5">
            <a:extLst>
              <a:ext uri="{FF2B5EF4-FFF2-40B4-BE49-F238E27FC236}">
                <a16:creationId xmlns:a16="http://schemas.microsoft.com/office/drawing/2014/main" id="{52C0D180-A700-E547-B6FC-FBA606B7B73A}"/>
              </a:ext>
            </a:extLst>
          </p:cNvPr>
          <p:cNvSpPr txBox="1"/>
          <p:nvPr/>
        </p:nvSpPr>
        <p:spPr>
          <a:xfrm>
            <a:off x="689113" y="1802131"/>
            <a:ext cx="6752549" cy="2677656"/>
          </a:xfrm>
          <a:prstGeom prst="rect">
            <a:avLst/>
          </a:prstGeom>
          <a:noFill/>
        </p:spPr>
        <p:txBody>
          <a:bodyPr wrap="square" rtlCol="0">
            <a:spAutoFit/>
          </a:bodyPr>
          <a:lstStyle/>
          <a:p>
            <a:pPr algn="just"/>
            <a:r>
              <a:rPr lang="es-ES_tradnl" sz="2400" b="1" i="1" dirty="0">
                <a:latin typeface="Calibri" panose="020F0502020204030204" pitchFamily="34" charset="0"/>
                <a:cs typeface="Calibri" panose="020F0502020204030204" pitchFamily="34" charset="0"/>
              </a:rPr>
              <a:t>Los DVC somos hijos de Dios</a:t>
            </a:r>
            <a:r>
              <a:rPr lang="es-ES_tradnl" sz="2400" i="1" dirty="0">
                <a:latin typeface="Calibri" panose="020F0502020204030204" pitchFamily="34" charset="0"/>
                <a:cs typeface="Calibri" panose="020F0502020204030204" pitchFamily="34" charset="0"/>
              </a:rPr>
              <a:t>. Cuando nos bautizan, ya no sólo somos seres de la naturaleza, sino que nos convertimos en hijos de Dios. El Bautismo es un nuevo nacimiento, nos da una nueva vida porque Dios mismo va a estar con nosotros. Entonces, el Bautismo es una alegría espiritual porque la persona se convierte en </a:t>
            </a:r>
            <a:r>
              <a:rPr lang="es-ES_tradnl" sz="2400" b="1" i="1" dirty="0">
                <a:latin typeface="Calibri" panose="020F0502020204030204" pitchFamily="34" charset="0"/>
                <a:cs typeface="Calibri" panose="020F0502020204030204" pitchFamily="34" charset="0"/>
              </a:rPr>
              <a:t>Hijo de Dios y miembro de la Iglesia.</a:t>
            </a:r>
          </a:p>
        </p:txBody>
      </p:sp>
    </p:spTree>
    <p:extLst>
      <p:ext uri="{BB962C8B-B14F-4D97-AF65-F5344CB8AC3E}">
        <p14:creationId xmlns:p14="http://schemas.microsoft.com/office/powerpoint/2010/main" val="365827105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AMRios\AppData\Local\Microsoft\Windows\Temporary Internet Files\Content.IE5\F1SQZHEH\iglesia[1].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62512" y="4108174"/>
            <a:ext cx="2154849" cy="217717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179444" y="176715"/>
            <a:ext cx="9327920" cy="830997"/>
          </a:xfrm>
          <a:prstGeom prst="rect">
            <a:avLst/>
          </a:prstGeom>
          <a:noFill/>
        </p:spPr>
        <p:txBody>
          <a:bodyPr wrap="square" rtlCol="0">
            <a:spAutoFit/>
          </a:bodyPr>
          <a:lstStyle/>
          <a:p>
            <a:pPr algn="ctr"/>
            <a:r>
              <a:rPr lang="es-MX" sz="4800" b="1" dirty="0"/>
              <a:t> </a:t>
            </a:r>
            <a:r>
              <a:rPr lang="es-MX" sz="3600" b="1" dirty="0">
                <a:effectLst>
                  <a:outerShdw blurRad="38100" dist="38100" dir="2700000" algn="tl">
                    <a:srgbClr val="C0C0C0"/>
                  </a:outerShdw>
                </a:effectLst>
                <a:latin typeface="+mj-lt"/>
                <a:ea typeface="+mj-ea"/>
                <a:cs typeface="+mj-cs"/>
              </a:rPr>
              <a:t>¡Somos Iglesia!</a:t>
            </a:r>
          </a:p>
        </p:txBody>
      </p:sp>
      <p:pic>
        <p:nvPicPr>
          <p:cNvPr id="4" name="Imagen 3">
            <a:extLst>
              <a:ext uri="{FF2B5EF4-FFF2-40B4-BE49-F238E27FC236}">
                <a16:creationId xmlns:a16="http://schemas.microsoft.com/office/drawing/2014/main" id="{4CA55B5E-747A-4643-85B5-DDC0A6F9A081}"/>
              </a:ext>
            </a:extLst>
          </p:cNvPr>
          <p:cNvPicPr>
            <a:picLocks noChangeAspect="1"/>
          </p:cNvPicPr>
          <p:nvPr/>
        </p:nvPicPr>
        <p:blipFill>
          <a:blip r:embed="rId3"/>
          <a:stretch>
            <a:fillRect/>
          </a:stretch>
        </p:blipFill>
        <p:spPr>
          <a:xfrm>
            <a:off x="9727095" y="1007711"/>
            <a:ext cx="2268193" cy="2513054"/>
          </a:xfrm>
          <a:prstGeom prst="rect">
            <a:avLst/>
          </a:prstGeom>
        </p:spPr>
      </p:pic>
      <p:sp>
        <p:nvSpPr>
          <p:cNvPr id="5" name="CuadroTexto 4">
            <a:extLst>
              <a:ext uri="{FF2B5EF4-FFF2-40B4-BE49-F238E27FC236}">
                <a16:creationId xmlns:a16="http://schemas.microsoft.com/office/drawing/2014/main" id="{61280220-BEC8-9F4A-A969-6559BF87D08B}"/>
              </a:ext>
            </a:extLst>
          </p:cNvPr>
          <p:cNvSpPr txBox="1"/>
          <p:nvPr/>
        </p:nvSpPr>
        <p:spPr>
          <a:xfrm>
            <a:off x="2279374" y="1007710"/>
            <a:ext cx="7447721" cy="5262979"/>
          </a:xfrm>
          <a:prstGeom prst="rect">
            <a:avLst/>
          </a:prstGeom>
          <a:noFill/>
        </p:spPr>
        <p:txBody>
          <a:bodyPr wrap="square" rtlCol="0">
            <a:spAutoFit/>
          </a:bodyPr>
          <a:lstStyle/>
          <a:p>
            <a:pPr algn="just"/>
            <a:r>
              <a:rPr lang="es-ES_tradnl" sz="2400" i="1" dirty="0">
                <a:latin typeface="Calibri" panose="020F0502020204030204" pitchFamily="34" charset="0"/>
                <a:cs typeface="Calibri" panose="020F0502020204030204" pitchFamily="34" charset="0"/>
              </a:rPr>
              <a:t>”La Iglesia somos todos: desde el niño recién bautizado hasta los obispos y el Papa: todos somos Iglesia y todos somos iguales a los ojos de Dios. Todos estamos llamados a colaborar en el nacimiento a la fe de nuevos cristianos, todos estamos llamados a ser educadores en la fe, a anunciar el Evangelio. Todos participamos de la maternidad de la Iglesia, todos somos Iglesia, para que la luz de Cristo llegue a los extremos confines de la tierra. ¡Viva la Santa Madre Iglesia!".</a:t>
            </a:r>
          </a:p>
          <a:p>
            <a:pPr algn="just"/>
            <a:endParaRPr lang="es-ES_tradnl" sz="2400" i="1" dirty="0">
              <a:latin typeface="Calibri" panose="020F0502020204030204" pitchFamily="34" charset="0"/>
              <a:cs typeface="Calibri" panose="020F0502020204030204" pitchFamily="34" charset="0"/>
            </a:endParaRPr>
          </a:p>
          <a:p>
            <a:pPr algn="just"/>
            <a:r>
              <a:rPr lang="es-ES_tradnl" sz="2400" i="1" dirty="0">
                <a:latin typeface="Calibri" panose="020F0502020204030204" pitchFamily="34" charset="0"/>
                <a:cs typeface="Calibri" panose="020F0502020204030204" pitchFamily="34" charset="0"/>
              </a:rPr>
              <a:t>En caso de ya haber formado una nueva familia con otra persona, la Iglesia invita a que se continúe orando e instruyéndose con la Palabra de Dios, a seguir siendo Iglesia.</a:t>
            </a:r>
          </a:p>
        </p:txBody>
      </p:sp>
    </p:spTree>
    <p:extLst>
      <p:ext uri="{BB962C8B-B14F-4D97-AF65-F5344CB8AC3E}">
        <p14:creationId xmlns:p14="http://schemas.microsoft.com/office/powerpoint/2010/main" val="308235870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79444" y="176715"/>
            <a:ext cx="9327920" cy="830997"/>
          </a:xfrm>
          <a:prstGeom prst="rect">
            <a:avLst/>
          </a:prstGeom>
          <a:noFill/>
        </p:spPr>
        <p:txBody>
          <a:bodyPr wrap="square" rtlCol="0">
            <a:spAutoFit/>
          </a:bodyPr>
          <a:lstStyle/>
          <a:p>
            <a:pPr algn="ctr"/>
            <a:r>
              <a:rPr lang="es-MX" sz="4800" b="1" dirty="0"/>
              <a:t> </a:t>
            </a:r>
            <a:r>
              <a:rPr lang="es-MX" sz="3600" b="1" dirty="0"/>
              <a:t>Somos Familia </a:t>
            </a:r>
            <a:r>
              <a:rPr lang="es-MX" sz="3600" b="1" dirty="0">
                <a:effectLst>
                  <a:outerShdw blurRad="38100" dist="38100" dir="2700000" algn="tl">
                    <a:srgbClr val="C0C0C0"/>
                  </a:outerShdw>
                </a:effectLst>
                <a:latin typeface="+mj-lt"/>
                <a:ea typeface="+mj-ea"/>
                <a:cs typeface="+mj-cs"/>
              </a:rPr>
              <a:t>¡Familia, sé lo que eres !</a:t>
            </a:r>
          </a:p>
        </p:txBody>
      </p:sp>
      <p:sp>
        <p:nvSpPr>
          <p:cNvPr id="5" name="CuadroTexto 4">
            <a:extLst>
              <a:ext uri="{FF2B5EF4-FFF2-40B4-BE49-F238E27FC236}">
                <a16:creationId xmlns:a16="http://schemas.microsoft.com/office/drawing/2014/main" id="{61280220-BEC8-9F4A-A969-6559BF87D08B}"/>
              </a:ext>
            </a:extLst>
          </p:cNvPr>
          <p:cNvSpPr txBox="1"/>
          <p:nvPr/>
        </p:nvSpPr>
        <p:spPr>
          <a:xfrm>
            <a:off x="768626" y="1007711"/>
            <a:ext cx="10880035" cy="3477875"/>
          </a:xfrm>
          <a:prstGeom prst="rect">
            <a:avLst/>
          </a:prstGeom>
          <a:noFill/>
        </p:spPr>
        <p:txBody>
          <a:bodyPr wrap="square" rtlCol="0">
            <a:spAutoFit/>
          </a:bodyPr>
          <a:lstStyle/>
          <a:p>
            <a:pPr algn="just"/>
            <a:r>
              <a:rPr lang="es-ES_tradnl" sz="2200" i="1" dirty="0">
                <a:latin typeface="Calibri" panose="020F0502020204030204" pitchFamily="34" charset="0"/>
                <a:cs typeface="Calibri" panose="020F0502020204030204" pitchFamily="34" charset="0"/>
              </a:rPr>
              <a:t>La familia recibe la misión de custodiar, revelar y comunicar el amor, como reflejo vivo y participación real del amor de Dios por la humanidad y del amor de Cristo Señor por la Iglesia su esposa. La misión evangelizadora de la familia tiene su fuente y origen permanente en el sacramento del Bautismo.</a:t>
            </a:r>
          </a:p>
          <a:p>
            <a:pPr algn="just"/>
            <a:endParaRPr lang="es-ES_tradnl" sz="2200" i="1" dirty="0">
              <a:latin typeface="Calibri" panose="020F0502020204030204" pitchFamily="34" charset="0"/>
              <a:cs typeface="Calibri" panose="020F0502020204030204" pitchFamily="34" charset="0"/>
            </a:endParaRPr>
          </a:p>
          <a:p>
            <a:pPr algn="just"/>
            <a:r>
              <a:rPr lang="es-ES_tradnl" sz="2200" i="1" dirty="0">
                <a:latin typeface="Calibri" panose="020F0502020204030204" pitchFamily="34" charset="0"/>
                <a:cs typeface="Calibri" panose="020F0502020204030204" pitchFamily="34" charset="0"/>
              </a:rPr>
              <a:t>Los DVC no solo porque son padres, sino porque son bautizados, pueden y deben ser los primeros y más importantes evangelizadores de sus hijos e hijas. Las personas en esta situación tienen el derecho y la obligación de comunicar la fe a sus hijos e hijas y educarlos en ella. ¿Quién podría suplir la difícil, irrenunciable e indelegable misión que tienen como padres y madres de sus hijos e hijas?</a:t>
            </a:r>
          </a:p>
        </p:txBody>
      </p:sp>
      <p:pic>
        <p:nvPicPr>
          <p:cNvPr id="6" name="Picture 6" descr="Familia numerosa">
            <a:extLst>
              <a:ext uri="{FF2B5EF4-FFF2-40B4-BE49-F238E27FC236}">
                <a16:creationId xmlns:a16="http://schemas.microsoft.com/office/drawing/2014/main" id="{1140D818-EDB9-7C4B-B897-47C4774EFF3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521324" y="4664523"/>
            <a:ext cx="2262977" cy="1516832"/>
          </a:xfrm>
          <a:prstGeom prst="rect">
            <a:avLst/>
          </a:prstGeom>
          <a:noFill/>
          <a:ln>
            <a:noFill/>
          </a:ln>
        </p:spPr>
      </p:pic>
      <p:pic>
        <p:nvPicPr>
          <p:cNvPr id="7" name="Picture 4" descr="Papá enseña 1">
            <a:extLst>
              <a:ext uri="{FF2B5EF4-FFF2-40B4-BE49-F238E27FC236}">
                <a16:creationId xmlns:a16="http://schemas.microsoft.com/office/drawing/2014/main" id="{F3E5862D-8B49-AD43-BE5E-EC131855FC1C}"/>
              </a:ext>
            </a:extLst>
          </p:cNvPr>
          <p:cNvPicPr/>
          <p:nvPr/>
        </p:nvPicPr>
        <p:blipFill>
          <a:blip r:embed="rId3" cstate="print">
            <a:extLst>
              <a:ext uri="{28A0092B-C50C-407E-A947-70E740481C1C}">
                <a14:useLocalDpi xmlns:a14="http://schemas.microsoft.com/office/drawing/2010/main" val="0"/>
              </a:ext>
            </a:extLst>
          </a:blip>
          <a:srcRect/>
          <a:stretch>
            <a:fillRect/>
          </a:stretch>
        </p:blipFill>
        <p:spPr>
          <a:xfrm>
            <a:off x="5071867" y="4696440"/>
            <a:ext cx="1868556" cy="1564615"/>
          </a:xfrm>
          <a:prstGeom prst="rect">
            <a:avLst/>
          </a:prstGeom>
        </p:spPr>
      </p:pic>
      <p:pic>
        <p:nvPicPr>
          <p:cNvPr id="8" name="Picture 4" descr="Familia 16">
            <a:extLst>
              <a:ext uri="{FF2B5EF4-FFF2-40B4-BE49-F238E27FC236}">
                <a16:creationId xmlns:a16="http://schemas.microsoft.com/office/drawing/2014/main" id="{A9C44745-BDE6-3140-8C3A-496A6735A104}"/>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8227990" y="4608901"/>
            <a:ext cx="2729948" cy="1516832"/>
          </a:xfrm>
          <a:prstGeom prst="rect">
            <a:avLst/>
          </a:prstGeom>
          <a:noFill/>
          <a:ln>
            <a:noFill/>
          </a:ln>
        </p:spPr>
      </p:pic>
    </p:spTree>
    <p:extLst>
      <p:ext uri="{BB962C8B-B14F-4D97-AF65-F5344CB8AC3E}">
        <p14:creationId xmlns:p14="http://schemas.microsoft.com/office/powerpoint/2010/main" val="20942917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1">
            <a:extLst>
              <a:ext uri="{FF2B5EF4-FFF2-40B4-BE49-F238E27FC236}">
                <a16:creationId xmlns:a16="http://schemas.microsoft.com/office/drawing/2014/main" id="{A271836A-6703-1141-B5F3-8E1DEFC9A9D7}"/>
              </a:ext>
            </a:extLst>
          </p:cNvPr>
          <p:cNvSpPr>
            <a:spLocks noGrp="1"/>
          </p:cNvSpPr>
          <p:nvPr>
            <p:ph type="title"/>
          </p:nvPr>
        </p:nvSpPr>
        <p:spPr>
          <a:xfrm>
            <a:off x="1864494" y="356553"/>
            <a:ext cx="8847326" cy="619889"/>
          </a:xfrm>
        </p:spPr>
        <p:txBody>
          <a:bodyPr anchor="b">
            <a:noAutofit/>
          </a:bodyPr>
          <a:lstStyle/>
          <a:p>
            <a:pPr algn="ctr"/>
            <a:r>
              <a:rPr lang="es-MX" sz="3200" dirty="0">
                <a:effectLst>
                  <a:outerShdw blurRad="38100" dist="38100" dir="2700000" algn="tl">
                    <a:srgbClr val="C0C0C0"/>
                  </a:outerShdw>
                </a:effectLst>
              </a:rPr>
              <a:t>El mensaje de la Salvacion</a:t>
            </a:r>
            <a:r>
              <a:rPr lang="es-MX" dirty="0">
                <a:effectLst>
                  <a:outerShdw blurRad="38100" dist="38100" dir="2700000" algn="tl">
                    <a:srgbClr val="C0C0C0"/>
                  </a:outerShdw>
                </a:effectLst>
              </a:rPr>
              <a:t>:</a:t>
            </a:r>
          </a:p>
        </p:txBody>
      </p:sp>
      <p:sp>
        <p:nvSpPr>
          <p:cNvPr id="10" name="4 Marcador de contenido">
            <a:extLst>
              <a:ext uri="{FF2B5EF4-FFF2-40B4-BE49-F238E27FC236}">
                <a16:creationId xmlns:a16="http://schemas.microsoft.com/office/drawing/2014/main" id="{5E851CDF-54F7-3744-BCCB-182EE26A8FF9}"/>
              </a:ext>
            </a:extLst>
          </p:cNvPr>
          <p:cNvSpPr>
            <a:spLocks noGrp="1"/>
          </p:cNvSpPr>
          <p:nvPr>
            <p:ph idx="1"/>
          </p:nvPr>
        </p:nvSpPr>
        <p:spPr>
          <a:xfrm>
            <a:off x="1232453" y="1147453"/>
            <a:ext cx="10111408" cy="913671"/>
          </a:xfrm>
        </p:spPr>
        <p:txBody>
          <a:bodyPr>
            <a:noAutofit/>
          </a:bodyPr>
          <a:lstStyle/>
          <a:p>
            <a:pPr marL="0" indent="0" algn="just">
              <a:buNone/>
            </a:pPr>
            <a:r>
              <a:rPr lang="es-MX" sz="2200" i="1" dirty="0">
                <a:latin typeface="Calibri" panose="020F0502020204030204" pitchFamily="34" charset="0"/>
                <a:cs typeface="Calibri" panose="020F0502020204030204" pitchFamily="34" charset="0"/>
              </a:rPr>
              <a:t>Ante nuestra realidad, de matrimonios MISERERE DVC, cual es el mensaje de nuestro señor Jesucristo, para el que mas sufre, para el que se ha perdido, para los pecadores: </a:t>
            </a:r>
          </a:p>
        </p:txBody>
      </p:sp>
      <p:sp>
        <p:nvSpPr>
          <p:cNvPr id="12" name="4 Marcador de contenido">
            <a:extLst>
              <a:ext uri="{FF2B5EF4-FFF2-40B4-BE49-F238E27FC236}">
                <a16:creationId xmlns:a16="http://schemas.microsoft.com/office/drawing/2014/main" id="{1225AA9C-A274-8D48-9C1E-4AA3740F87DE}"/>
              </a:ext>
            </a:extLst>
          </p:cNvPr>
          <p:cNvSpPr txBox="1">
            <a:spLocks/>
          </p:cNvSpPr>
          <p:nvPr/>
        </p:nvSpPr>
        <p:spPr>
          <a:xfrm>
            <a:off x="1060176" y="2426686"/>
            <a:ext cx="7434468" cy="376207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s-MX" sz="2400" b="1" i="1" dirty="0">
                <a:latin typeface="Calibri" panose="020F0502020204030204" pitchFamily="34" charset="0"/>
                <a:cs typeface="Calibri" panose="020F0502020204030204" pitchFamily="34" charset="0"/>
              </a:rPr>
              <a:t>San Lucas Capitulo 15: Ir tras el que se ha perdido:</a:t>
            </a:r>
          </a:p>
          <a:p>
            <a:pPr marL="0" indent="0" algn="just">
              <a:buNone/>
            </a:pPr>
            <a:r>
              <a:rPr lang="es-MX" sz="2400" i="1" dirty="0">
                <a:solidFill>
                  <a:schemeClr val="tx1">
                    <a:lumMod val="75000"/>
                    <a:lumOff val="25000"/>
                  </a:schemeClr>
                </a:solidFill>
                <a:latin typeface="Calibri" panose="020F0502020204030204" pitchFamily="34" charset="0"/>
                <a:cs typeface="Calibri" panose="020F0502020204030204" pitchFamily="34" charset="0"/>
              </a:rPr>
              <a:t>&lt;&lt;habrá más alegría en el cielo por un solo pecador que se convierta, que por noventa y nueve justos que no necesitan convertirse&gt;&gt;</a:t>
            </a:r>
          </a:p>
          <a:p>
            <a:pPr marL="0" indent="0" algn="just">
              <a:buNone/>
            </a:pPr>
            <a:r>
              <a:rPr lang="es-MX" sz="2400" i="1" dirty="0">
                <a:solidFill>
                  <a:schemeClr val="tx1">
                    <a:lumMod val="75000"/>
                    <a:lumOff val="25000"/>
                  </a:schemeClr>
                </a:solidFill>
                <a:latin typeface="Calibri" panose="020F0502020204030204" pitchFamily="34" charset="0"/>
                <a:cs typeface="Calibri" panose="020F0502020204030204" pitchFamily="34" charset="0"/>
              </a:rPr>
              <a:t>&lt;&lt;de la misma manera, se alegran los ángeles de Dios por un solo pecador que se convierte&gt;&gt;</a:t>
            </a:r>
          </a:p>
          <a:p>
            <a:pPr marL="0" indent="0" algn="just">
              <a:buNone/>
            </a:pPr>
            <a:r>
              <a:rPr lang="es-MX" sz="2400" i="1" dirty="0">
                <a:solidFill>
                  <a:schemeClr val="tx1">
                    <a:lumMod val="75000"/>
                    <a:lumOff val="25000"/>
                  </a:schemeClr>
                </a:solidFill>
                <a:latin typeface="Calibri" panose="020F0502020204030204" pitchFamily="34" charset="0"/>
                <a:cs typeface="Calibri" panose="020F0502020204030204" pitchFamily="34" charset="0"/>
              </a:rPr>
              <a:t>&lt;&lt;Es justo que haya fiesta y alegría, porque tu hermano estaba muerto y ha vuelto a la vida, estaba perdido y ha sido encontrado&gt;&gt;</a:t>
            </a:r>
          </a:p>
        </p:txBody>
      </p:sp>
      <p:pic>
        <p:nvPicPr>
          <p:cNvPr id="2" name="Imagen 1">
            <a:extLst>
              <a:ext uri="{FF2B5EF4-FFF2-40B4-BE49-F238E27FC236}">
                <a16:creationId xmlns:a16="http://schemas.microsoft.com/office/drawing/2014/main" id="{34D6E092-C543-9A4C-B6E3-B895FB630B38}"/>
              </a:ext>
            </a:extLst>
          </p:cNvPr>
          <p:cNvPicPr>
            <a:picLocks noChangeAspect="1"/>
          </p:cNvPicPr>
          <p:nvPr/>
        </p:nvPicPr>
        <p:blipFill>
          <a:blip r:embed="rId3"/>
          <a:stretch>
            <a:fillRect/>
          </a:stretch>
        </p:blipFill>
        <p:spPr>
          <a:xfrm>
            <a:off x="8589233" y="2912371"/>
            <a:ext cx="3092198" cy="2790708"/>
          </a:xfrm>
          <a:prstGeom prst="rect">
            <a:avLst/>
          </a:prstGeom>
        </p:spPr>
      </p:pic>
    </p:spTree>
    <p:extLst>
      <p:ext uri="{BB962C8B-B14F-4D97-AF65-F5344CB8AC3E}">
        <p14:creationId xmlns:p14="http://schemas.microsoft.com/office/powerpoint/2010/main" val="3694974507"/>
      </p:ext>
    </p:extLst>
  </p:cSld>
  <p:clrMapOvr>
    <a:masterClrMapping/>
  </p:clrMapOvr>
  <mc:AlternateContent xmlns:mc="http://schemas.openxmlformats.org/markup-compatibility/2006" xmlns:p14="http://schemas.microsoft.com/office/powerpoint/2010/main">
    <mc:Choice Requires="p14">
      <p:transition spd="slow" p14:dur="1200" advClick="0">
        <p:dissolve/>
      </p:transition>
    </mc:Choice>
    <mc:Fallback xmlns="">
      <p:transition xmlns:p14="http://schemas.microsoft.com/office/powerpoint/2010/main" spd="slow" advClick="0">
        <p:dissolv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4 Marcador de contenido">
            <a:extLst>
              <a:ext uri="{FF2B5EF4-FFF2-40B4-BE49-F238E27FC236}">
                <a16:creationId xmlns:a16="http://schemas.microsoft.com/office/drawing/2014/main" id="{601213EB-7D62-AD48-91F5-CB8B88D56FDB}"/>
              </a:ext>
            </a:extLst>
          </p:cNvPr>
          <p:cNvSpPr txBox="1">
            <a:spLocks/>
          </p:cNvSpPr>
          <p:nvPr/>
        </p:nvSpPr>
        <p:spPr>
          <a:xfrm>
            <a:off x="411450" y="5632174"/>
            <a:ext cx="11428873" cy="79655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s-MX" sz="2200" b="1" i="1" dirty="0">
                <a:latin typeface="Calibri" panose="020F0502020204030204" pitchFamily="34" charset="0"/>
                <a:cs typeface="Calibri" panose="020F0502020204030204" pitchFamily="34" charset="0"/>
              </a:rPr>
              <a:t>La misericordia infinita de Jesús está directamente ligada a una seria disposición a la conversión. Donde los hombres fallan, allí está Jesús abriéndoles la posibilidad de una nueva vida. </a:t>
            </a:r>
          </a:p>
        </p:txBody>
      </p:sp>
      <p:sp>
        <p:nvSpPr>
          <p:cNvPr id="13" name="4 Marcador de contenido">
            <a:extLst>
              <a:ext uri="{FF2B5EF4-FFF2-40B4-BE49-F238E27FC236}">
                <a16:creationId xmlns:a16="http://schemas.microsoft.com/office/drawing/2014/main" id="{D1837E6F-FFE8-5644-930B-625238ED8B05}"/>
              </a:ext>
            </a:extLst>
          </p:cNvPr>
          <p:cNvSpPr txBox="1">
            <a:spLocks/>
          </p:cNvSpPr>
          <p:nvPr/>
        </p:nvSpPr>
        <p:spPr>
          <a:xfrm>
            <a:off x="3616370" y="963331"/>
            <a:ext cx="7899770" cy="193464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s-MX" sz="2200" b="1" i="1" dirty="0">
                <a:latin typeface="Calibri" panose="020F0502020204030204" pitchFamily="34" charset="0"/>
                <a:cs typeface="Calibri" panose="020F0502020204030204" pitchFamily="34" charset="0"/>
              </a:rPr>
              <a:t>San Juan 8, 7; 8, 11 :</a:t>
            </a:r>
          </a:p>
          <a:p>
            <a:pPr marL="0" indent="0" algn="just">
              <a:buNone/>
            </a:pPr>
            <a:r>
              <a:rPr lang="es-MX" sz="2200" i="1" dirty="0">
                <a:latin typeface="Calibri" panose="020F0502020204030204" pitchFamily="34" charset="0"/>
                <a:cs typeface="Calibri" panose="020F0502020204030204" pitchFamily="34" charset="0"/>
              </a:rPr>
              <a:t>&lt;&lt;Como insistían, se enderezó y les dijo: 'El que no tenga pecado, que arroje la primera piedra&gt;&gt; Jn 8, 7</a:t>
            </a:r>
          </a:p>
          <a:p>
            <a:pPr marL="0" indent="0" algn="just">
              <a:buNone/>
            </a:pPr>
            <a:r>
              <a:rPr lang="es-MX" sz="2200" i="1" dirty="0">
                <a:latin typeface="Calibri" panose="020F0502020204030204" pitchFamily="34" charset="0"/>
                <a:cs typeface="Calibri" panose="020F0502020204030204" pitchFamily="34" charset="0"/>
              </a:rPr>
              <a:t>&lt;&lt;Yo tampoco te condeno, le dijo Jesús. Vete, no peques más en adelante&gt;&gt; Jn 8, 11</a:t>
            </a:r>
          </a:p>
          <a:p>
            <a:pPr marL="0" indent="0" algn="just">
              <a:buNone/>
            </a:pPr>
            <a:endParaRPr lang="es-MX" sz="2200" i="1" dirty="0"/>
          </a:p>
        </p:txBody>
      </p:sp>
      <p:pic>
        <p:nvPicPr>
          <p:cNvPr id="3" name="Imagen 2">
            <a:extLst>
              <a:ext uri="{FF2B5EF4-FFF2-40B4-BE49-F238E27FC236}">
                <a16:creationId xmlns:a16="http://schemas.microsoft.com/office/drawing/2014/main" id="{62C53106-D312-014E-9FE8-4614481323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1450" y="2107265"/>
            <a:ext cx="2954145" cy="2367419"/>
          </a:xfrm>
          <a:prstGeom prst="rect">
            <a:avLst/>
          </a:prstGeom>
        </p:spPr>
      </p:pic>
      <p:sp>
        <p:nvSpPr>
          <p:cNvPr id="14" name="4 Marcador de contenido">
            <a:extLst>
              <a:ext uri="{FF2B5EF4-FFF2-40B4-BE49-F238E27FC236}">
                <a16:creationId xmlns:a16="http://schemas.microsoft.com/office/drawing/2014/main" id="{04B9E9F1-B741-3241-9735-44606D01E882}"/>
              </a:ext>
            </a:extLst>
          </p:cNvPr>
          <p:cNvSpPr txBox="1">
            <a:spLocks/>
          </p:cNvSpPr>
          <p:nvPr/>
        </p:nvSpPr>
        <p:spPr>
          <a:xfrm>
            <a:off x="3616369" y="3028114"/>
            <a:ext cx="8006661" cy="260406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s-MX" sz="2200" b="1" i="1" dirty="0">
                <a:latin typeface="Calibri" panose="020F0502020204030204" pitchFamily="34" charset="0"/>
                <a:cs typeface="Calibri" panose="020F0502020204030204" pitchFamily="34" charset="0"/>
              </a:rPr>
              <a:t>San Mc 2, 15; 2, 17 : </a:t>
            </a:r>
          </a:p>
          <a:p>
            <a:pPr marL="0" indent="0" algn="just">
              <a:buNone/>
            </a:pPr>
            <a:r>
              <a:rPr lang="es-MX" sz="2200" i="1" dirty="0">
                <a:latin typeface="Calibri" panose="020F0502020204030204" pitchFamily="34" charset="0"/>
                <a:cs typeface="Calibri" panose="020F0502020204030204" pitchFamily="34" charset="0"/>
              </a:rPr>
              <a:t>&lt;&lt;Mientras Jesús estaba comiendo en su casa, muchos publicanos y pecadores se sentaron a comer con él y sus discípulos; porque eran muchos los que lo seguían&gt;&gt; Mc 2, 15</a:t>
            </a:r>
          </a:p>
          <a:p>
            <a:pPr marL="0" indent="0" algn="just">
              <a:buNone/>
            </a:pPr>
            <a:r>
              <a:rPr lang="es-MX" sz="2200" i="1" dirty="0">
                <a:latin typeface="Calibri" panose="020F0502020204030204" pitchFamily="34" charset="0"/>
                <a:cs typeface="Calibri" panose="020F0502020204030204" pitchFamily="34" charset="0"/>
              </a:rPr>
              <a:t>&lt;&lt;No son los sanos los que tienen necesidad del médico, sino los enfermos. Yo no he venido a llamar a los justos, sino a los pecadores&gt;&gt; Mc 2, 17</a:t>
            </a:r>
          </a:p>
        </p:txBody>
      </p:sp>
      <p:sp>
        <p:nvSpPr>
          <p:cNvPr id="15" name="Título 1">
            <a:extLst>
              <a:ext uri="{FF2B5EF4-FFF2-40B4-BE49-F238E27FC236}">
                <a16:creationId xmlns:a16="http://schemas.microsoft.com/office/drawing/2014/main" id="{774134BD-6537-2E4E-AEC0-19441CFEE09D}"/>
              </a:ext>
            </a:extLst>
          </p:cNvPr>
          <p:cNvSpPr>
            <a:spLocks noGrp="1"/>
          </p:cNvSpPr>
          <p:nvPr>
            <p:ph type="title"/>
          </p:nvPr>
        </p:nvSpPr>
        <p:spPr>
          <a:xfrm>
            <a:off x="1762404" y="139167"/>
            <a:ext cx="8847326" cy="619889"/>
          </a:xfrm>
        </p:spPr>
        <p:txBody>
          <a:bodyPr anchor="b">
            <a:noAutofit/>
          </a:bodyPr>
          <a:lstStyle/>
          <a:p>
            <a:pPr algn="ctr"/>
            <a:r>
              <a:rPr lang="es-MX" sz="3200" dirty="0">
                <a:effectLst>
                  <a:outerShdw blurRad="38100" dist="38100" dir="2700000" algn="tl">
                    <a:srgbClr val="C0C0C0"/>
                  </a:outerShdw>
                </a:effectLst>
              </a:rPr>
              <a:t>El mensaje de la Salvacion:</a:t>
            </a:r>
          </a:p>
        </p:txBody>
      </p:sp>
    </p:spTree>
    <p:extLst>
      <p:ext uri="{BB962C8B-B14F-4D97-AF65-F5344CB8AC3E}">
        <p14:creationId xmlns:p14="http://schemas.microsoft.com/office/powerpoint/2010/main" val="2546071447"/>
      </p:ext>
    </p:extLst>
  </p:cSld>
  <p:clrMapOvr>
    <a:masterClrMapping/>
  </p:clrMapOvr>
  <mc:AlternateContent xmlns:mc="http://schemas.openxmlformats.org/markup-compatibility/2006" xmlns:p14="http://schemas.microsoft.com/office/powerpoint/2010/main">
    <mc:Choice Requires="p14">
      <p:transition spd="slow" p14:dur="1200" advClick="0">
        <p:dissolve/>
      </p:transition>
    </mc:Choice>
    <mc:Fallback xmlns="">
      <p:transition xmlns:p14="http://schemas.microsoft.com/office/powerpoint/2010/main" spd="slow" advClick="0">
        <p:dissolv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68625" y="176715"/>
            <a:ext cx="10774017" cy="830997"/>
          </a:xfrm>
          <a:prstGeom prst="rect">
            <a:avLst/>
          </a:prstGeom>
          <a:noFill/>
        </p:spPr>
        <p:txBody>
          <a:bodyPr wrap="square" rtlCol="0">
            <a:spAutoFit/>
          </a:bodyPr>
          <a:lstStyle/>
          <a:p>
            <a:pPr algn="ctr"/>
            <a:r>
              <a:rPr lang="es-MX" sz="4800" b="1" dirty="0"/>
              <a:t> </a:t>
            </a:r>
            <a:r>
              <a:rPr lang="es-MX" sz="2800" b="1" dirty="0"/>
              <a:t>Acoger, Acompañar, Discernir las situaciones e Integrar </a:t>
            </a:r>
            <a:endParaRPr lang="es-MX" sz="2800" b="1" dirty="0">
              <a:effectLst>
                <a:outerShdw blurRad="38100" dist="38100" dir="2700000" algn="tl">
                  <a:srgbClr val="C0C0C0"/>
                </a:outerShdw>
              </a:effectLst>
              <a:latin typeface="+mj-lt"/>
              <a:ea typeface="+mj-ea"/>
              <a:cs typeface="+mj-cs"/>
            </a:endParaRPr>
          </a:p>
        </p:txBody>
      </p:sp>
      <p:sp>
        <p:nvSpPr>
          <p:cNvPr id="5" name="CuadroTexto 4">
            <a:extLst>
              <a:ext uri="{FF2B5EF4-FFF2-40B4-BE49-F238E27FC236}">
                <a16:creationId xmlns:a16="http://schemas.microsoft.com/office/drawing/2014/main" id="{61280220-BEC8-9F4A-A969-6559BF87D08B}"/>
              </a:ext>
            </a:extLst>
          </p:cNvPr>
          <p:cNvSpPr txBox="1"/>
          <p:nvPr/>
        </p:nvSpPr>
        <p:spPr>
          <a:xfrm>
            <a:off x="768627" y="1007710"/>
            <a:ext cx="6997148" cy="3139321"/>
          </a:xfrm>
          <a:prstGeom prst="rect">
            <a:avLst/>
          </a:prstGeom>
          <a:noFill/>
        </p:spPr>
        <p:txBody>
          <a:bodyPr wrap="square" rtlCol="0">
            <a:spAutoFit/>
          </a:bodyPr>
          <a:lstStyle/>
          <a:p>
            <a:pPr algn="just"/>
            <a:r>
              <a:rPr lang="es-ES_tradnl" sz="2200" i="1" dirty="0">
                <a:latin typeface="Calibri" panose="020F0502020204030204" pitchFamily="34" charset="0"/>
                <a:cs typeface="Calibri" panose="020F0502020204030204" pitchFamily="34" charset="0"/>
              </a:rPr>
              <a:t>Sobre la cuestión de las familias heridas, el Papa Francisco nos dice que hay cuatro criterios: acoger, acompañar, discernir las situaciones e integrar. No se trata de una norma rígida. Abre un camino, un camino de comunicación. Inmediatamente me han preguntado: “Pero, ¿es posible dar la comunión a los divorciados?”. Yo respondo: “¡Hablen con el divorciado, hablen con la divorciada, acójanle, acompáñenle, intégrenle, disciernan!”. </a:t>
            </a:r>
            <a:r>
              <a:rPr lang="es-ES_tradnl" sz="2200" b="1" i="1" dirty="0">
                <a:latin typeface="Calibri" panose="020F0502020204030204" pitchFamily="34" charset="0"/>
                <a:cs typeface="Calibri" panose="020F0502020204030204" pitchFamily="34" charset="0"/>
              </a:rPr>
              <a:t>¡No a la rigidez de los fariseos!</a:t>
            </a:r>
          </a:p>
        </p:txBody>
      </p:sp>
      <p:pic>
        <p:nvPicPr>
          <p:cNvPr id="9" name="Imagen 8">
            <a:extLst>
              <a:ext uri="{FF2B5EF4-FFF2-40B4-BE49-F238E27FC236}">
                <a16:creationId xmlns:a16="http://schemas.microsoft.com/office/drawing/2014/main" id="{0F309650-C0E5-0C4D-850E-0622BB582435}"/>
              </a:ext>
            </a:extLst>
          </p:cNvPr>
          <p:cNvPicPr/>
          <p:nvPr/>
        </p:nvPicPr>
        <p:blipFill>
          <a:blip r:embed="rId2">
            <a:extLst>
              <a:ext uri="{28A0092B-C50C-407E-A947-70E740481C1C}">
                <a14:useLocalDpi xmlns:a14="http://schemas.microsoft.com/office/drawing/2010/main" val="0"/>
              </a:ext>
            </a:extLst>
          </a:blip>
          <a:stretch>
            <a:fillRect/>
          </a:stretch>
        </p:blipFill>
        <p:spPr>
          <a:xfrm>
            <a:off x="8044070" y="1099090"/>
            <a:ext cx="3149861" cy="2545257"/>
          </a:xfrm>
          <a:prstGeom prst="rect">
            <a:avLst/>
          </a:prstGeom>
        </p:spPr>
      </p:pic>
      <p:sp>
        <p:nvSpPr>
          <p:cNvPr id="10" name="CuadroTexto 9">
            <a:extLst>
              <a:ext uri="{FF2B5EF4-FFF2-40B4-BE49-F238E27FC236}">
                <a16:creationId xmlns:a16="http://schemas.microsoft.com/office/drawing/2014/main" id="{75E6BF1D-E1B7-BB4C-A445-4A42D132591A}"/>
              </a:ext>
            </a:extLst>
          </p:cNvPr>
          <p:cNvSpPr txBox="1"/>
          <p:nvPr/>
        </p:nvSpPr>
        <p:spPr>
          <a:xfrm>
            <a:off x="768625" y="4238409"/>
            <a:ext cx="10774017" cy="2031325"/>
          </a:xfrm>
          <a:prstGeom prst="rect">
            <a:avLst/>
          </a:prstGeom>
          <a:noFill/>
        </p:spPr>
        <p:txBody>
          <a:bodyPr wrap="square" rtlCol="0">
            <a:spAutoFit/>
          </a:bodyPr>
          <a:lstStyle/>
          <a:p>
            <a:pPr algn="just"/>
            <a:r>
              <a:rPr lang="es-ES_tradnl" sz="2100" i="1" dirty="0">
                <a:latin typeface="Calibri" panose="020F0502020204030204" pitchFamily="34" charset="0"/>
                <a:cs typeface="Calibri" panose="020F0502020204030204" pitchFamily="34" charset="0"/>
              </a:rPr>
              <a:t>El camino de la Iglesia, desde el concilio de Jerusalén en adelante, es siempre el camino de Jesús, el de la misericordia y de la integración. El camino de la Iglesia es el de no condenar a nadie para siempre y difundir la misericordia de Dios a todas las personas que la piden con corazón sincero. Porque la caridad verdadera siempre es inmerecida, incondicional y gratuita». Entonces, «hay que evitar los juicios que no toman en cuenta la complejidad de las diversas situaciones, y hay que estar atentos al modo en que las personas viven y sufren a causa de su condición» </a:t>
            </a:r>
            <a:r>
              <a:rPr lang="es-ES_tradnl" sz="2100" b="1" i="1" dirty="0">
                <a:latin typeface="Calibri" panose="020F0502020204030204" pitchFamily="34" charset="0"/>
                <a:cs typeface="Calibri" panose="020F0502020204030204" pitchFamily="34" charset="0"/>
              </a:rPr>
              <a:t>A.L. 296</a:t>
            </a:r>
          </a:p>
        </p:txBody>
      </p:sp>
    </p:spTree>
    <p:extLst>
      <p:ext uri="{BB962C8B-B14F-4D97-AF65-F5344CB8AC3E}">
        <p14:creationId xmlns:p14="http://schemas.microsoft.com/office/powerpoint/2010/main" val="17287183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checkerboard(across)">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68625" y="176715"/>
            <a:ext cx="10774017" cy="830997"/>
          </a:xfrm>
          <a:prstGeom prst="rect">
            <a:avLst/>
          </a:prstGeom>
          <a:noFill/>
        </p:spPr>
        <p:txBody>
          <a:bodyPr wrap="square" rtlCol="0">
            <a:spAutoFit/>
          </a:bodyPr>
          <a:lstStyle/>
          <a:p>
            <a:pPr algn="ctr"/>
            <a:r>
              <a:rPr lang="es-MX" sz="4800" b="1" dirty="0"/>
              <a:t> </a:t>
            </a:r>
            <a:r>
              <a:rPr lang="es-MX" sz="2800" b="1" dirty="0"/>
              <a:t>Acoger, Acompañar, Discernir las situaciones e Integrar </a:t>
            </a:r>
            <a:endParaRPr lang="es-MX" sz="2800" b="1" dirty="0">
              <a:effectLst>
                <a:outerShdw blurRad="38100" dist="38100" dir="2700000" algn="tl">
                  <a:srgbClr val="C0C0C0"/>
                </a:outerShdw>
              </a:effectLst>
              <a:latin typeface="+mj-lt"/>
              <a:ea typeface="+mj-ea"/>
              <a:cs typeface="+mj-cs"/>
            </a:endParaRPr>
          </a:p>
        </p:txBody>
      </p:sp>
      <p:sp>
        <p:nvSpPr>
          <p:cNvPr id="5" name="CuadroTexto 4">
            <a:extLst>
              <a:ext uri="{FF2B5EF4-FFF2-40B4-BE49-F238E27FC236}">
                <a16:creationId xmlns:a16="http://schemas.microsoft.com/office/drawing/2014/main" id="{61280220-BEC8-9F4A-A969-6559BF87D08B}"/>
              </a:ext>
            </a:extLst>
          </p:cNvPr>
          <p:cNvSpPr txBox="1"/>
          <p:nvPr/>
        </p:nvSpPr>
        <p:spPr>
          <a:xfrm>
            <a:off x="768626" y="928198"/>
            <a:ext cx="10774015" cy="1815003"/>
          </a:xfrm>
          <a:prstGeom prst="rect">
            <a:avLst/>
          </a:prstGeom>
          <a:noFill/>
        </p:spPr>
        <p:txBody>
          <a:bodyPr wrap="square" rtlCol="0">
            <a:spAutoFit/>
          </a:bodyPr>
          <a:lstStyle/>
          <a:p>
            <a:pPr algn="just"/>
            <a:r>
              <a:rPr lang="es-ES_tradnl" sz="2200" i="1" dirty="0">
                <a:latin typeface="Calibri" panose="020F0502020204030204" pitchFamily="34" charset="0"/>
                <a:cs typeface="Calibri" panose="020F0502020204030204" pitchFamily="34" charset="0"/>
              </a:rPr>
              <a:t>Se trata de integrar a todos, se debe ayudar a cada uno a encontrar su propia manera de participar en la comunidad eclesial, para que se sienta objeto de una misericordia «inmerecida, incondicional y gratuita». Nadie puede ser condenado para siempre, porque esa no es la lógica del Evangelio. No me refiero sólo a los divorciados en nueva unión sino a todos, en cualquier situación en que se encuentren. </a:t>
            </a:r>
            <a:r>
              <a:rPr lang="es-ES_tradnl" sz="2200" b="1" i="1" dirty="0">
                <a:latin typeface="Calibri" panose="020F0502020204030204" pitchFamily="34" charset="0"/>
                <a:cs typeface="Calibri" panose="020F0502020204030204" pitchFamily="34" charset="0"/>
              </a:rPr>
              <a:t>A.L. 297</a:t>
            </a:r>
          </a:p>
        </p:txBody>
      </p:sp>
      <p:sp>
        <p:nvSpPr>
          <p:cNvPr id="10" name="CuadroTexto 9">
            <a:extLst>
              <a:ext uri="{FF2B5EF4-FFF2-40B4-BE49-F238E27FC236}">
                <a16:creationId xmlns:a16="http://schemas.microsoft.com/office/drawing/2014/main" id="{75E6BF1D-E1B7-BB4C-A445-4A42D132591A}"/>
              </a:ext>
            </a:extLst>
          </p:cNvPr>
          <p:cNvSpPr txBox="1"/>
          <p:nvPr/>
        </p:nvSpPr>
        <p:spPr>
          <a:xfrm>
            <a:off x="768624" y="4211904"/>
            <a:ext cx="10774017" cy="2031325"/>
          </a:xfrm>
          <a:prstGeom prst="rect">
            <a:avLst/>
          </a:prstGeom>
          <a:noFill/>
        </p:spPr>
        <p:txBody>
          <a:bodyPr wrap="square" rtlCol="0">
            <a:spAutoFit/>
          </a:bodyPr>
          <a:lstStyle/>
          <a:p>
            <a:pPr algn="just"/>
            <a:r>
              <a:rPr lang="es-ES_tradnl" sz="2100" i="1" dirty="0">
                <a:latin typeface="Calibri" panose="020F0502020204030204" pitchFamily="34" charset="0"/>
                <a:cs typeface="Calibri" panose="020F0502020204030204" pitchFamily="34" charset="0"/>
              </a:rPr>
              <a:t>Aunque la Iglesia entiende que toda ruptura del vínculo matrimonial «va contra la voluntad de Dios, también es consciente de la fragilidad de muchos de sus hijos». Iluminada por la mirada de Jesucristo, </a:t>
            </a:r>
            <a:r>
              <a:rPr lang="es-ES_tradnl" sz="2100" b="1" i="1" dirty="0">
                <a:latin typeface="Calibri" panose="020F0502020204030204" pitchFamily="34" charset="0"/>
                <a:cs typeface="Calibri" panose="020F0502020204030204" pitchFamily="34" charset="0"/>
              </a:rPr>
              <a:t>«mira con amor a quienes participan en su vida de modo incompleto, reconociendo que la gracia de Dios también obra en sus vidas, dándoles la valentía para hacer el bien, para hacerse cargo con amor el uno del otro y estar al servicio de la comunidad en la que viven y trabajan» </a:t>
            </a:r>
          </a:p>
        </p:txBody>
      </p:sp>
      <p:pic>
        <p:nvPicPr>
          <p:cNvPr id="2" name="Imagen 1">
            <a:extLst>
              <a:ext uri="{FF2B5EF4-FFF2-40B4-BE49-F238E27FC236}">
                <a16:creationId xmlns:a16="http://schemas.microsoft.com/office/drawing/2014/main" id="{453ECB36-758B-AB49-8D10-34A47BA6974E}"/>
              </a:ext>
            </a:extLst>
          </p:cNvPr>
          <p:cNvPicPr>
            <a:picLocks noChangeAspect="1"/>
          </p:cNvPicPr>
          <p:nvPr/>
        </p:nvPicPr>
        <p:blipFill>
          <a:blip r:embed="rId2"/>
          <a:stretch>
            <a:fillRect/>
          </a:stretch>
        </p:blipFill>
        <p:spPr>
          <a:xfrm>
            <a:off x="3882887" y="2716696"/>
            <a:ext cx="3856383" cy="1495208"/>
          </a:xfrm>
          <a:prstGeom prst="rect">
            <a:avLst/>
          </a:prstGeom>
        </p:spPr>
      </p:pic>
    </p:spTree>
    <p:extLst>
      <p:ext uri="{BB962C8B-B14F-4D97-AF65-F5344CB8AC3E}">
        <p14:creationId xmlns:p14="http://schemas.microsoft.com/office/powerpoint/2010/main" val="236578896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checkerboard(across)">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68625" y="176715"/>
            <a:ext cx="10774017" cy="830997"/>
          </a:xfrm>
          <a:prstGeom prst="rect">
            <a:avLst/>
          </a:prstGeom>
          <a:noFill/>
        </p:spPr>
        <p:txBody>
          <a:bodyPr wrap="square" rtlCol="0">
            <a:spAutoFit/>
          </a:bodyPr>
          <a:lstStyle/>
          <a:p>
            <a:pPr algn="ctr"/>
            <a:r>
              <a:rPr lang="es-MX" sz="4800" b="1" dirty="0"/>
              <a:t> </a:t>
            </a:r>
            <a:r>
              <a:rPr lang="es-MX" sz="2800" b="1" dirty="0"/>
              <a:t>Acoger, Acompañar, Discernir las situaciones e Integrar </a:t>
            </a:r>
            <a:endParaRPr lang="es-MX" sz="2800" b="1" dirty="0">
              <a:effectLst>
                <a:outerShdw blurRad="38100" dist="38100" dir="2700000" algn="tl">
                  <a:srgbClr val="C0C0C0"/>
                </a:outerShdw>
              </a:effectLst>
              <a:latin typeface="+mj-lt"/>
              <a:ea typeface="+mj-ea"/>
              <a:cs typeface="+mj-cs"/>
            </a:endParaRPr>
          </a:p>
        </p:txBody>
      </p:sp>
      <p:sp>
        <p:nvSpPr>
          <p:cNvPr id="5" name="CuadroTexto 4">
            <a:extLst>
              <a:ext uri="{FF2B5EF4-FFF2-40B4-BE49-F238E27FC236}">
                <a16:creationId xmlns:a16="http://schemas.microsoft.com/office/drawing/2014/main" id="{61280220-BEC8-9F4A-A969-6559BF87D08B}"/>
              </a:ext>
            </a:extLst>
          </p:cNvPr>
          <p:cNvSpPr txBox="1"/>
          <p:nvPr/>
        </p:nvSpPr>
        <p:spPr>
          <a:xfrm>
            <a:off x="768626" y="1007710"/>
            <a:ext cx="10774015" cy="3139321"/>
          </a:xfrm>
          <a:prstGeom prst="rect">
            <a:avLst/>
          </a:prstGeom>
          <a:noFill/>
        </p:spPr>
        <p:txBody>
          <a:bodyPr wrap="square" rtlCol="0">
            <a:spAutoFit/>
          </a:bodyPr>
          <a:lstStyle/>
          <a:p>
            <a:pPr algn="just"/>
            <a:r>
              <a:rPr lang="es-ES_tradnl" sz="2200" i="1" dirty="0">
                <a:latin typeface="Calibri" panose="020F0502020204030204" pitchFamily="34" charset="0"/>
                <a:cs typeface="Calibri" panose="020F0502020204030204" pitchFamily="34" charset="0"/>
              </a:rPr>
              <a:t>En la Exhortación Apostólica Familiaris Consortio, el Papa San Juan Pablo II, exhorta vivamente a la Iglesia y a toda la la comunidad de los fieles para que ayuden a los divorciados, procurando con solícita caridad que </a:t>
            </a:r>
            <a:r>
              <a:rPr lang="es-ES_tradnl" sz="2200" b="1" i="1" dirty="0">
                <a:latin typeface="Calibri" panose="020F0502020204030204" pitchFamily="34" charset="0"/>
                <a:cs typeface="Calibri" panose="020F0502020204030204" pitchFamily="34" charset="0"/>
              </a:rPr>
              <a:t>no se consideren separados de la Iglesia, pudiendo y aun debiendo, en cuanto bautizados, participar en su vida</a:t>
            </a:r>
            <a:r>
              <a:rPr lang="es-ES_tradnl" sz="2200" i="1" dirty="0">
                <a:latin typeface="Calibri" panose="020F0502020204030204" pitchFamily="34" charset="0"/>
                <a:cs typeface="Calibri" panose="020F0502020204030204" pitchFamily="34" charset="0"/>
              </a:rPr>
              <a:t>. Se les exhorte a escuchar la Palabra de Dios, a frecuentar el sacrificio de la Misa, a perseverar en la oración, a incrementar las obras de caridad y las iniciativas de la comunidad en favor de la justicia, a educar a los hijos en la fe cristiana, a cultivar el espíritu y las obras de penitencia para implorar de este modo, día a día, la gracia de Dios. La Iglesia rece por ellos, los anime, se presente como madre misericordiosa y así los sostenga en la fe y en la esperanza.</a:t>
            </a:r>
            <a:endParaRPr lang="es-ES_tradnl" sz="2200" b="1" i="1" dirty="0">
              <a:latin typeface="Calibri" panose="020F0502020204030204" pitchFamily="34" charset="0"/>
              <a:cs typeface="Calibri" panose="020F0502020204030204" pitchFamily="34" charset="0"/>
            </a:endParaRPr>
          </a:p>
        </p:txBody>
      </p:sp>
      <p:pic>
        <p:nvPicPr>
          <p:cNvPr id="2" name="Imagen 1">
            <a:extLst>
              <a:ext uri="{FF2B5EF4-FFF2-40B4-BE49-F238E27FC236}">
                <a16:creationId xmlns:a16="http://schemas.microsoft.com/office/drawing/2014/main" id="{5564B8D6-B2A4-A947-82A6-D72AB9E0D060}"/>
              </a:ext>
            </a:extLst>
          </p:cNvPr>
          <p:cNvPicPr>
            <a:picLocks noChangeAspect="1"/>
          </p:cNvPicPr>
          <p:nvPr/>
        </p:nvPicPr>
        <p:blipFill rotWithShape="1">
          <a:blip r:embed="rId2"/>
          <a:srcRect r="4334" b="9908"/>
          <a:stretch/>
        </p:blipFill>
        <p:spPr>
          <a:xfrm>
            <a:off x="4318405" y="4147031"/>
            <a:ext cx="3685908" cy="2171430"/>
          </a:xfrm>
          <a:prstGeom prst="rect">
            <a:avLst/>
          </a:prstGeom>
        </p:spPr>
      </p:pic>
    </p:spTree>
    <p:extLst>
      <p:ext uri="{BB962C8B-B14F-4D97-AF65-F5344CB8AC3E}">
        <p14:creationId xmlns:p14="http://schemas.microsoft.com/office/powerpoint/2010/main" val="26208705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68625" y="176715"/>
            <a:ext cx="10774017" cy="830997"/>
          </a:xfrm>
          <a:prstGeom prst="rect">
            <a:avLst/>
          </a:prstGeom>
          <a:noFill/>
        </p:spPr>
        <p:txBody>
          <a:bodyPr wrap="square" rtlCol="0">
            <a:spAutoFit/>
          </a:bodyPr>
          <a:lstStyle/>
          <a:p>
            <a:pPr algn="ctr"/>
            <a:r>
              <a:rPr lang="es-MX" sz="4800" b="1" dirty="0"/>
              <a:t> </a:t>
            </a:r>
            <a:r>
              <a:rPr lang="es-MX" sz="2800" b="1" dirty="0"/>
              <a:t>Acoger, Acompañar, Discernir las situaciones e Integrar </a:t>
            </a:r>
            <a:endParaRPr lang="es-MX" sz="2800" b="1" dirty="0">
              <a:effectLst>
                <a:outerShdw blurRad="38100" dist="38100" dir="2700000" algn="tl">
                  <a:srgbClr val="C0C0C0"/>
                </a:outerShdw>
              </a:effectLst>
              <a:latin typeface="+mj-lt"/>
              <a:ea typeface="+mj-ea"/>
              <a:cs typeface="+mj-cs"/>
            </a:endParaRPr>
          </a:p>
        </p:txBody>
      </p:sp>
      <p:sp>
        <p:nvSpPr>
          <p:cNvPr id="5" name="CuadroTexto 4">
            <a:extLst>
              <a:ext uri="{FF2B5EF4-FFF2-40B4-BE49-F238E27FC236}">
                <a16:creationId xmlns:a16="http://schemas.microsoft.com/office/drawing/2014/main" id="{61280220-BEC8-9F4A-A969-6559BF87D08B}"/>
              </a:ext>
            </a:extLst>
          </p:cNvPr>
          <p:cNvSpPr txBox="1"/>
          <p:nvPr/>
        </p:nvSpPr>
        <p:spPr>
          <a:xfrm>
            <a:off x="768627" y="1007710"/>
            <a:ext cx="6997148" cy="3477875"/>
          </a:xfrm>
          <a:prstGeom prst="rect">
            <a:avLst/>
          </a:prstGeom>
          <a:noFill/>
        </p:spPr>
        <p:txBody>
          <a:bodyPr wrap="square" rtlCol="0">
            <a:spAutoFit/>
          </a:bodyPr>
          <a:lstStyle/>
          <a:p>
            <a:pPr algn="just"/>
            <a:r>
              <a:rPr lang="es-ES_tradnl" sz="2200" i="1" dirty="0">
                <a:latin typeface="Calibri" panose="020F0502020204030204" pitchFamily="34" charset="0"/>
                <a:cs typeface="Calibri" panose="020F0502020204030204" pitchFamily="34" charset="0"/>
              </a:rPr>
              <a:t>Es fundamental que las familias no estén nunca solas, sino realmente acompañadas en su camino y con respecto a los DVC, debemos decir que la Iglesia las ama; deben ver y sentir este amor”. Las parroquias y otras comunidades católicas “deben hacer realmente lo posible para que se sientan amadas, aceptadas, que no están ´fuera´ a pesar de que no pueden recibir la absolución ni la Eucaristía. Deben ver que incluso así viven plenamente en la Iglesia. Se participa en la Eucaristía si realmente se entra en comunión con el Cuerpo de Cristo.</a:t>
            </a:r>
            <a:endParaRPr lang="es-ES_tradnl" sz="2200" b="1" i="1" dirty="0">
              <a:latin typeface="Calibri" panose="020F0502020204030204" pitchFamily="34" charset="0"/>
              <a:cs typeface="Calibri" panose="020F0502020204030204" pitchFamily="34" charset="0"/>
            </a:endParaRPr>
          </a:p>
        </p:txBody>
      </p:sp>
      <p:sp>
        <p:nvSpPr>
          <p:cNvPr id="10" name="CuadroTexto 9">
            <a:extLst>
              <a:ext uri="{FF2B5EF4-FFF2-40B4-BE49-F238E27FC236}">
                <a16:creationId xmlns:a16="http://schemas.microsoft.com/office/drawing/2014/main" id="{75E6BF1D-E1B7-BB4C-A445-4A42D132591A}"/>
              </a:ext>
            </a:extLst>
          </p:cNvPr>
          <p:cNvSpPr txBox="1"/>
          <p:nvPr/>
        </p:nvSpPr>
        <p:spPr>
          <a:xfrm>
            <a:off x="768625" y="4485585"/>
            <a:ext cx="10774017" cy="1384995"/>
          </a:xfrm>
          <a:prstGeom prst="rect">
            <a:avLst/>
          </a:prstGeom>
          <a:noFill/>
        </p:spPr>
        <p:txBody>
          <a:bodyPr wrap="square" rtlCol="0">
            <a:spAutoFit/>
          </a:bodyPr>
          <a:lstStyle/>
          <a:p>
            <a:pPr algn="just"/>
            <a:r>
              <a:rPr lang="es-ES_tradnl" sz="2100" i="1" dirty="0">
                <a:latin typeface="Calibri" panose="020F0502020204030204" pitchFamily="34" charset="0"/>
                <a:cs typeface="Calibri" panose="020F0502020204030204" pitchFamily="34" charset="0"/>
              </a:rPr>
              <a:t>También sin la recepción del sacramento podemos estar </a:t>
            </a:r>
            <a:r>
              <a:rPr lang="es-ES_tradnl" sz="2100" b="1" i="1" dirty="0">
                <a:latin typeface="Calibri" panose="020F0502020204030204" pitchFamily="34" charset="0"/>
                <a:cs typeface="Calibri" panose="020F0502020204030204" pitchFamily="34" charset="0"/>
              </a:rPr>
              <a:t>espiritualmente unidos a Cristo</a:t>
            </a:r>
            <a:r>
              <a:rPr lang="es-ES_tradnl" sz="2100" i="1" dirty="0">
                <a:latin typeface="Calibri" panose="020F0502020204030204" pitchFamily="34" charset="0"/>
                <a:cs typeface="Calibri" panose="020F0502020204030204" pitchFamily="34" charset="0"/>
              </a:rPr>
              <a:t>. Es importante que encuentren la posibilidad de vivir una vida de fe y puedan ver que su sufrimiento es un don para la Iglesia porque sirven así a todos para defender la estabilidad del amor y del matrimonio; es un sufrir en la comunidad de la Iglesia por los grandes valores de nuestra fe”.</a:t>
            </a:r>
            <a:endParaRPr lang="es-ES_tradnl" sz="2100" b="1" i="1" dirty="0">
              <a:latin typeface="Calibri" panose="020F0502020204030204" pitchFamily="34" charset="0"/>
              <a:cs typeface="Calibri" panose="020F0502020204030204" pitchFamily="34" charset="0"/>
            </a:endParaRPr>
          </a:p>
        </p:txBody>
      </p:sp>
      <p:pic>
        <p:nvPicPr>
          <p:cNvPr id="2" name="Imagen 1">
            <a:extLst>
              <a:ext uri="{FF2B5EF4-FFF2-40B4-BE49-F238E27FC236}">
                <a16:creationId xmlns:a16="http://schemas.microsoft.com/office/drawing/2014/main" id="{B7F85B54-9597-1B4B-854C-5AB233BA8855}"/>
              </a:ext>
            </a:extLst>
          </p:cNvPr>
          <p:cNvPicPr>
            <a:picLocks noChangeAspect="1"/>
          </p:cNvPicPr>
          <p:nvPr/>
        </p:nvPicPr>
        <p:blipFill>
          <a:blip r:embed="rId2"/>
          <a:stretch>
            <a:fillRect/>
          </a:stretch>
        </p:blipFill>
        <p:spPr>
          <a:xfrm>
            <a:off x="7765775" y="1560439"/>
            <a:ext cx="3795864" cy="2372415"/>
          </a:xfrm>
          <a:prstGeom prst="rect">
            <a:avLst/>
          </a:prstGeom>
        </p:spPr>
      </p:pic>
    </p:spTree>
    <p:extLst>
      <p:ext uri="{BB962C8B-B14F-4D97-AF65-F5344CB8AC3E}">
        <p14:creationId xmlns:p14="http://schemas.microsoft.com/office/powerpoint/2010/main" val="207433735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checkerboard(across)">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68625" y="176715"/>
            <a:ext cx="10774017" cy="830997"/>
          </a:xfrm>
          <a:prstGeom prst="rect">
            <a:avLst/>
          </a:prstGeom>
          <a:noFill/>
        </p:spPr>
        <p:txBody>
          <a:bodyPr wrap="square" rtlCol="0">
            <a:spAutoFit/>
          </a:bodyPr>
          <a:lstStyle/>
          <a:p>
            <a:pPr algn="ctr"/>
            <a:r>
              <a:rPr lang="es-MX" sz="4800" b="1" dirty="0"/>
              <a:t> </a:t>
            </a:r>
            <a:r>
              <a:rPr lang="es-MX" sz="2800" b="1" dirty="0"/>
              <a:t>Acoger, Acompañar, Discernir las situaciones e Integrar </a:t>
            </a:r>
            <a:endParaRPr lang="es-MX" sz="2800" b="1" dirty="0">
              <a:effectLst>
                <a:outerShdw blurRad="38100" dist="38100" dir="2700000" algn="tl">
                  <a:srgbClr val="C0C0C0"/>
                </a:outerShdw>
              </a:effectLst>
              <a:latin typeface="+mj-lt"/>
              <a:ea typeface="+mj-ea"/>
              <a:cs typeface="+mj-cs"/>
            </a:endParaRPr>
          </a:p>
        </p:txBody>
      </p:sp>
      <p:sp>
        <p:nvSpPr>
          <p:cNvPr id="5" name="CuadroTexto 4">
            <a:extLst>
              <a:ext uri="{FF2B5EF4-FFF2-40B4-BE49-F238E27FC236}">
                <a16:creationId xmlns:a16="http://schemas.microsoft.com/office/drawing/2014/main" id="{61280220-BEC8-9F4A-A969-6559BF87D08B}"/>
              </a:ext>
            </a:extLst>
          </p:cNvPr>
          <p:cNvSpPr txBox="1"/>
          <p:nvPr/>
        </p:nvSpPr>
        <p:spPr>
          <a:xfrm>
            <a:off x="4982817" y="1232701"/>
            <a:ext cx="6559825" cy="2800767"/>
          </a:xfrm>
          <a:prstGeom prst="rect">
            <a:avLst/>
          </a:prstGeom>
          <a:noFill/>
        </p:spPr>
        <p:txBody>
          <a:bodyPr wrap="square" rtlCol="0">
            <a:spAutoFit/>
          </a:bodyPr>
          <a:lstStyle/>
          <a:p>
            <a:pPr algn="just"/>
            <a:r>
              <a:rPr lang="es-ES_tradnl" sz="2200" i="1" dirty="0">
                <a:latin typeface="Calibri" panose="020F0502020204030204" pitchFamily="34" charset="0"/>
                <a:cs typeface="Calibri" panose="020F0502020204030204" pitchFamily="34" charset="0"/>
              </a:rPr>
              <a:t>Aunque siempre propone la perfección e invita a una respuesta más plena a Dios, «</a:t>
            </a:r>
            <a:r>
              <a:rPr lang="es-ES_tradnl" sz="2200" b="1" i="1" dirty="0">
                <a:latin typeface="Calibri" panose="020F0502020204030204" pitchFamily="34" charset="0"/>
                <a:cs typeface="Calibri" panose="020F0502020204030204" pitchFamily="34" charset="0"/>
              </a:rPr>
              <a:t>la Iglesia debe acompañar </a:t>
            </a:r>
            <a:r>
              <a:rPr lang="es-ES_tradnl" sz="2200" i="1" dirty="0">
                <a:latin typeface="Calibri" panose="020F0502020204030204" pitchFamily="34" charset="0"/>
                <a:cs typeface="Calibri" panose="020F0502020204030204" pitchFamily="34" charset="0"/>
              </a:rPr>
              <a:t>con atención y cuidado a sus hijos más frágiles, marcados por el amor herido y extraviado, </a:t>
            </a:r>
            <a:r>
              <a:rPr lang="es-ES_tradnl" sz="2200" b="1" i="1" dirty="0">
                <a:latin typeface="Calibri" panose="020F0502020204030204" pitchFamily="34" charset="0"/>
                <a:cs typeface="Calibri" panose="020F0502020204030204" pitchFamily="34" charset="0"/>
              </a:rPr>
              <a:t>dándoles de nuevo confianza y </a:t>
            </a:r>
            <a:r>
              <a:rPr lang="es-ES_tradnl" sz="2200" b="1" i="1" u="sng" dirty="0">
                <a:latin typeface="Calibri" panose="020F0502020204030204" pitchFamily="34" charset="0"/>
                <a:cs typeface="Calibri" panose="020F0502020204030204" pitchFamily="34" charset="0"/>
              </a:rPr>
              <a:t>esperanza</a:t>
            </a:r>
            <a:r>
              <a:rPr lang="es-ES_tradnl" sz="2200" i="1" dirty="0">
                <a:latin typeface="Calibri" panose="020F0502020204030204" pitchFamily="34" charset="0"/>
                <a:cs typeface="Calibri" panose="020F0502020204030204" pitchFamily="34" charset="0"/>
              </a:rPr>
              <a:t>, como la luz del faro de un puerto o de una antorcha llevada en medio de la gente para iluminar a quienes han perdido el rumbo o se encuentran en medio de la tempestad»</a:t>
            </a:r>
            <a:endParaRPr lang="es-ES_tradnl" sz="2200" b="1" i="1" dirty="0">
              <a:latin typeface="Calibri" panose="020F0502020204030204" pitchFamily="34" charset="0"/>
              <a:cs typeface="Calibri" panose="020F0502020204030204" pitchFamily="34" charset="0"/>
            </a:endParaRPr>
          </a:p>
        </p:txBody>
      </p:sp>
      <p:sp>
        <p:nvSpPr>
          <p:cNvPr id="10" name="CuadroTexto 9">
            <a:extLst>
              <a:ext uri="{FF2B5EF4-FFF2-40B4-BE49-F238E27FC236}">
                <a16:creationId xmlns:a16="http://schemas.microsoft.com/office/drawing/2014/main" id="{75E6BF1D-E1B7-BB4C-A445-4A42D132591A}"/>
              </a:ext>
            </a:extLst>
          </p:cNvPr>
          <p:cNvSpPr txBox="1"/>
          <p:nvPr/>
        </p:nvSpPr>
        <p:spPr>
          <a:xfrm>
            <a:off x="768625" y="4710872"/>
            <a:ext cx="10774017" cy="1061829"/>
          </a:xfrm>
          <a:prstGeom prst="rect">
            <a:avLst/>
          </a:prstGeom>
          <a:noFill/>
        </p:spPr>
        <p:txBody>
          <a:bodyPr wrap="square" rtlCol="0">
            <a:spAutoFit/>
          </a:bodyPr>
          <a:lstStyle/>
          <a:p>
            <a:pPr algn="just"/>
            <a:r>
              <a:rPr lang="es-ES_tradnl" sz="2100" i="1" dirty="0">
                <a:latin typeface="Calibri" panose="020F0502020204030204" pitchFamily="34" charset="0"/>
                <a:cs typeface="Calibri" panose="020F0502020204030204" pitchFamily="34" charset="0"/>
              </a:rPr>
              <a:t>La Iglesia está firmemente convencida de que también quienes se han alejado del mandato del Señor y viven en tal situación </a:t>
            </a:r>
            <a:r>
              <a:rPr lang="es-ES_tradnl" sz="2100" b="1" i="1" dirty="0">
                <a:latin typeface="Calibri" panose="020F0502020204030204" pitchFamily="34" charset="0"/>
                <a:cs typeface="Calibri" panose="020F0502020204030204" pitchFamily="34" charset="0"/>
              </a:rPr>
              <a:t>pueden obtener de Dios la gracia de la conversión y de la salvación si perseveran en la oración, en la penitencia y en la caridad. F.C. 84</a:t>
            </a:r>
          </a:p>
        </p:txBody>
      </p:sp>
      <p:pic>
        <p:nvPicPr>
          <p:cNvPr id="6" name="Imagen 5">
            <a:extLst>
              <a:ext uri="{FF2B5EF4-FFF2-40B4-BE49-F238E27FC236}">
                <a16:creationId xmlns:a16="http://schemas.microsoft.com/office/drawing/2014/main" id="{D1793122-A780-2048-98CE-E3AFF9330D8B}"/>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768625" y="1232701"/>
            <a:ext cx="3723862" cy="2800767"/>
          </a:xfrm>
          <a:prstGeom prst="rect">
            <a:avLst/>
          </a:prstGeom>
        </p:spPr>
      </p:pic>
    </p:spTree>
    <p:extLst>
      <p:ext uri="{BB962C8B-B14F-4D97-AF65-F5344CB8AC3E}">
        <p14:creationId xmlns:p14="http://schemas.microsoft.com/office/powerpoint/2010/main" val="355816405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checkerboard(across)">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68625" y="176715"/>
            <a:ext cx="10774017" cy="830997"/>
          </a:xfrm>
          <a:prstGeom prst="rect">
            <a:avLst/>
          </a:prstGeom>
          <a:noFill/>
        </p:spPr>
        <p:txBody>
          <a:bodyPr wrap="square" rtlCol="0">
            <a:spAutoFit/>
          </a:bodyPr>
          <a:lstStyle/>
          <a:p>
            <a:pPr algn="ctr"/>
            <a:r>
              <a:rPr lang="es-MX" sz="4800" b="1" dirty="0"/>
              <a:t> </a:t>
            </a:r>
            <a:r>
              <a:rPr lang="es-MX" sz="2800" b="1" dirty="0"/>
              <a:t>Acoger, Acompañar, Discernir las situaciones e Integrar </a:t>
            </a:r>
            <a:endParaRPr lang="es-MX" sz="2800" b="1" dirty="0">
              <a:effectLst>
                <a:outerShdw blurRad="38100" dist="38100" dir="2700000" algn="tl">
                  <a:srgbClr val="C0C0C0"/>
                </a:outerShdw>
              </a:effectLst>
              <a:latin typeface="+mj-lt"/>
              <a:ea typeface="+mj-ea"/>
              <a:cs typeface="+mj-cs"/>
            </a:endParaRPr>
          </a:p>
        </p:txBody>
      </p:sp>
      <p:sp>
        <p:nvSpPr>
          <p:cNvPr id="5" name="CuadroTexto 4">
            <a:extLst>
              <a:ext uri="{FF2B5EF4-FFF2-40B4-BE49-F238E27FC236}">
                <a16:creationId xmlns:a16="http://schemas.microsoft.com/office/drawing/2014/main" id="{61280220-BEC8-9F4A-A969-6559BF87D08B}"/>
              </a:ext>
            </a:extLst>
          </p:cNvPr>
          <p:cNvSpPr txBox="1"/>
          <p:nvPr/>
        </p:nvSpPr>
        <p:spPr>
          <a:xfrm>
            <a:off x="768625" y="1007712"/>
            <a:ext cx="6559825" cy="3323987"/>
          </a:xfrm>
          <a:prstGeom prst="rect">
            <a:avLst/>
          </a:prstGeom>
          <a:noFill/>
        </p:spPr>
        <p:txBody>
          <a:bodyPr wrap="square" rtlCol="0">
            <a:spAutoFit/>
          </a:bodyPr>
          <a:lstStyle/>
          <a:p>
            <a:pPr algn="just"/>
            <a:r>
              <a:rPr lang="es-ES" sz="2100" i="1" dirty="0">
                <a:latin typeface="Calibri" panose="020F0502020204030204" pitchFamily="34" charset="0"/>
                <a:cs typeface="Calibri" panose="020F0502020204030204" pitchFamily="34" charset="0"/>
              </a:rPr>
              <a:t>Esta actitud de acompañar a los mas frágiles y heridos para darles confianza y esperanza, se ve fortalecida en el contexto del Año Jubilar </a:t>
            </a:r>
            <a:r>
              <a:rPr lang="es-ES" sz="2100" b="1" i="1" dirty="0">
                <a:latin typeface="Calibri" panose="020F0502020204030204" pitchFamily="34" charset="0"/>
                <a:cs typeface="Calibri" panose="020F0502020204030204" pitchFamily="34" charset="0"/>
              </a:rPr>
              <a:t>“Peregrinos de la Esperanza”</a:t>
            </a:r>
            <a:r>
              <a:rPr lang="es-ES" sz="2100" i="1" dirty="0">
                <a:latin typeface="Calibri" panose="020F0502020204030204" pitchFamily="34" charset="0"/>
                <a:cs typeface="Calibri" panose="020F0502020204030204" pitchFamily="34" charset="0"/>
              </a:rPr>
              <a:t> dedicado al Perdón, con el lema </a:t>
            </a:r>
            <a:r>
              <a:rPr lang="es-MX" sz="2100" i="1" dirty="0">
                <a:latin typeface="Calibri" panose="020F0502020204030204" pitchFamily="34" charset="0"/>
                <a:cs typeface="Calibri" panose="020F0502020204030204" pitchFamily="34" charset="0"/>
              </a:rPr>
              <a:t>«Spes non confundit», </a:t>
            </a:r>
            <a:r>
              <a:rPr lang="es-MX" sz="2100" b="1" i="1" dirty="0">
                <a:latin typeface="Calibri" panose="020F0502020204030204" pitchFamily="34" charset="0"/>
                <a:cs typeface="Calibri" panose="020F0502020204030204" pitchFamily="34" charset="0"/>
              </a:rPr>
              <a:t>«la esperanza no defrauda»</a:t>
            </a:r>
            <a:r>
              <a:rPr lang="es-MX" sz="2100" i="1" dirty="0">
                <a:latin typeface="Calibri" panose="020F0502020204030204" pitchFamily="34" charset="0"/>
                <a:cs typeface="Calibri" panose="020F0502020204030204" pitchFamily="34" charset="0"/>
              </a:rPr>
              <a:t> ya que la </a:t>
            </a:r>
            <a:r>
              <a:rPr lang="es-MX" sz="2100" b="1" i="1" dirty="0">
                <a:latin typeface="Calibri" panose="020F0502020204030204" pitchFamily="34" charset="0"/>
                <a:cs typeface="Calibri" panose="020F0502020204030204" pitchFamily="34" charset="0"/>
              </a:rPr>
              <a:t>esperanza</a:t>
            </a:r>
            <a:r>
              <a:rPr lang="es-MX" sz="2100" i="1" dirty="0">
                <a:latin typeface="Calibri" panose="020F0502020204030204" pitchFamily="34" charset="0"/>
                <a:cs typeface="Calibri" panose="020F0502020204030204" pitchFamily="34" charset="0"/>
              </a:rPr>
              <a:t> también constituye el mensaje central de este Jubileo. </a:t>
            </a:r>
            <a:r>
              <a:rPr lang="es-MX" sz="2100" b="1" i="1" dirty="0">
                <a:latin typeface="Calibri" panose="020F0502020204030204" pitchFamily="34" charset="0"/>
                <a:cs typeface="Calibri" panose="020F0502020204030204" pitchFamily="34" charset="0"/>
              </a:rPr>
              <a:t>Esperanza</a:t>
            </a:r>
            <a:r>
              <a:rPr lang="es-MX" sz="2100" i="1" dirty="0">
                <a:latin typeface="Calibri" panose="020F0502020204030204" pitchFamily="34" charset="0"/>
                <a:cs typeface="Calibri" panose="020F0502020204030204" pitchFamily="34" charset="0"/>
              </a:rPr>
              <a:t> de que pueda ser para todos un momento de encuentro vivo y personal con el Señor Jesús, «puerta» de salvación; con Él, a quien la Iglesia tiene la misión de anunciar siempre, en todas partes y </a:t>
            </a:r>
            <a:r>
              <a:rPr lang="es-MX" sz="2100" b="1" i="1" dirty="0">
                <a:latin typeface="Calibri" panose="020F0502020204030204" pitchFamily="34" charset="0"/>
                <a:cs typeface="Calibri" panose="020F0502020204030204" pitchFamily="34" charset="0"/>
              </a:rPr>
              <a:t>a todos como «nuestra esperanza»</a:t>
            </a:r>
            <a:r>
              <a:rPr lang="es-MX" sz="2100" i="1" dirty="0">
                <a:latin typeface="Calibri" panose="020F0502020204030204" pitchFamily="34" charset="0"/>
                <a:cs typeface="Calibri" panose="020F0502020204030204" pitchFamily="34" charset="0"/>
              </a:rPr>
              <a:t> </a:t>
            </a:r>
          </a:p>
        </p:txBody>
      </p:sp>
      <p:sp>
        <p:nvSpPr>
          <p:cNvPr id="10" name="CuadroTexto 9">
            <a:extLst>
              <a:ext uri="{FF2B5EF4-FFF2-40B4-BE49-F238E27FC236}">
                <a16:creationId xmlns:a16="http://schemas.microsoft.com/office/drawing/2014/main" id="{75E6BF1D-E1B7-BB4C-A445-4A42D132591A}"/>
              </a:ext>
            </a:extLst>
          </p:cNvPr>
          <p:cNvSpPr txBox="1"/>
          <p:nvPr/>
        </p:nvSpPr>
        <p:spPr>
          <a:xfrm>
            <a:off x="768625" y="4359222"/>
            <a:ext cx="10774017" cy="1061829"/>
          </a:xfrm>
          <a:prstGeom prst="rect">
            <a:avLst/>
          </a:prstGeom>
          <a:noFill/>
        </p:spPr>
        <p:txBody>
          <a:bodyPr wrap="square" rtlCol="0">
            <a:spAutoFit/>
          </a:bodyPr>
          <a:lstStyle/>
          <a:p>
            <a:pPr algn="just"/>
            <a:r>
              <a:rPr lang="es-ES_tradnl" sz="2100" i="1" dirty="0">
                <a:latin typeface="Calibri" panose="020F0502020204030204" pitchFamily="34" charset="0"/>
                <a:cs typeface="Calibri" panose="020F0502020204030204" pitchFamily="34" charset="0"/>
              </a:rPr>
              <a:t>Dejémonos atraer por la </a:t>
            </a:r>
            <a:r>
              <a:rPr lang="es-ES_tradnl" sz="2100" b="1" i="1" dirty="0">
                <a:latin typeface="Calibri" panose="020F0502020204030204" pitchFamily="34" charset="0"/>
                <a:cs typeface="Calibri" panose="020F0502020204030204" pitchFamily="34" charset="0"/>
              </a:rPr>
              <a:t>esperanza</a:t>
            </a:r>
            <a:r>
              <a:rPr lang="es-ES_tradnl" sz="2100" i="1" dirty="0">
                <a:latin typeface="Calibri" panose="020F0502020204030204" pitchFamily="34" charset="0"/>
                <a:cs typeface="Calibri" panose="020F0502020204030204" pitchFamily="34" charset="0"/>
              </a:rPr>
              <a:t> y permitamos que a través de nosotros sea contagiosa para cuantos la desean. Que nuestra vida pueda decirles: «Espera en el Señor y sé fuerte; ten valor y espera en el Señor»</a:t>
            </a:r>
            <a:endParaRPr lang="es-ES_tradnl" sz="2100" b="1" i="1" dirty="0">
              <a:latin typeface="Calibri" panose="020F0502020204030204" pitchFamily="34" charset="0"/>
              <a:cs typeface="Calibri" panose="020F0502020204030204" pitchFamily="34" charset="0"/>
            </a:endParaRPr>
          </a:p>
        </p:txBody>
      </p:sp>
      <p:pic>
        <p:nvPicPr>
          <p:cNvPr id="2" name="Imagen 1">
            <a:extLst>
              <a:ext uri="{FF2B5EF4-FFF2-40B4-BE49-F238E27FC236}">
                <a16:creationId xmlns:a16="http://schemas.microsoft.com/office/drawing/2014/main" id="{B6417D7E-FFA3-414D-81DD-F721AE23F0ED}"/>
              </a:ext>
            </a:extLst>
          </p:cNvPr>
          <p:cNvPicPr>
            <a:picLocks noChangeAspect="1"/>
          </p:cNvPicPr>
          <p:nvPr/>
        </p:nvPicPr>
        <p:blipFill rotWithShape="1">
          <a:blip r:embed="rId2"/>
          <a:srcRect r="-48" b="27444"/>
          <a:stretch/>
        </p:blipFill>
        <p:spPr>
          <a:xfrm>
            <a:off x="7567300" y="1223440"/>
            <a:ext cx="3975342" cy="2882971"/>
          </a:xfrm>
          <a:prstGeom prst="rect">
            <a:avLst/>
          </a:prstGeom>
        </p:spPr>
      </p:pic>
      <p:sp>
        <p:nvSpPr>
          <p:cNvPr id="7" name="CuadroTexto 6">
            <a:extLst>
              <a:ext uri="{FF2B5EF4-FFF2-40B4-BE49-F238E27FC236}">
                <a16:creationId xmlns:a16="http://schemas.microsoft.com/office/drawing/2014/main" id="{64F325B4-CAC6-4E46-8637-435776B37FAB}"/>
              </a:ext>
            </a:extLst>
          </p:cNvPr>
          <p:cNvSpPr txBox="1"/>
          <p:nvPr/>
        </p:nvSpPr>
        <p:spPr>
          <a:xfrm>
            <a:off x="675859" y="5448575"/>
            <a:ext cx="10774017" cy="1015663"/>
          </a:xfrm>
          <a:prstGeom prst="rect">
            <a:avLst/>
          </a:prstGeom>
          <a:noFill/>
        </p:spPr>
        <p:txBody>
          <a:bodyPr wrap="square" rtlCol="0">
            <a:spAutoFit/>
          </a:bodyPr>
          <a:lstStyle/>
          <a:p>
            <a:pPr algn="ctr"/>
            <a:r>
              <a:rPr lang="es-ES_tradnl" sz="2000" b="1" i="1" dirty="0">
                <a:latin typeface="Calibri" panose="020F0502020204030204" pitchFamily="34" charset="0"/>
                <a:cs typeface="Calibri" panose="020F0502020204030204" pitchFamily="34" charset="0"/>
              </a:rPr>
              <a:t>«la esperanza constituye el mensaje central del jubileo», pues vivimos en un mundo con muchas personas «desanimadas, que miran el futuro con escepticismo y pesimismo, como si nada pudiera ofrecerles felicidad»</a:t>
            </a:r>
          </a:p>
        </p:txBody>
      </p:sp>
    </p:spTree>
    <p:extLst>
      <p:ext uri="{BB962C8B-B14F-4D97-AF65-F5344CB8AC3E}">
        <p14:creationId xmlns:p14="http://schemas.microsoft.com/office/powerpoint/2010/main" val="27667414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checkerboard(across)">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checkerboard(across)">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ítulo 1">
            <a:extLst>
              <a:ext uri="{FF2B5EF4-FFF2-40B4-BE49-F238E27FC236}">
                <a16:creationId xmlns:a16="http://schemas.microsoft.com/office/drawing/2014/main" id="{F26DC79E-2D71-4CA4-BC4B-602FF1ED6D8C}"/>
              </a:ext>
            </a:extLst>
          </p:cNvPr>
          <p:cNvSpPr txBox="1">
            <a:spLocks/>
          </p:cNvSpPr>
          <p:nvPr/>
        </p:nvSpPr>
        <p:spPr>
          <a:xfrm>
            <a:off x="3692200" y="209442"/>
            <a:ext cx="7347038" cy="949110"/>
          </a:xfrm>
          <a:prstGeom prst="rect">
            <a:avLst/>
          </a:prstGeom>
        </p:spPr>
        <p:txBody>
          <a:bodyPr vert="horz" lIns="91440" tIns="45720" rIns="91440" bIns="45720" rtlCol="0" anchor="b">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sz="6000" b="1" dirty="0">
                <a:solidFill>
                  <a:srgbClr val="FF0000"/>
                </a:solidFill>
                <a:latin typeface="Bauhaus 93" panose="04030905020B02020C02" pitchFamily="82" charset="0"/>
              </a:rPr>
              <a:t>D I N A M I C A</a:t>
            </a:r>
            <a:endParaRPr lang="es-MX" b="1" dirty="0"/>
          </a:p>
        </p:txBody>
      </p:sp>
      <p:sp>
        <p:nvSpPr>
          <p:cNvPr id="12" name="Título 1">
            <a:extLst>
              <a:ext uri="{FF2B5EF4-FFF2-40B4-BE49-F238E27FC236}">
                <a16:creationId xmlns:a16="http://schemas.microsoft.com/office/drawing/2014/main" id="{82220B19-B6EE-4348-AE77-7B0F3ED32AE7}"/>
              </a:ext>
            </a:extLst>
          </p:cNvPr>
          <p:cNvSpPr txBox="1">
            <a:spLocks/>
          </p:cNvSpPr>
          <p:nvPr/>
        </p:nvSpPr>
        <p:spPr>
          <a:xfrm>
            <a:off x="3692200" y="1332799"/>
            <a:ext cx="7221169" cy="716702"/>
          </a:xfrm>
          <a:prstGeom prst="rect">
            <a:avLst/>
          </a:prstGeom>
        </p:spPr>
        <p:txBody>
          <a:bodyPr vert="horz" lIns="91440" tIns="45720" rIns="91440" bIns="45720" rtlCol="0" anchor="b">
            <a:normAutofit fontScale="9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sz="4800" b="1" i="1" dirty="0">
                <a:latin typeface="Palatino Linotype" panose="02040502050505030304"/>
                <a:cs typeface="Times New Roman"/>
              </a:rPr>
              <a:t>Responde con Honestidad</a:t>
            </a:r>
            <a:endParaRPr lang="es-MX" sz="3200" i="1" dirty="0">
              <a:latin typeface="Abadi MT Condensed Extra Bold" panose="020B0306030101010103" pitchFamily="34" charset="77"/>
              <a:ea typeface="+mn-ea"/>
              <a:cs typeface="+mn-cs"/>
            </a:endParaRPr>
          </a:p>
        </p:txBody>
      </p:sp>
      <p:sp>
        <p:nvSpPr>
          <p:cNvPr id="13" name="4 Subtítulo">
            <a:extLst>
              <a:ext uri="{FF2B5EF4-FFF2-40B4-BE49-F238E27FC236}">
                <a16:creationId xmlns:a16="http://schemas.microsoft.com/office/drawing/2014/main" id="{F0A45D57-5F10-3341-A7E7-E2CAB2DCB7B9}"/>
              </a:ext>
            </a:extLst>
          </p:cNvPr>
          <p:cNvSpPr txBox="1">
            <a:spLocks/>
          </p:cNvSpPr>
          <p:nvPr/>
        </p:nvSpPr>
        <p:spPr>
          <a:xfrm>
            <a:off x="3692200" y="2135010"/>
            <a:ext cx="7817048" cy="632574"/>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s-MX" b="1" i="1" dirty="0">
                <a:solidFill>
                  <a:srgbClr val="FF0000"/>
                </a:solidFill>
                <a:latin typeface="Palatino Linotype" panose="02040502050505030304"/>
                <a:ea typeface="+mj-ea"/>
                <a:cs typeface="Times New Roman"/>
              </a:rPr>
              <a:t>¿Asistes con regularidad a la Iglesia?</a:t>
            </a:r>
          </a:p>
        </p:txBody>
      </p:sp>
      <p:pic>
        <p:nvPicPr>
          <p:cNvPr id="14" name="Imagen 13">
            <a:extLst>
              <a:ext uri="{FF2B5EF4-FFF2-40B4-BE49-F238E27FC236}">
                <a16:creationId xmlns:a16="http://schemas.microsoft.com/office/drawing/2014/main" id="{0C6EC464-EB37-3349-85BA-1C18CBB93DDD}"/>
              </a:ext>
            </a:extLst>
          </p:cNvPr>
          <p:cNvPicPr>
            <a:picLocks noChangeAspect="1"/>
          </p:cNvPicPr>
          <p:nvPr/>
        </p:nvPicPr>
        <p:blipFill rotWithShape="1">
          <a:blip r:embed="rId2">
            <a:extLst>
              <a:ext uri="{28A0092B-C50C-407E-A947-70E740481C1C}">
                <a14:useLocalDpi xmlns:a14="http://schemas.microsoft.com/office/drawing/2010/main" val="0"/>
              </a:ext>
            </a:extLst>
          </a:blip>
          <a:srcRect l="28028" t="18786" r="29806" b="18596"/>
          <a:stretch/>
        </p:blipFill>
        <p:spPr>
          <a:xfrm>
            <a:off x="77940" y="100671"/>
            <a:ext cx="3677196" cy="3897660"/>
          </a:xfrm>
          <a:prstGeom prst="rect">
            <a:avLst/>
          </a:prstGeom>
        </p:spPr>
      </p:pic>
      <p:sp>
        <p:nvSpPr>
          <p:cNvPr id="15" name="4 Subtítulo">
            <a:extLst>
              <a:ext uri="{FF2B5EF4-FFF2-40B4-BE49-F238E27FC236}">
                <a16:creationId xmlns:a16="http://schemas.microsoft.com/office/drawing/2014/main" id="{F0A45D57-5F10-3341-A7E7-E2CAB2DCB7B9}"/>
              </a:ext>
            </a:extLst>
          </p:cNvPr>
          <p:cNvSpPr txBox="1">
            <a:spLocks/>
          </p:cNvSpPr>
          <p:nvPr/>
        </p:nvSpPr>
        <p:spPr>
          <a:xfrm>
            <a:off x="4693920" y="2785714"/>
            <a:ext cx="816864" cy="597243"/>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s-MX" b="1" i="1" dirty="0">
                <a:solidFill>
                  <a:srgbClr val="00B050"/>
                </a:solidFill>
                <a:latin typeface="Palatino Linotype" panose="02040502050505030304"/>
                <a:ea typeface="+mj-ea"/>
                <a:cs typeface="Times New Roman"/>
              </a:rPr>
              <a:t>SI</a:t>
            </a:r>
            <a:r>
              <a:rPr lang="es-MX" b="1" i="1" dirty="0">
                <a:solidFill>
                  <a:srgbClr val="FF0000"/>
                </a:solidFill>
                <a:latin typeface="Palatino Linotype" panose="02040502050505030304"/>
                <a:ea typeface="+mj-ea"/>
                <a:cs typeface="Times New Roman"/>
              </a:rPr>
              <a:t> </a:t>
            </a:r>
          </a:p>
        </p:txBody>
      </p:sp>
      <p:sp>
        <p:nvSpPr>
          <p:cNvPr id="17" name="4 Subtítulo">
            <a:extLst>
              <a:ext uri="{FF2B5EF4-FFF2-40B4-BE49-F238E27FC236}">
                <a16:creationId xmlns:a16="http://schemas.microsoft.com/office/drawing/2014/main" id="{F0A45D57-5F10-3341-A7E7-E2CAB2DCB7B9}"/>
              </a:ext>
            </a:extLst>
          </p:cNvPr>
          <p:cNvSpPr txBox="1">
            <a:spLocks/>
          </p:cNvSpPr>
          <p:nvPr/>
        </p:nvSpPr>
        <p:spPr>
          <a:xfrm>
            <a:off x="8266176" y="2785714"/>
            <a:ext cx="975360" cy="597243"/>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s-MX" b="1" i="1" dirty="0">
                <a:solidFill>
                  <a:srgbClr val="FF0000"/>
                </a:solidFill>
                <a:latin typeface="Palatino Linotype" panose="02040502050505030304"/>
                <a:ea typeface="+mj-ea"/>
                <a:cs typeface="Times New Roman"/>
              </a:rPr>
              <a:t>NO </a:t>
            </a:r>
          </a:p>
        </p:txBody>
      </p:sp>
      <p:sp>
        <p:nvSpPr>
          <p:cNvPr id="2" name="Cara sonriente 1"/>
          <p:cNvSpPr/>
          <p:nvPr/>
        </p:nvSpPr>
        <p:spPr>
          <a:xfrm>
            <a:off x="5510784" y="2785714"/>
            <a:ext cx="573024" cy="505645"/>
          </a:xfrm>
          <a:prstGeom prst="smileyFac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Señal de prohibido 2"/>
          <p:cNvSpPr/>
          <p:nvPr/>
        </p:nvSpPr>
        <p:spPr>
          <a:xfrm>
            <a:off x="9241535" y="2728086"/>
            <a:ext cx="581337" cy="563273"/>
          </a:xfrm>
          <a:prstGeom prst="noSmoking">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chemeClr val="tx1"/>
              </a:solidFill>
            </a:endParaRPr>
          </a:p>
        </p:txBody>
      </p:sp>
      <p:sp>
        <p:nvSpPr>
          <p:cNvPr id="18" name="4 Subtítulo">
            <a:extLst>
              <a:ext uri="{FF2B5EF4-FFF2-40B4-BE49-F238E27FC236}">
                <a16:creationId xmlns:a16="http://schemas.microsoft.com/office/drawing/2014/main" id="{F0A45D57-5F10-3341-A7E7-E2CAB2DCB7B9}"/>
              </a:ext>
            </a:extLst>
          </p:cNvPr>
          <p:cNvSpPr txBox="1">
            <a:spLocks/>
          </p:cNvSpPr>
          <p:nvPr/>
        </p:nvSpPr>
        <p:spPr>
          <a:xfrm>
            <a:off x="3840818" y="4756008"/>
            <a:ext cx="2174609" cy="544933"/>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s-MX" b="1" i="1" dirty="0">
                <a:solidFill>
                  <a:srgbClr val="FF0000"/>
                </a:solidFill>
                <a:latin typeface="Palatino Linotype" panose="02040502050505030304"/>
                <a:ea typeface="+mj-ea"/>
                <a:cs typeface="Times New Roman"/>
              </a:rPr>
              <a:t>¿Por que?</a:t>
            </a:r>
          </a:p>
        </p:txBody>
      </p:sp>
    </p:spTree>
    <p:extLst>
      <p:ext uri="{BB962C8B-B14F-4D97-AF65-F5344CB8AC3E}">
        <p14:creationId xmlns:p14="http://schemas.microsoft.com/office/powerpoint/2010/main" val="544756910"/>
      </p:ext>
    </p:extLst>
  </p:cSld>
  <p:clrMapOvr>
    <a:masterClrMapping/>
  </p:clrMapOvr>
  <mc:AlternateContent xmlns:mc="http://schemas.openxmlformats.org/markup-compatibility/2006" xmlns:p14="http://schemas.microsoft.com/office/powerpoint/2010/main">
    <mc:Choice Requires="p14">
      <p:transition spd="slow" p14:dur="1200" advClick="0">
        <p:dissolve/>
      </p:transition>
    </mc:Choice>
    <mc:Fallback xmlns="">
      <p:transition xmlns:p14="http://schemas.microsoft.com/office/powerpoint/2010/main" spd="slow" advClick="0">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heel(1)">
                                      <p:cBhvr>
                                        <p:cTn id="7" dur="20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arn(inVertical)">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arn(inVertical)">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1000" fill="hold"/>
                                        <p:tgtEl>
                                          <p:spTgt spid="15"/>
                                        </p:tgtEl>
                                        <p:attrNameLst>
                                          <p:attrName>ppt_w</p:attrName>
                                        </p:attrNameLst>
                                      </p:cBhvr>
                                      <p:tavLst>
                                        <p:tav tm="0">
                                          <p:val>
                                            <p:fltVal val="0"/>
                                          </p:val>
                                        </p:tav>
                                        <p:tav tm="100000">
                                          <p:val>
                                            <p:strVal val="#ppt_w"/>
                                          </p:val>
                                        </p:tav>
                                      </p:tavLst>
                                    </p:anim>
                                    <p:anim calcmode="lin" valueType="num">
                                      <p:cBhvr>
                                        <p:cTn id="23" dur="1000" fill="hold"/>
                                        <p:tgtEl>
                                          <p:spTgt spid="15"/>
                                        </p:tgtEl>
                                        <p:attrNameLst>
                                          <p:attrName>ppt_h</p:attrName>
                                        </p:attrNameLst>
                                      </p:cBhvr>
                                      <p:tavLst>
                                        <p:tav tm="0">
                                          <p:val>
                                            <p:fltVal val="0"/>
                                          </p:val>
                                        </p:tav>
                                        <p:tav tm="100000">
                                          <p:val>
                                            <p:strVal val="#ppt_h"/>
                                          </p:val>
                                        </p:tav>
                                      </p:tavLst>
                                    </p:anim>
                                    <p:anim calcmode="lin" valueType="num">
                                      <p:cBhvr>
                                        <p:cTn id="24" dur="1000" fill="hold"/>
                                        <p:tgtEl>
                                          <p:spTgt spid="15"/>
                                        </p:tgtEl>
                                        <p:attrNameLst>
                                          <p:attrName>style.rotation</p:attrName>
                                        </p:attrNameLst>
                                      </p:cBhvr>
                                      <p:tavLst>
                                        <p:tav tm="0">
                                          <p:val>
                                            <p:fltVal val="90"/>
                                          </p:val>
                                        </p:tav>
                                        <p:tav tm="100000">
                                          <p:val>
                                            <p:fltVal val="0"/>
                                          </p:val>
                                        </p:tav>
                                      </p:tavLst>
                                    </p:anim>
                                    <p:animEffect transition="in" filter="fade">
                                      <p:cBhvr>
                                        <p:cTn id="25" dur="1000"/>
                                        <p:tgtEl>
                                          <p:spTgt spid="15"/>
                                        </p:tgtEl>
                                      </p:cBhvr>
                                    </p:animEffect>
                                  </p:childTnLst>
                                </p:cTn>
                              </p:par>
                            </p:childTnLst>
                          </p:cTn>
                        </p:par>
                      </p:childTnLst>
                    </p:cTn>
                  </p:par>
                  <p:par>
                    <p:cTn id="26" fill="hold">
                      <p:stCondLst>
                        <p:cond delay="indefinite"/>
                      </p:stCondLst>
                      <p:childTnLst>
                        <p:par>
                          <p:cTn id="27" fill="hold">
                            <p:stCondLst>
                              <p:cond delay="0"/>
                            </p:stCondLst>
                            <p:childTnLst>
                              <p:par>
                                <p:cTn id="28" presetID="45" presetClass="entr" presetSubtype="0" fill="hold" grpId="0" nodeType="click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fade">
                                      <p:cBhvr>
                                        <p:cTn id="30" dur="2000"/>
                                        <p:tgtEl>
                                          <p:spTgt spid="2"/>
                                        </p:tgtEl>
                                      </p:cBhvr>
                                    </p:animEffect>
                                    <p:anim calcmode="lin" valueType="num">
                                      <p:cBhvr>
                                        <p:cTn id="31" dur="2000" fill="hold"/>
                                        <p:tgtEl>
                                          <p:spTgt spid="2"/>
                                        </p:tgtEl>
                                        <p:attrNameLst>
                                          <p:attrName>ppt_w</p:attrName>
                                        </p:attrNameLst>
                                      </p:cBhvr>
                                      <p:tavLst>
                                        <p:tav tm="0" fmla="#ppt_w*sin(2.5*pi*$)">
                                          <p:val>
                                            <p:fltVal val="0"/>
                                          </p:val>
                                        </p:tav>
                                        <p:tav tm="100000">
                                          <p:val>
                                            <p:fltVal val="1"/>
                                          </p:val>
                                        </p:tav>
                                      </p:tavLst>
                                    </p:anim>
                                    <p:anim calcmode="lin" valueType="num">
                                      <p:cBhvr>
                                        <p:cTn id="32"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circle(in)">
                                      <p:cBhvr>
                                        <p:cTn id="37" dur="20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45" presetClass="entr" presetSubtype="0" fill="hold" grpId="0" nodeType="click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fade">
                                      <p:cBhvr>
                                        <p:cTn id="42" dur="2000"/>
                                        <p:tgtEl>
                                          <p:spTgt spid="3"/>
                                        </p:tgtEl>
                                      </p:cBhvr>
                                    </p:animEffect>
                                    <p:anim calcmode="lin" valueType="num">
                                      <p:cBhvr>
                                        <p:cTn id="43" dur="2000" fill="hold"/>
                                        <p:tgtEl>
                                          <p:spTgt spid="3"/>
                                        </p:tgtEl>
                                        <p:attrNameLst>
                                          <p:attrName>ppt_w</p:attrName>
                                        </p:attrNameLst>
                                      </p:cBhvr>
                                      <p:tavLst>
                                        <p:tav tm="0" fmla="#ppt_w*sin(2.5*pi*$)">
                                          <p:val>
                                            <p:fltVal val="0"/>
                                          </p:val>
                                        </p:tav>
                                        <p:tav tm="100000">
                                          <p:val>
                                            <p:fltVal val="1"/>
                                          </p:val>
                                        </p:tav>
                                      </p:tavLst>
                                    </p:anim>
                                    <p:anim calcmode="lin" valueType="num">
                                      <p:cBhvr>
                                        <p:cTn id="44" dur="2000" fill="hold"/>
                                        <p:tgtEl>
                                          <p:spTgt spid="3"/>
                                        </p:tgtEl>
                                        <p:attrNameLst>
                                          <p:attrName>ppt_h</p:attrName>
                                        </p:attrNameLst>
                                      </p:cBhvr>
                                      <p:tavLst>
                                        <p:tav tm="0">
                                          <p:val>
                                            <p:strVal val="#ppt_h"/>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cBhvr>
                                        <p:cTn id="49" dur="500" fill="hold"/>
                                        <p:tgtEl>
                                          <p:spTgt spid="18"/>
                                        </p:tgtEl>
                                        <p:attrNameLst>
                                          <p:attrName>ppt_w</p:attrName>
                                        </p:attrNameLst>
                                      </p:cBhvr>
                                      <p:tavLst>
                                        <p:tav tm="0">
                                          <p:val>
                                            <p:fltVal val="0"/>
                                          </p:val>
                                        </p:tav>
                                        <p:tav tm="100000">
                                          <p:val>
                                            <p:strVal val="#ppt_w"/>
                                          </p:val>
                                        </p:tav>
                                      </p:tavLst>
                                    </p:anim>
                                    <p:anim calcmode="lin" valueType="num">
                                      <p:cBhvr>
                                        <p:cTn id="50" dur="500" fill="hold"/>
                                        <p:tgtEl>
                                          <p:spTgt spid="18"/>
                                        </p:tgtEl>
                                        <p:attrNameLst>
                                          <p:attrName>ppt_h</p:attrName>
                                        </p:attrNameLst>
                                      </p:cBhvr>
                                      <p:tavLst>
                                        <p:tav tm="0">
                                          <p:val>
                                            <p:fltVal val="0"/>
                                          </p:val>
                                        </p:tav>
                                        <p:tav tm="100000">
                                          <p:val>
                                            <p:strVal val="#ppt_h"/>
                                          </p:val>
                                        </p:tav>
                                      </p:tavLst>
                                    </p:anim>
                                    <p:animEffect transition="in" filter="fade">
                                      <p:cBhvr>
                                        <p:cTn id="5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2" grpId="0"/>
      <p:bldP spid="13" grpId="0"/>
      <p:bldP spid="15" grpId="0"/>
      <p:bldP spid="17" grpId="0"/>
      <p:bldP spid="2" grpId="0" animBg="1"/>
      <p:bldP spid="3" grpId="0" animBg="1"/>
      <p:bldP spid="1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ítulo 1">
            <a:extLst>
              <a:ext uri="{FF2B5EF4-FFF2-40B4-BE49-F238E27FC236}">
                <a16:creationId xmlns:a16="http://schemas.microsoft.com/office/drawing/2014/main" id="{F26DC79E-2D71-4CA4-BC4B-602FF1ED6D8C}"/>
              </a:ext>
            </a:extLst>
          </p:cNvPr>
          <p:cNvSpPr txBox="1">
            <a:spLocks/>
          </p:cNvSpPr>
          <p:nvPr/>
        </p:nvSpPr>
        <p:spPr>
          <a:xfrm>
            <a:off x="3692200" y="209442"/>
            <a:ext cx="7347038" cy="949110"/>
          </a:xfrm>
          <a:prstGeom prst="rect">
            <a:avLst/>
          </a:prstGeom>
        </p:spPr>
        <p:txBody>
          <a:bodyPr vert="horz" lIns="91440" tIns="45720" rIns="91440" bIns="45720" rtlCol="0" anchor="b">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sz="6000" b="1" dirty="0">
                <a:solidFill>
                  <a:srgbClr val="FF0000"/>
                </a:solidFill>
                <a:latin typeface="Bauhaus 93" panose="04030905020B02020C02" pitchFamily="82" charset="0"/>
              </a:rPr>
              <a:t>D I N A M I C A</a:t>
            </a:r>
            <a:endParaRPr lang="es-MX" b="1" dirty="0"/>
          </a:p>
        </p:txBody>
      </p:sp>
      <p:sp>
        <p:nvSpPr>
          <p:cNvPr id="12" name="Título 1">
            <a:extLst>
              <a:ext uri="{FF2B5EF4-FFF2-40B4-BE49-F238E27FC236}">
                <a16:creationId xmlns:a16="http://schemas.microsoft.com/office/drawing/2014/main" id="{82220B19-B6EE-4348-AE77-7B0F3ED32AE7}"/>
              </a:ext>
            </a:extLst>
          </p:cNvPr>
          <p:cNvSpPr txBox="1">
            <a:spLocks/>
          </p:cNvSpPr>
          <p:nvPr/>
        </p:nvSpPr>
        <p:spPr>
          <a:xfrm>
            <a:off x="3692200" y="1332799"/>
            <a:ext cx="7221169" cy="716702"/>
          </a:xfrm>
          <a:prstGeom prst="rect">
            <a:avLst/>
          </a:prstGeom>
        </p:spPr>
        <p:txBody>
          <a:bodyPr vert="horz" lIns="91440" tIns="45720" rIns="91440" bIns="45720" rtlCol="0" anchor="b">
            <a:normAutofit fontScale="9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sz="4800" b="1" i="1" dirty="0">
                <a:latin typeface="Palatino Linotype" panose="02040502050505030304"/>
                <a:cs typeface="Times New Roman"/>
              </a:rPr>
              <a:t>Responde con Honestidad</a:t>
            </a:r>
            <a:endParaRPr lang="es-MX" sz="3200" i="1" dirty="0">
              <a:latin typeface="Abadi MT Condensed Extra Bold" panose="020B0306030101010103" pitchFamily="34" charset="77"/>
              <a:ea typeface="+mn-ea"/>
              <a:cs typeface="+mn-cs"/>
            </a:endParaRPr>
          </a:p>
        </p:txBody>
      </p:sp>
      <p:sp>
        <p:nvSpPr>
          <p:cNvPr id="13" name="4 Subtítulo">
            <a:extLst>
              <a:ext uri="{FF2B5EF4-FFF2-40B4-BE49-F238E27FC236}">
                <a16:creationId xmlns:a16="http://schemas.microsoft.com/office/drawing/2014/main" id="{F0A45D57-5F10-3341-A7E7-E2CAB2DCB7B9}"/>
              </a:ext>
            </a:extLst>
          </p:cNvPr>
          <p:cNvSpPr txBox="1">
            <a:spLocks/>
          </p:cNvSpPr>
          <p:nvPr/>
        </p:nvSpPr>
        <p:spPr>
          <a:xfrm>
            <a:off x="3692199" y="2135009"/>
            <a:ext cx="7890201" cy="879455"/>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just"/>
            <a:r>
              <a:rPr lang="es-MX" sz="2800" b="1" i="1" dirty="0">
                <a:solidFill>
                  <a:srgbClr val="FF0000"/>
                </a:solidFill>
                <a:latin typeface="Palatino Linotype" panose="02040502050505030304"/>
                <a:ea typeface="+mj-ea"/>
                <a:cs typeface="Times New Roman"/>
              </a:rPr>
              <a:t>Si eres Familia DVC, ¿has sentido el amor y la Misericordia de Dios dentro de la Iglesia? </a:t>
            </a:r>
          </a:p>
        </p:txBody>
      </p:sp>
      <p:pic>
        <p:nvPicPr>
          <p:cNvPr id="14" name="Imagen 13">
            <a:extLst>
              <a:ext uri="{FF2B5EF4-FFF2-40B4-BE49-F238E27FC236}">
                <a16:creationId xmlns:a16="http://schemas.microsoft.com/office/drawing/2014/main" id="{0C6EC464-EB37-3349-85BA-1C18CBB93DDD}"/>
              </a:ext>
            </a:extLst>
          </p:cNvPr>
          <p:cNvPicPr>
            <a:picLocks noChangeAspect="1"/>
          </p:cNvPicPr>
          <p:nvPr/>
        </p:nvPicPr>
        <p:blipFill rotWithShape="1">
          <a:blip r:embed="rId2">
            <a:extLst>
              <a:ext uri="{28A0092B-C50C-407E-A947-70E740481C1C}">
                <a14:useLocalDpi xmlns:a14="http://schemas.microsoft.com/office/drawing/2010/main" val="0"/>
              </a:ext>
            </a:extLst>
          </a:blip>
          <a:srcRect l="28028" t="18786" r="29806" b="18596"/>
          <a:stretch/>
        </p:blipFill>
        <p:spPr>
          <a:xfrm>
            <a:off x="77940" y="100671"/>
            <a:ext cx="3677196" cy="3897660"/>
          </a:xfrm>
          <a:prstGeom prst="rect">
            <a:avLst/>
          </a:prstGeom>
        </p:spPr>
      </p:pic>
      <p:sp>
        <p:nvSpPr>
          <p:cNvPr id="19" name="4 Subtítulo">
            <a:extLst>
              <a:ext uri="{FF2B5EF4-FFF2-40B4-BE49-F238E27FC236}">
                <a16:creationId xmlns:a16="http://schemas.microsoft.com/office/drawing/2014/main" id="{F0A45D57-5F10-3341-A7E7-E2CAB2DCB7B9}"/>
              </a:ext>
            </a:extLst>
          </p:cNvPr>
          <p:cNvSpPr txBox="1">
            <a:spLocks/>
          </p:cNvSpPr>
          <p:nvPr/>
        </p:nvSpPr>
        <p:spPr>
          <a:xfrm>
            <a:off x="3755136" y="5294598"/>
            <a:ext cx="7158233" cy="544933"/>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s-MX" b="1" i="1" dirty="0">
                <a:solidFill>
                  <a:srgbClr val="FF0000"/>
                </a:solidFill>
                <a:latin typeface="Palatino Linotype" panose="02040502050505030304"/>
                <a:ea typeface="+mj-ea"/>
                <a:cs typeface="Times New Roman"/>
              </a:rPr>
              <a:t>¿Por qué estas hoy aquí?</a:t>
            </a:r>
          </a:p>
        </p:txBody>
      </p:sp>
      <p:sp>
        <p:nvSpPr>
          <p:cNvPr id="4" name="Flecha derecha 3"/>
          <p:cNvSpPr/>
          <p:nvPr/>
        </p:nvSpPr>
        <p:spPr>
          <a:xfrm>
            <a:off x="2313709" y="5294598"/>
            <a:ext cx="1378491" cy="730924"/>
          </a:xfrm>
          <a:prstGeom prst="rightArrow">
            <a:avLst/>
          </a:prstGeom>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0" name="4 Subtítulo">
            <a:extLst>
              <a:ext uri="{FF2B5EF4-FFF2-40B4-BE49-F238E27FC236}">
                <a16:creationId xmlns:a16="http://schemas.microsoft.com/office/drawing/2014/main" id="{6FBF81B3-F3EF-B941-AF47-603AA1EBD88E}"/>
              </a:ext>
            </a:extLst>
          </p:cNvPr>
          <p:cNvSpPr txBox="1">
            <a:spLocks/>
          </p:cNvSpPr>
          <p:nvPr/>
        </p:nvSpPr>
        <p:spPr>
          <a:xfrm>
            <a:off x="3692199" y="3473479"/>
            <a:ext cx="7890201" cy="1363564"/>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just"/>
            <a:r>
              <a:rPr lang="es-MX" sz="2800" b="1" i="1" dirty="0">
                <a:solidFill>
                  <a:srgbClr val="FF0000"/>
                </a:solidFill>
                <a:latin typeface="Palatino Linotype" panose="02040502050505030304"/>
                <a:ea typeface="+mj-ea"/>
                <a:cs typeface="Times New Roman"/>
              </a:rPr>
              <a:t>Si eres Servidor, ¿has acogido, acompañado e integrado a las personas que se encuentran en situación de DVC? </a:t>
            </a:r>
          </a:p>
        </p:txBody>
      </p:sp>
    </p:spTree>
    <p:extLst>
      <p:ext uri="{BB962C8B-B14F-4D97-AF65-F5344CB8AC3E}">
        <p14:creationId xmlns:p14="http://schemas.microsoft.com/office/powerpoint/2010/main" val="1255069392"/>
      </p:ext>
    </p:extLst>
  </p:cSld>
  <p:clrMapOvr>
    <a:masterClrMapping/>
  </p:clrMapOvr>
  <mc:AlternateContent xmlns:mc="http://schemas.openxmlformats.org/markup-compatibility/2006" xmlns:p14="http://schemas.microsoft.com/office/powerpoint/2010/main">
    <mc:Choice Requires="p14">
      <p:transition spd="slow" p14:dur="1200" advClick="0">
        <p:dissolve/>
      </p:transition>
    </mc:Choice>
    <mc:Fallback xmlns="">
      <p:transition xmlns:p14="http://schemas.microsoft.com/office/powerpoint/2010/main" spd="slow" advClick="0">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heel(1)">
                                      <p:cBhvr>
                                        <p:cTn id="7" dur="20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arn(inVertical)">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arn(inVertical)">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circle(in)">
                                      <p:cBhvr>
                                        <p:cTn id="22" dur="20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31"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1000" fill="hold"/>
                                        <p:tgtEl>
                                          <p:spTgt spid="19"/>
                                        </p:tgtEl>
                                        <p:attrNameLst>
                                          <p:attrName>ppt_w</p:attrName>
                                        </p:attrNameLst>
                                      </p:cBhvr>
                                      <p:tavLst>
                                        <p:tav tm="0">
                                          <p:val>
                                            <p:fltVal val="0"/>
                                          </p:val>
                                        </p:tav>
                                        <p:tav tm="100000">
                                          <p:val>
                                            <p:strVal val="#ppt_w"/>
                                          </p:val>
                                        </p:tav>
                                      </p:tavLst>
                                    </p:anim>
                                    <p:anim calcmode="lin" valueType="num">
                                      <p:cBhvr>
                                        <p:cTn id="28" dur="1000" fill="hold"/>
                                        <p:tgtEl>
                                          <p:spTgt spid="19"/>
                                        </p:tgtEl>
                                        <p:attrNameLst>
                                          <p:attrName>ppt_h</p:attrName>
                                        </p:attrNameLst>
                                      </p:cBhvr>
                                      <p:tavLst>
                                        <p:tav tm="0">
                                          <p:val>
                                            <p:fltVal val="0"/>
                                          </p:val>
                                        </p:tav>
                                        <p:tav tm="100000">
                                          <p:val>
                                            <p:strVal val="#ppt_h"/>
                                          </p:val>
                                        </p:tav>
                                      </p:tavLst>
                                    </p:anim>
                                    <p:anim calcmode="lin" valueType="num">
                                      <p:cBhvr>
                                        <p:cTn id="29" dur="1000" fill="hold"/>
                                        <p:tgtEl>
                                          <p:spTgt spid="19"/>
                                        </p:tgtEl>
                                        <p:attrNameLst>
                                          <p:attrName>style.rotation</p:attrName>
                                        </p:attrNameLst>
                                      </p:cBhvr>
                                      <p:tavLst>
                                        <p:tav tm="0">
                                          <p:val>
                                            <p:fltVal val="90"/>
                                          </p:val>
                                        </p:tav>
                                        <p:tav tm="100000">
                                          <p:val>
                                            <p:fltVal val="0"/>
                                          </p:val>
                                        </p:tav>
                                      </p:tavLst>
                                    </p:anim>
                                    <p:animEffect transition="in" filter="fade">
                                      <p:cBhvr>
                                        <p:cTn id="30" dur="1000"/>
                                        <p:tgtEl>
                                          <p:spTgt spid="19"/>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barn(inVertical)">
                                      <p:cBhvr>
                                        <p:cTn id="3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2" grpId="0"/>
      <p:bldP spid="13" grpId="0"/>
      <p:bldP spid="19" grpId="0"/>
      <p:bldP spid="4" grpId="0" animBg="1"/>
      <p:bldP spid="2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Imagen 18">
            <a:extLst>
              <a:ext uri="{FF2B5EF4-FFF2-40B4-BE49-F238E27FC236}">
                <a16:creationId xmlns:a16="http://schemas.microsoft.com/office/drawing/2014/main" id="{3B3C9300-4239-0B4A-A2A7-906BF88B8FB4}"/>
              </a:ext>
            </a:extLst>
          </p:cNvPr>
          <p:cNvPicPr>
            <a:picLocks noChangeAspect="1"/>
          </p:cNvPicPr>
          <p:nvPr/>
        </p:nvPicPr>
        <p:blipFill rotWithShape="1">
          <a:blip r:embed="rId3">
            <a:alphaModFix amt="51000"/>
            <a:extLst>
              <a:ext uri="{BEBA8EAE-BF5A-486C-A8C5-ECC9F3942E4B}">
                <a14:imgProps xmlns:a14="http://schemas.microsoft.com/office/drawing/2010/main">
                  <a14:imgLayer>
                    <a14:imgEffect>
                      <a14:sharpenSoften amount="20000"/>
                    </a14:imgEffect>
                    <a14:imgEffect>
                      <a14:colorTemperature colorTemp="8482"/>
                    </a14:imgEffect>
                    <a14:imgEffect>
                      <a14:saturation sat="248000"/>
                    </a14:imgEffect>
                    <a14:imgEffect>
                      <a14:brightnessContrast bright="-34000" contrast="-36000"/>
                    </a14:imgEffect>
                  </a14:imgLayer>
                </a14:imgProps>
              </a:ext>
              <a:ext uri="{28A0092B-C50C-407E-A947-70E740481C1C}">
                <a14:useLocalDpi xmlns:a14="http://schemas.microsoft.com/office/drawing/2010/main" val="0"/>
              </a:ext>
            </a:extLst>
          </a:blip>
          <a:srcRect b="3120"/>
          <a:stretch/>
        </p:blipFill>
        <p:spPr>
          <a:xfrm>
            <a:off x="0" y="0"/>
            <a:ext cx="3980329" cy="6858000"/>
          </a:xfrm>
          <a:prstGeom prst="rect">
            <a:avLst/>
          </a:prstGeom>
        </p:spPr>
      </p:pic>
      <p:pic>
        <p:nvPicPr>
          <p:cNvPr id="21" name="Imagen 20">
            <a:extLst>
              <a:ext uri="{FF2B5EF4-FFF2-40B4-BE49-F238E27FC236}">
                <a16:creationId xmlns:a16="http://schemas.microsoft.com/office/drawing/2014/main" id="{BC5E8D29-994A-CF47-97E5-1E82A38CB354}"/>
              </a:ext>
            </a:extLst>
          </p:cNvPr>
          <p:cNvPicPr>
            <a:picLocks noChangeAspect="1"/>
          </p:cNvPicPr>
          <p:nvPr/>
        </p:nvPicPr>
        <p:blipFill rotWithShape="1">
          <a:blip r:embed="rId3">
            <a:alphaModFix amt="51000"/>
            <a:extLst>
              <a:ext uri="{BEBA8EAE-BF5A-486C-A8C5-ECC9F3942E4B}">
                <a14:imgProps xmlns:a14="http://schemas.microsoft.com/office/drawing/2010/main">
                  <a14:imgLayer>
                    <a14:imgEffect>
                      <a14:sharpenSoften amount="20000"/>
                    </a14:imgEffect>
                    <a14:imgEffect>
                      <a14:colorTemperature colorTemp="8482"/>
                    </a14:imgEffect>
                    <a14:imgEffect>
                      <a14:saturation sat="248000"/>
                    </a14:imgEffect>
                    <a14:imgEffect>
                      <a14:brightnessContrast bright="-34000" contrast="-36000"/>
                    </a14:imgEffect>
                  </a14:imgLayer>
                </a14:imgProps>
              </a:ext>
              <a:ext uri="{28A0092B-C50C-407E-A947-70E740481C1C}">
                <a14:useLocalDpi xmlns:a14="http://schemas.microsoft.com/office/drawing/2010/main" val="0"/>
              </a:ext>
            </a:extLst>
          </a:blip>
          <a:srcRect b="3120"/>
          <a:stretch/>
        </p:blipFill>
        <p:spPr>
          <a:xfrm>
            <a:off x="3980329" y="0"/>
            <a:ext cx="3981710" cy="6858000"/>
          </a:xfrm>
          <a:prstGeom prst="rect">
            <a:avLst/>
          </a:prstGeom>
        </p:spPr>
      </p:pic>
      <p:pic>
        <p:nvPicPr>
          <p:cNvPr id="22" name="Imagen 21">
            <a:extLst>
              <a:ext uri="{FF2B5EF4-FFF2-40B4-BE49-F238E27FC236}">
                <a16:creationId xmlns:a16="http://schemas.microsoft.com/office/drawing/2014/main" id="{22FB146E-9F65-9445-98E0-BBCEB3311313}"/>
              </a:ext>
            </a:extLst>
          </p:cNvPr>
          <p:cNvPicPr>
            <a:picLocks noChangeAspect="1"/>
          </p:cNvPicPr>
          <p:nvPr/>
        </p:nvPicPr>
        <p:blipFill rotWithShape="1">
          <a:blip r:embed="rId3">
            <a:alphaModFix amt="51000"/>
            <a:extLst>
              <a:ext uri="{BEBA8EAE-BF5A-486C-A8C5-ECC9F3942E4B}">
                <a14:imgProps xmlns:a14="http://schemas.microsoft.com/office/drawing/2010/main">
                  <a14:imgLayer>
                    <a14:imgEffect>
                      <a14:sharpenSoften amount="20000"/>
                    </a14:imgEffect>
                    <a14:imgEffect>
                      <a14:colorTemperature colorTemp="8482"/>
                    </a14:imgEffect>
                    <a14:imgEffect>
                      <a14:saturation sat="248000"/>
                    </a14:imgEffect>
                    <a14:imgEffect>
                      <a14:brightnessContrast bright="-34000" contrast="-36000"/>
                    </a14:imgEffect>
                  </a14:imgLayer>
                </a14:imgProps>
              </a:ext>
              <a:ext uri="{28A0092B-C50C-407E-A947-70E740481C1C}">
                <a14:useLocalDpi xmlns:a14="http://schemas.microsoft.com/office/drawing/2010/main" val="0"/>
              </a:ext>
            </a:extLst>
          </a:blip>
          <a:srcRect b="3120"/>
          <a:stretch/>
        </p:blipFill>
        <p:spPr>
          <a:xfrm>
            <a:off x="7958847" y="0"/>
            <a:ext cx="4250649" cy="6858000"/>
          </a:xfrm>
          <a:prstGeom prst="rect">
            <a:avLst/>
          </a:prstGeom>
        </p:spPr>
      </p:pic>
      <p:sp>
        <p:nvSpPr>
          <p:cNvPr id="16" name="1 Título">
            <a:extLst>
              <a:ext uri="{FF2B5EF4-FFF2-40B4-BE49-F238E27FC236}">
                <a16:creationId xmlns:a16="http://schemas.microsoft.com/office/drawing/2014/main" id="{067AA0F8-BC07-5D40-B436-E83A59C3E40E}"/>
              </a:ext>
            </a:extLst>
          </p:cNvPr>
          <p:cNvSpPr txBox="1">
            <a:spLocks/>
          </p:cNvSpPr>
          <p:nvPr/>
        </p:nvSpPr>
        <p:spPr>
          <a:xfrm>
            <a:off x="1991544" y="188640"/>
            <a:ext cx="8229600" cy="64807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MX" sz="4000" b="1" i="0" u="none" strike="noStrike" kern="1200" cap="none" spc="0" normalizeH="0" baseline="0" noProof="0" dirty="0">
                <a:ln>
                  <a:noFill/>
                </a:ln>
                <a:solidFill>
                  <a:schemeClr val="bg1"/>
                </a:solidFill>
                <a:effectLst/>
                <a:uLnTx/>
                <a:uFillTx/>
                <a:latin typeface="Calibri"/>
                <a:ea typeface="+mj-ea"/>
                <a:cs typeface="+mj-cs"/>
              </a:rPr>
              <a:t>Oración del Jubileo 2025</a:t>
            </a:r>
          </a:p>
        </p:txBody>
      </p:sp>
      <p:sp>
        <p:nvSpPr>
          <p:cNvPr id="17" name="2 Marcador de contenido">
            <a:extLst>
              <a:ext uri="{FF2B5EF4-FFF2-40B4-BE49-F238E27FC236}">
                <a16:creationId xmlns:a16="http://schemas.microsoft.com/office/drawing/2014/main" id="{A930D1E8-8EC6-6249-83AF-D5B5E8C71B07}"/>
              </a:ext>
            </a:extLst>
          </p:cNvPr>
          <p:cNvSpPr txBox="1">
            <a:spLocks/>
          </p:cNvSpPr>
          <p:nvPr/>
        </p:nvSpPr>
        <p:spPr>
          <a:xfrm>
            <a:off x="206319" y="818667"/>
            <a:ext cx="5833264" cy="552184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buNone/>
              <a:defRPr/>
            </a:pPr>
            <a:r>
              <a:rPr lang="es-MX" sz="2200" b="1" dirty="0">
                <a:solidFill>
                  <a:schemeClr val="bg1"/>
                </a:solidFill>
                <a:latin typeface="Calibri"/>
              </a:rPr>
              <a:t>Padre que estás en el cielo,</a:t>
            </a:r>
          </a:p>
          <a:p>
            <a:pPr marL="0" lvl="0" indent="0">
              <a:buNone/>
              <a:defRPr/>
            </a:pPr>
            <a:r>
              <a:rPr lang="es-MX" sz="2200" b="1" dirty="0">
                <a:solidFill>
                  <a:schemeClr val="bg1"/>
                </a:solidFill>
                <a:latin typeface="Calibri"/>
              </a:rPr>
              <a:t>la fe que nos has donado en</a:t>
            </a:r>
          </a:p>
          <a:p>
            <a:pPr marL="0" lvl="0" indent="0">
              <a:buNone/>
              <a:defRPr/>
            </a:pPr>
            <a:r>
              <a:rPr lang="es-MX" sz="2200" b="1" dirty="0">
                <a:solidFill>
                  <a:schemeClr val="bg1"/>
                </a:solidFill>
                <a:latin typeface="Calibri"/>
              </a:rPr>
              <a:t>tu Hijo Jesucristo, nuestro hermano,</a:t>
            </a:r>
          </a:p>
          <a:p>
            <a:pPr marL="0" lvl="0" indent="0">
              <a:buNone/>
              <a:defRPr/>
            </a:pPr>
            <a:r>
              <a:rPr lang="es-MX" sz="2200" b="1" dirty="0">
                <a:solidFill>
                  <a:schemeClr val="bg1"/>
                </a:solidFill>
                <a:latin typeface="Calibri"/>
              </a:rPr>
              <a:t>y la llama de caridad</a:t>
            </a:r>
          </a:p>
          <a:p>
            <a:pPr marL="0" lvl="0" indent="0">
              <a:buNone/>
              <a:defRPr/>
            </a:pPr>
            <a:r>
              <a:rPr lang="es-MX" sz="2200" b="1" dirty="0">
                <a:solidFill>
                  <a:schemeClr val="bg1"/>
                </a:solidFill>
                <a:latin typeface="Calibri"/>
              </a:rPr>
              <a:t>infundida en nuestros corazones por el Espíritu Santo,</a:t>
            </a:r>
          </a:p>
          <a:p>
            <a:pPr marL="0" lvl="0" indent="0">
              <a:buNone/>
              <a:defRPr/>
            </a:pPr>
            <a:r>
              <a:rPr lang="es-MX" sz="2200" b="1" dirty="0">
                <a:solidFill>
                  <a:schemeClr val="bg1"/>
                </a:solidFill>
                <a:latin typeface="Calibri"/>
              </a:rPr>
              <a:t>despierten en nosotros la bienaventurada esperanza</a:t>
            </a:r>
          </a:p>
          <a:p>
            <a:pPr marL="0" lvl="0" indent="0">
              <a:buNone/>
              <a:defRPr/>
            </a:pPr>
            <a:r>
              <a:rPr lang="es-MX" sz="2200" b="1" dirty="0">
                <a:solidFill>
                  <a:schemeClr val="bg1"/>
                </a:solidFill>
                <a:latin typeface="Calibri"/>
              </a:rPr>
              <a:t>en la venida de tu Reino.</a:t>
            </a:r>
          </a:p>
          <a:p>
            <a:pPr marL="0" lvl="0" indent="0">
              <a:buNone/>
              <a:defRPr/>
            </a:pPr>
            <a:r>
              <a:rPr lang="es-MX" sz="2200" b="1" dirty="0">
                <a:solidFill>
                  <a:schemeClr val="bg1"/>
                </a:solidFill>
                <a:latin typeface="Calibri"/>
              </a:rPr>
              <a:t>Tu gracia nos transforme</a:t>
            </a:r>
          </a:p>
          <a:p>
            <a:pPr marL="0" lvl="0" indent="0">
              <a:buNone/>
              <a:defRPr/>
            </a:pPr>
            <a:r>
              <a:rPr lang="es-MX" sz="2200" b="1" dirty="0">
                <a:solidFill>
                  <a:schemeClr val="bg1"/>
                </a:solidFill>
                <a:latin typeface="Calibri"/>
              </a:rPr>
              <a:t>en dedicados cultivadores de las semillas del Evangelio</a:t>
            </a:r>
          </a:p>
          <a:p>
            <a:pPr marL="0" lvl="0" indent="0">
              <a:buNone/>
              <a:defRPr/>
            </a:pPr>
            <a:r>
              <a:rPr lang="es-MX" sz="2200" b="1" dirty="0">
                <a:solidFill>
                  <a:schemeClr val="bg1"/>
                </a:solidFill>
                <a:latin typeface="Calibri"/>
              </a:rPr>
              <a:t>que fermenten la humanidad y el cosmos, </a:t>
            </a:r>
            <a:endParaRPr kumimoji="0" lang="es-MX" sz="2200" b="0" i="0" u="none" strike="noStrike" kern="1200" cap="none" spc="0" normalizeH="0" baseline="0" noProof="0" dirty="0">
              <a:ln>
                <a:noFill/>
              </a:ln>
              <a:solidFill>
                <a:prstClr val="black"/>
              </a:solidFill>
              <a:effectLst/>
              <a:uLnTx/>
              <a:uFillTx/>
              <a:latin typeface="Calibri"/>
              <a:ea typeface="+mn-ea"/>
              <a:cs typeface="+mn-cs"/>
            </a:endParaRPr>
          </a:p>
          <a:p>
            <a:pPr marL="0" indent="0">
              <a:buNone/>
              <a:defRPr/>
            </a:pPr>
            <a:r>
              <a:rPr lang="es-MX" sz="2200" b="1" dirty="0">
                <a:solidFill>
                  <a:schemeClr val="bg1"/>
                </a:solidFill>
                <a:latin typeface="Calibri"/>
              </a:rPr>
              <a:t>en espera confiada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MX" sz="2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MX" sz="2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MX" sz="2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MX" sz="2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MX" sz="2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MX" sz="2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MX" sz="2200" b="0" i="0" u="none" strike="noStrike" kern="1200" cap="none" spc="0" normalizeH="0" baseline="0" noProof="0" dirty="0">
                <a:ln>
                  <a:noFill/>
                </a:ln>
                <a:solidFill>
                  <a:prstClr val="black"/>
                </a:solidFill>
                <a:effectLst/>
                <a:uLnTx/>
                <a:uFillTx/>
                <a:latin typeface="Calibri"/>
                <a:ea typeface="+mn-ea"/>
                <a:cs typeface="+mn-cs"/>
              </a:rPr>
              <a:t>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MX" sz="2200" b="0" i="0" u="none" strike="noStrike" kern="1200" cap="none" spc="0" normalizeH="0" baseline="0" noProof="0" dirty="0">
              <a:ln>
                <a:noFill/>
              </a:ln>
              <a:solidFill>
                <a:prstClr val="black"/>
              </a:solidFill>
              <a:effectLst/>
              <a:uLnTx/>
              <a:uFillTx/>
              <a:latin typeface="Calibri"/>
              <a:ea typeface="+mn-ea"/>
              <a:cs typeface="+mn-cs"/>
            </a:endParaRPr>
          </a:p>
        </p:txBody>
      </p:sp>
      <p:sp>
        <p:nvSpPr>
          <p:cNvPr id="18" name="2 Marcador de contenido">
            <a:extLst>
              <a:ext uri="{FF2B5EF4-FFF2-40B4-BE49-F238E27FC236}">
                <a16:creationId xmlns:a16="http://schemas.microsoft.com/office/drawing/2014/main" id="{69EA409C-5513-5943-82CA-6FED08FFC44C}"/>
              </a:ext>
            </a:extLst>
          </p:cNvPr>
          <p:cNvSpPr txBox="1">
            <a:spLocks/>
          </p:cNvSpPr>
          <p:nvPr/>
        </p:nvSpPr>
        <p:spPr>
          <a:xfrm>
            <a:off x="5899593" y="815699"/>
            <a:ext cx="6252882" cy="579568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lgn="ctr">
              <a:buNone/>
              <a:defRPr/>
            </a:pPr>
            <a:r>
              <a:rPr lang="es-MX" sz="2200" b="1" dirty="0">
                <a:solidFill>
                  <a:schemeClr val="bg1"/>
                </a:solidFill>
                <a:latin typeface="Calibri"/>
              </a:rPr>
              <a:t>de los cielos nuevos y de la tierra nueva,</a:t>
            </a:r>
          </a:p>
          <a:p>
            <a:pPr marL="0" lvl="0" indent="0" algn="ctr">
              <a:buNone/>
              <a:defRPr/>
            </a:pPr>
            <a:r>
              <a:rPr lang="es-MX" sz="2200" b="1" dirty="0">
                <a:solidFill>
                  <a:schemeClr val="bg1"/>
                </a:solidFill>
                <a:latin typeface="Calibri"/>
              </a:rPr>
              <a:t>cuando vencidas las fuerzas del mal,</a:t>
            </a:r>
          </a:p>
          <a:p>
            <a:pPr marL="0" lvl="0" indent="0" algn="ctr">
              <a:buNone/>
              <a:defRPr/>
            </a:pPr>
            <a:r>
              <a:rPr lang="es-MX" sz="2200" b="1" dirty="0">
                <a:solidFill>
                  <a:schemeClr val="bg1"/>
                </a:solidFill>
                <a:latin typeface="Calibri"/>
              </a:rPr>
              <a:t>se manifestará para siempre tu gloria.</a:t>
            </a:r>
          </a:p>
          <a:p>
            <a:pPr marL="0" lvl="0" indent="0" algn="ctr">
              <a:buNone/>
              <a:defRPr/>
            </a:pPr>
            <a:r>
              <a:rPr lang="es-MX" sz="2200" b="1" dirty="0">
                <a:solidFill>
                  <a:schemeClr val="bg1"/>
                </a:solidFill>
                <a:latin typeface="Calibri"/>
              </a:rPr>
              <a:t>La gracia del Jubileo</a:t>
            </a:r>
          </a:p>
          <a:p>
            <a:pPr marL="0" lvl="0" indent="0" algn="ctr">
              <a:buNone/>
              <a:defRPr/>
            </a:pPr>
            <a:r>
              <a:rPr lang="es-MX" sz="2200" b="1" dirty="0">
                <a:solidFill>
                  <a:schemeClr val="bg1"/>
                </a:solidFill>
                <a:latin typeface="Calibri"/>
              </a:rPr>
              <a:t>reavive en nosotros, Peregrinos de Esperanza,</a:t>
            </a:r>
          </a:p>
          <a:p>
            <a:pPr marL="0" lvl="0" indent="0" algn="ctr">
              <a:buNone/>
              <a:defRPr/>
            </a:pPr>
            <a:r>
              <a:rPr lang="es-MX" sz="2200" b="1" dirty="0">
                <a:solidFill>
                  <a:schemeClr val="bg1"/>
                </a:solidFill>
                <a:latin typeface="Calibri"/>
              </a:rPr>
              <a:t>el anhelo de los bienes celestiales</a:t>
            </a:r>
          </a:p>
          <a:p>
            <a:pPr marL="0" lvl="0" indent="0" algn="ctr">
              <a:buNone/>
              <a:defRPr/>
            </a:pPr>
            <a:r>
              <a:rPr lang="es-MX" sz="2200" b="1" dirty="0">
                <a:solidFill>
                  <a:schemeClr val="bg1"/>
                </a:solidFill>
                <a:latin typeface="Calibri"/>
              </a:rPr>
              <a:t>y derrame en el mundo entero</a:t>
            </a:r>
          </a:p>
          <a:p>
            <a:pPr marL="0" lvl="0" indent="0" algn="ctr">
              <a:buNone/>
              <a:defRPr/>
            </a:pPr>
            <a:r>
              <a:rPr lang="es-MX" sz="2200" b="1" dirty="0">
                <a:solidFill>
                  <a:schemeClr val="bg1"/>
                </a:solidFill>
                <a:latin typeface="Calibri"/>
              </a:rPr>
              <a:t>la alegría y la paz</a:t>
            </a:r>
          </a:p>
          <a:p>
            <a:pPr marL="0" lvl="0" indent="0" algn="ctr">
              <a:buNone/>
              <a:defRPr/>
            </a:pPr>
            <a:r>
              <a:rPr lang="es-MX" sz="2200" b="1" dirty="0">
                <a:solidFill>
                  <a:schemeClr val="bg1"/>
                </a:solidFill>
                <a:latin typeface="Calibri"/>
              </a:rPr>
              <a:t>de nuestro Redentor.</a:t>
            </a:r>
          </a:p>
          <a:p>
            <a:pPr marL="0" lvl="0" indent="0" algn="ctr">
              <a:buNone/>
              <a:defRPr/>
            </a:pPr>
            <a:r>
              <a:rPr lang="es-MX" sz="2200" b="1" dirty="0">
                <a:solidFill>
                  <a:schemeClr val="bg1"/>
                </a:solidFill>
                <a:latin typeface="Calibri"/>
              </a:rPr>
              <a:t>A ti, Dios bendito eternamente,</a:t>
            </a:r>
          </a:p>
          <a:p>
            <a:pPr marL="0" lvl="0" indent="0" algn="ctr">
              <a:buNone/>
              <a:defRPr/>
            </a:pPr>
            <a:r>
              <a:rPr lang="es-MX" sz="2200" b="1" dirty="0">
                <a:solidFill>
                  <a:schemeClr val="bg1"/>
                </a:solidFill>
                <a:latin typeface="Calibri"/>
              </a:rPr>
              <a:t>sea la alabanza y la gloria por los siglos.</a:t>
            </a:r>
          </a:p>
          <a:p>
            <a:pPr marL="0" lvl="0" indent="0" algn="ctr">
              <a:buNone/>
              <a:defRPr/>
            </a:pPr>
            <a:r>
              <a:rPr lang="es-MX" sz="2200" b="1" dirty="0">
                <a:solidFill>
                  <a:schemeClr val="bg1"/>
                </a:solidFill>
                <a:latin typeface="Calibri"/>
              </a:rPr>
              <a:t>Amén.</a:t>
            </a:r>
          </a:p>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0" lang="es-MX" sz="2800" b="1" i="0" u="none" strike="noStrike" kern="1200" cap="none" spc="0" normalizeH="0" baseline="0" noProof="0" dirty="0">
              <a:ln>
                <a:noFill/>
              </a:ln>
              <a:solidFill>
                <a:schemeClr val="bg1"/>
              </a:solidFill>
              <a:effectLst/>
              <a:uLnTx/>
              <a:uFillTx/>
              <a:latin typeface="Calibri"/>
              <a:ea typeface="+mn-ea"/>
              <a:cs typeface="+mn-cs"/>
            </a:endParaRPr>
          </a:p>
        </p:txBody>
      </p:sp>
    </p:spTree>
    <p:extLst>
      <p:ext uri="{BB962C8B-B14F-4D97-AF65-F5344CB8AC3E}">
        <p14:creationId xmlns:p14="http://schemas.microsoft.com/office/powerpoint/2010/main" val="118603710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oble onda 6">
            <a:extLst>
              <a:ext uri="{FF2B5EF4-FFF2-40B4-BE49-F238E27FC236}">
                <a16:creationId xmlns:a16="http://schemas.microsoft.com/office/drawing/2014/main" id="{7ADCC10B-EF6E-532E-80BB-40DA5839B8A4}"/>
              </a:ext>
            </a:extLst>
          </p:cNvPr>
          <p:cNvSpPr/>
          <p:nvPr/>
        </p:nvSpPr>
        <p:spPr>
          <a:xfrm>
            <a:off x="3368171" y="3794315"/>
            <a:ext cx="5368414" cy="1889472"/>
          </a:xfrm>
          <a:prstGeom prst="doubleWave">
            <a:avLst>
              <a:gd name="adj1" fmla="val 6250"/>
              <a:gd name="adj2" fmla="val 0"/>
            </a:avLst>
          </a:prstGeom>
          <a:solidFill>
            <a:schemeClr val="tx2">
              <a:lumMod val="10000"/>
              <a:lumOff val="90000"/>
            </a:schemeClr>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s-MX">
              <a:solidFill>
                <a:schemeClr val="bg1"/>
              </a:solidFill>
            </a:endParaRPr>
          </a:p>
        </p:txBody>
      </p:sp>
      <p:sp>
        <p:nvSpPr>
          <p:cNvPr id="4" name="Rectángulo 3">
            <a:extLst>
              <a:ext uri="{FF2B5EF4-FFF2-40B4-BE49-F238E27FC236}">
                <a16:creationId xmlns:a16="http://schemas.microsoft.com/office/drawing/2014/main" id="{FBEF208E-153A-7F3F-B6A7-9FA7F9546868}"/>
              </a:ext>
            </a:extLst>
          </p:cNvPr>
          <p:cNvSpPr/>
          <p:nvPr/>
        </p:nvSpPr>
        <p:spPr>
          <a:xfrm>
            <a:off x="3940915" y="4277386"/>
            <a:ext cx="3985706" cy="923330"/>
          </a:xfrm>
          <a:prstGeom prst="rect">
            <a:avLst/>
          </a:prstGeom>
          <a:noFill/>
        </p:spPr>
        <p:txBody>
          <a:bodyPr wrap="none" lIns="91440" tIns="45720" rIns="91440" bIns="45720">
            <a:spAutoFit/>
          </a:bodyPr>
          <a:lstStyle/>
          <a:p>
            <a:pPr algn="ctr"/>
            <a:r>
              <a:rPr lang="es-MX" sz="5400" b="1" dirty="0">
                <a:ln w="12700" cmpd="sng">
                  <a:solidFill>
                    <a:schemeClr val="accent4"/>
                  </a:solidFill>
                  <a:prstDash val="solid"/>
                </a:ln>
                <a:solidFill>
                  <a:schemeClr val="accent1">
                    <a:lumMod val="75000"/>
                  </a:schemeClr>
                </a:solidFill>
              </a:rPr>
              <a:t>“GRACIAS”</a:t>
            </a:r>
          </a:p>
        </p:txBody>
      </p:sp>
      <p:pic>
        <p:nvPicPr>
          <p:cNvPr id="8" name="Imagen 7">
            <a:extLst>
              <a:ext uri="{FF2B5EF4-FFF2-40B4-BE49-F238E27FC236}">
                <a16:creationId xmlns:a16="http://schemas.microsoft.com/office/drawing/2014/main" id="{B75E24ED-25DD-0062-3332-11B4118F3668}"/>
              </a:ext>
            </a:extLst>
          </p:cNvPr>
          <p:cNvPicPr>
            <a:picLocks noChangeAspect="1"/>
          </p:cNvPicPr>
          <p:nvPr/>
        </p:nvPicPr>
        <p:blipFill>
          <a:blip r:embed="rId2"/>
          <a:stretch>
            <a:fillRect/>
          </a:stretch>
        </p:blipFill>
        <p:spPr>
          <a:xfrm>
            <a:off x="3368171" y="678426"/>
            <a:ext cx="5124716" cy="2889102"/>
          </a:xfrm>
          <a:prstGeom prst="rect">
            <a:avLst/>
          </a:prstGeom>
        </p:spPr>
      </p:pic>
    </p:spTree>
    <p:extLst>
      <p:ext uri="{BB962C8B-B14F-4D97-AF65-F5344CB8AC3E}">
        <p14:creationId xmlns:p14="http://schemas.microsoft.com/office/powerpoint/2010/main" val="4213367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8"/>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15"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1000" fill="hold"/>
                                        <p:tgtEl>
                                          <p:spTgt spid="7"/>
                                        </p:tgtEl>
                                        <p:attrNameLst>
                                          <p:attrName>ppt_w</p:attrName>
                                        </p:attrNameLst>
                                      </p:cBhvr>
                                      <p:tavLst>
                                        <p:tav tm="0">
                                          <p:val>
                                            <p:fltVal val="0"/>
                                          </p:val>
                                        </p:tav>
                                        <p:tav tm="100000">
                                          <p:val>
                                            <p:strVal val="#ppt_w"/>
                                          </p:val>
                                        </p:tav>
                                      </p:tavLst>
                                    </p:anim>
                                    <p:anim calcmode="lin" valueType="num">
                                      <p:cBhvr>
                                        <p:cTn id="16" dur="1000" fill="hold"/>
                                        <p:tgtEl>
                                          <p:spTgt spid="7"/>
                                        </p:tgtEl>
                                        <p:attrNameLst>
                                          <p:attrName>ppt_h</p:attrName>
                                        </p:attrNameLst>
                                      </p:cBhvr>
                                      <p:tavLst>
                                        <p:tav tm="0">
                                          <p:val>
                                            <p:fltVal val="0"/>
                                          </p:val>
                                        </p:tav>
                                        <p:tav tm="100000">
                                          <p:val>
                                            <p:strVal val="#ppt_h"/>
                                          </p:val>
                                        </p:tav>
                                      </p:tavLst>
                                    </p:anim>
                                    <p:anim calcmode="lin" valueType="num">
                                      <p:cBhvr>
                                        <p:cTn id="17"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18" dur="1000" fill="hold"/>
                                        <p:tgtEl>
                                          <p:spTgt spid="7"/>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56" presetClass="entr" presetSubtype="0" fill="hold" grpId="0" nodeType="clickEffect">
                                  <p:stCondLst>
                                    <p:cond delay="0"/>
                                  </p:stCondLst>
                                  <p:iterate type="lt">
                                    <p:tmPct val="10000"/>
                                  </p:iterate>
                                  <p:childTnLst>
                                    <p:set>
                                      <p:cBhvr>
                                        <p:cTn id="22" dur="1" fill="hold">
                                          <p:stCondLst>
                                            <p:cond delay="0"/>
                                          </p:stCondLst>
                                        </p:cTn>
                                        <p:tgtEl>
                                          <p:spTgt spid="4"/>
                                        </p:tgtEl>
                                        <p:attrNameLst>
                                          <p:attrName>style.visibility</p:attrName>
                                        </p:attrNameLst>
                                      </p:cBhvr>
                                      <p:to>
                                        <p:strVal val="visible"/>
                                      </p:to>
                                    </p:set>
                                    <p:anim by="(-#ppt_w*2)" calcmode="lin" valueType="num">
                                      <p:cBhvr rctx="PPT">
                                        <p:cTn id="23" dur="500" autoRev="1" fill="hold">
                                          <p:stCondLst>
                                            <p:cond delay="0"/>
                                          </p:stCondLst>
                                        </p:cTn>
                                        <p:tgtEl>
                                          <p:spTgt spid="4"/>
                                        </p:tgtEl>
                                        <p:attrNameLst>
                                          <p:attrName>ppt_w</p:attrName>
                                        </p:attrNameLst>
                                      </p:cBhvr>
                                    </p:anim>
                                    <p:anim by="(#ppt_w*0.50)" calcmode="lin" valueType="num">
                                      <p:cBhvr>
                                        <p:cTn id="24" dur="500" decel="50000" autoRev="1" fill="hold">
                                          <p:stCondLst>
                                            <p:cond delay="0"/>
                                          </p:stCondLst>
                                        </p:cTn>
                                        <p:tgtEl>
                                          <p:spTgt spid="4"/>
                                        </p:tgtEl>
                                        <p:attrNameLst>
                                          <p:attrName>ppt_x</p:attrName>
                                        </p:attrNameLst>
                                      </p:cBhvr>
                                    </p:anim>
                                    <p:anim from="(-#ppt_h/2)" to="(#ppt_y)" calcmode="lin" valueType="num">
                                      <p:cBhvr>
                                        <p:cTn id="25" dur="1000" fill="hold">
                                          <p:stCondLst>
                                            <p:cond delay="0"/>
                                          </p:stCondLst>
                                        </p:cTn>
                                        <p:tgtEl>
                                          <p:spTgt spid="4"/>
                                        </p:tgtEl>
                                        <p:attrNameLst>
                                          <p:attrName>ppt_y</p:attrName>
                                        </p:attrNameLst>
                                      </p:cBhvr>
                                    </p:anim>
                                    <p:animRot by="21600000">
                                      <p:cBhvr>
                                        <p:cTn id="26" dur="1000" fill="hold">
                                          <p:stCondLst>
                                            <p:cond delay="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 grpId="0"/>
    </p:bldLst>
  </p:timing>
</p:sld>
</file>

<file path=ppt/theme/theme1.xml><?xml version="1.0" encoding="utf-8"?>
<a:theme xmlns:a="http://schemas.openxmlformats.org/drawingml/2006/main" name="GradientRiseVTI">
  <a:themeElements>
    <a:clrScheme name="GradientRise">
      <a:dk1>
        <a:sysClr val="windowText" lastClr="000000"/>
      </a:dk1>
      <a:lt1>
        <a:srgbClr val="FFFFFF"/>
      </a:lt1>
      <a:dk2>
        <a:srgbClr val="3C0F3A"/>
      </a:dk2>
      <a:lt2>
        <a:srgbClr val="F1F2F2"/>
      </a:lt2>
      <a:accent1>
        <a:srgbClr val="A6025C"/>
      </a:accent1>
      <a:accent2>
        <a:srgbClr val="92248E"/>
      </a:accent2>
      <a:accent3>
        <a:srgbClr val="DE95C4"/>
      </a:accent3>
      <a:accent4>
        <a:srgbClr val="FE4A00"/>
      </a:accent4>
      <a:accent5>
        <a:srgbClr val="DA002F"/>
      </a:accent5>
      <a:accent6>
        <a:srgbClr val="FF907A"/>
      </a:accent6>
      <a:hlink>
        <a:srgbClr val="CA71E4"/>
      </a:hlink>
      <a:folHlink>
        <a:srgbClr val="E45E49"/>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RiseVTI" id="{C2FC082F-B444-4222-AF20-78444CCB5722}" vid="{39F213E4-0CBC-40CB-B3F6-8C5562B6B99A}"/>
    </a:ext>
  </a:extLst>
</a:theme>
</file>

<file path=ppt/theme/theme2.xml><?xml version="1.0" encoding="utf-8"?>
<a:theme xmlns:a="http://schemas.openxmlformats.org/drawingml/2006/main" name="Espiral">
  <a:themeElements>
    <a:clrScheme name="Espiral">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Espiral">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spiral">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1629</TotalTime>
  <Words>3588</Words>
  <Application>Microsoft Macintosh PowerPoint</Application>
  <PresentationFormat>Panorámica</PresentationFormat>
  <Paragraphs>185</Paragraphs>
  <Slides>27</Slides>
  <Notes>4</Notes>
  <HiddenSlides>0</HiddenSlides>
  <MMClips>0</MMClips>
  <ScaleCrop>false</ScaleCrop>
  <HeadingPairs>
    <vt:vector size="6" baseType="variant">
      <vt:variant>
        <vt:lpstr>Fuentes usadas</vt:lpstr>
      </vt:variant>
      <vt:variant>
        <vt:i4>9</vt:i4>
      </vt:variant>
      <vt:variant>
        <vt:lpstr>Tema</vt:lpstr>
      </vt:variant>
      <vt:variant>
        <vt:i4>2</vt:i4>
      </vt:variant>
      <vt:variant>
        <vt:lpstr>Títulos de diapositiva</vt:lpstr>
      </vt:variant>
      <vt:variant>
        <vt:i4>27</vt:i4>
      </vt:variant>
    </vt:vector>
  </HeadingPairs>
  <TitlesOfParts>
    <vt:vector size="38" baseType="lpstr">
      <vt:lpstr>Abadi MT Condensed Extra Bold</vt:lpstr>
      <vt:lpstr>Arial</vt:lpstr>
      <vt:lpstr>Avenir Next LT Pro</vt:lpstr>
      <vt:lpstr>Bauhaus 93</vt:lpstr>
      <vt:lpstr>Calibri</vt:lpstr>
      <vt:lpstr>Calibri Light</vt:lpstr>
      <vt:lpstr>Century Gothic</vt:lpstr>
      <vt:lpstr>Palatino Linotype</vt:lpstr>
      <vt:lpstr>Wingdings 3</vt:lpstr>
      <vt:lpstr>GradientRiseVTI</vt:lpstr>
      <vt:lpstr>Espiral</vt:lpstr>
      <vt:lpstr>Presentación de PowerPoint</vt:lpstr>
      <vt:lpstr>Presentación de PowerPoint</vt:lpstr>
      <vt:lpstr>Presentación de PowerPoint</vt:lpstr>
      <vt:lpstr>Presentación de PowerPoint</vt:lpstr>
      <vt:lpstr>Presentación de PowerPoint</vt:lpstr>
      <vt:lpstr>Presentación de PowerPoint</vt:lpstr>
      <vt:lpstr>Entre la Exclusión y la Aceptación</vt:lpstr>
      <vt:lpstr>Entre la Exclusión y la Aceptación</vt:lpstr>
      <vt:lpstr>Presentación de PowerPoint</vt:lpstr>
      <vt:lpstr>Cambio de Actitud en la Iglesia hacia los DVC, a través de los años: </vt:lpstr>
      <vt:lpstr>Cambio de Actitud en la Iglesia hacia los DVC, a través de los años: </vt:lpstr>
      <vt:lpstr>Presentación de PowerPoint</vt:lpstr>
      <vt:lpstr>Presentación de PowerPoint</vt:lpstr>
      <vt:lpstr>Presentación de PowerPoint</vt:lpstr>
      <vt:lpstr>Presentación de PowerPoint</vt:lpstr>
      <vt:lpstr>El mensaje de la Salvacion:</vt:lpstr>
      <vt:lpstr>El mensaje de la Salvacion: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PASTORAL FAMILIAR Y VIDA</dc:title>
  <dc:creator>amado rios</dc:creator>
  <cp:lastModifiedBy>amado rios</cp:lastModifiedBy>
  <cp:revision>74</cp:revision>
  <dcterms:created xsi:type="dcterms:W3CDTF">2024-10-29T22:05:01Z</dcterms:created>
  <dcterms:modified xsi:type="dcterms:W3CDTF">2025-02-08T00:58:14Z</dcterms:modified>
</cp:coreProperties>
</file>