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3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09"/>
  </p:normalViewPr>
  <p:slideViewPr>
    <p:cSldViewPr snapToGrid="0">
      <p:cViewPr varScale="1">
        <p:scale>
          <a:sx n="96" d="100"/>
          <a:sy n="96" d="100"/>
        </p:scale>
        <p:origin x="1416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BE224-B0AE-B946-94CC-5A733200F330}" type="datetimeFigureOut">
              <a:rPr lang="es-ES" smtClean="0"/>
              <a:t>19/2/25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41F09-D047-0744-823C-0F1DA908E6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707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41F09-D047-0744-823C-0F1DA908E63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1246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041F09-D047-0744-823C-0F1DA908E638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820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2/19/25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s://unamglobal.unam.mx/wp-content/uploads/2024/09/destavcada-reduccion-de-nacimientos-1024x605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4F60E-EE72-3AAF-19F4-B00A5F3E7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719" y="827533"/>
            <a:ext cx="8637073" cy="2541431"/>
          </a:xfrm>
        </p:spPr>
        <p:txBody>
          <a:bodyPr/>
          <a:lstStyle/>
          <a:p>
            <a:pPr algn="ctr"/>
            <a:r>
              <a:rPr lang="es-ES" dirty="0"/>
              <a:t>LA FAMILIA  ama Y DEFIENDE LA VIDA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BAEFCB-0EEE-E897-7BF2-42F8C38C48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dirty="0"/>
              <a:t>Pastoral Familiar y Vida</a:t>
            </a:r>
          </a:p>
          <a:p>
            <a:pPr algn="ctr"/>
            <a:r>
              <a:rPr lang="es-ES" dirty="0"/>
              <a:t>Diócesis de </a:t>
            </a:r>
            <a:r>
              <a:rPr lang="es-ES" dirty="0" err="1"/>
              <a:t>coatzacoalcos</a:t>
            </a:r>
            <a:endParaRPr lang="es-ES" dirty="0"/>
          </a:p>
        </p:txBody>
      </p:sp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C42AA3DB-F5C1-277E-A666-0A971B5E3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F25C31E-6F26-5204-3D7F-CC4CB29D5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B14FE1A-FB9A-C456-63B3-5F962294BF6C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65EBA21-1643-530F-757B-A9DB44768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3555" y="3206724"/>
            <a:ext cx="2206316" cy="330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909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9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3" name="Picture 11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4" name="Straight Connector 13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5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36" name="Rectangle 17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4164DE-A66F-7A57-364A-14311206C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2616" y="962902"/>
            <a:ext cx="4176384" cy="2380828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sz="4800"/>
              <a:t>Oración inicial</a:t>
            </a:r>
          </a:p>
        </p:txBody>
      </p:sp>
      <p:cxnSp>
        <p:nvCxnSpPr>
          <p:cNvPr id="38" name="Straight Connector 21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 descr="Texto, Carta&#10;&#10;El contenido generado por IA puede ser incorrecto.">
            <a:extLst>
              <a:ext uri="{FF2B5EF4-FFF2-40B4-BE49-F238E27FC236}">
                <a16:creationId xmlns:a16="http://schemas.microsoft.com/office/drawing/2014/main" id="{B53EF73A-7C22-3B91-58E0-B396965D27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36239" y="271176"/>
            <a:ext cx="4022525" cy="5529245"/>
          </a:xfrm>
          <a:prstGeom prst="rect">
            <a:avLst/>
          </a:prstGeom>
        </p:spPr>
      </p:pic>
      <p:pic>
        <p:nvPicPr>
          <p:cNvPr id="39" name="Picture 23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0" name="Straight Connector 25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Logotipo&#10;&#10;El contenido generado por IA puede ser incorrecto.">
            <a:extLst>
              <a:ext uri="{FF2B5EF4-FFF2-40B4-BE49-F238E27FC236}">
                <a16:creationId xmlns:a16="http://schemas.microsoft.com/office/drawing/2014/main" id="{BA1BC60E-DB51-D5F8-7FCB-F664C6E17C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61F334-4075-0A35-F82C-2B34AE7E4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94F416C-8C8C-D70D-39A1-B7895F25D916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27052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7CD75-6826-87EE-B815-8F220450C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107EDA-6E22-ECA5-C1D1-B7ABAD7DE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3600" dirty="0"/>
              <a:t>Resignificar nuestra vida bajo la mirada de Jesús y de María para cumplir la tarea de salvaguardar y promover la dignidad humana.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5A4F783-2169-CDE4-DFF7-9A1C6D546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F502882-8899-78C1-E31C-C6E6077F5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F484398-6BA1-B255-B2B4-E67AA4FCD94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519267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922D93-D529-FF08-7F67-E3B95973A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Canto: antes de nacer, Germán </a:t>
            </a:r>
            <a:r>
              <a:rPr lang="es-ES" dirty="0" err="1"/>
              <a:t>barceló</a:t>
            </a:r>
            <a:endParaRPr lang="es-ES" dirty="0"/>
          </a:p>
        </p:txBody>
      </p:sp>
      <p:pic>
        <p:nvPicPr>
          <p:cNvPr id="4" name="Antes de Nacer - Germán Barceló.mp4">
            <a:hlinkClick r:id="" action="ppaction://media"/>
            <a:extLst>
              <a:ext uri="{FF2B5EF4-FFF2-40B4-BE49-F238E27FC236}">
                <a16:creationId xmlns:a16="http://schemas.microsoft.com/office/drawing/2014/main" id="{7E45573A-D25E-74F8-F8F8-ABAD6BF4A08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77978" y="1899046"/>
            <a:ext cx="6340647" cy="3566717"/>
          </a:xfrm>
        </p:spPr>
      </p:pic>
    </p:spTree>
    <p:extLst>
      <p:ext uri="{BB962C8B-B14F-4D97-AF65-F5344CB8AC3E}">
        <p14:creationId xmlns:p14="http://schemas.microsoft.com/office/powerpoint/2010/main" val="216800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CE04EC-D126-FA23-DDCA-CD8044F63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Partir de la realidad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67B3F4-B46E-602B-CFC7-FBC2273F9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Ahora defender la vida humana es difícil.</a:t>
            </a:r>
          </a:p>
          <a:p>
            <a:r>
              <a:rPr lang="es-ES" dirty="0"/>
              <a:t>Se privilegia la vida de una creatura por encima de la persona. </a:t>
            </a:r>
          </a:p>
          <a:p>
            <a:r>
              <a:rPr lang="es-ES" dirty="0"/>
              <a:t>La información falsa manipulada por lo mayoría de los medios.</a:t>
            </a:r>
          </a:p>
          <a:p>
            <a:r>
              <a:rPr lang="es-ES" dirty="0"/>
              <a:t>Las políticas públicas no privilegian al pueblo y menos a la permanencia de la raza humana.</a:t>
            </a:r>
          </a:p>
          <a:p>
            <a:r>
              <a:rPr lang="es-ES" dirty="0"/>
              <a:t>En México el defensor de la vida corre peligro.</a:t>
            </a:r>
          </a:p>
          <a:p>
            <a:r>
              <a:rPr lang="es-ES" dirty="0"/>
              <a:t>Aborto única opción para los embarazos inesperados.</a:t>
            </a:r>
          </a:p>
          <a:p>
            <a:endParaRPr lang="es-ES" dirty="0"/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072891BF-E237-AFD3-7699-96D3BE98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4AD3BA8-812E-3005-D909-9C87B40CF8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9DD644C-B2D3-3F09-F536-C0D57865982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803777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9F899-D1AE-25D1-887B-FB8F4F191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s-ES" dirty="0"/>
              <a:t>Partir de la realidad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7BF8CB-835C-3671-8323-6FECED1D9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5622284" cy="3450613"/>
          </a:xfrm>
        </p:spPr>
        <p:txBody>
          <a:bodyPr>
            <a:normAutofit/>
          </a:bodyPr>
          <a:lstStyle/>
          <a:p>
            <a:r>
              <a:rPr lang="es-ES" dirty="0"/>
              <a:t>En México la tasa de reemplazo pasó de 2.7 a 1.6 en 5 años (2018 a 2023).</a:t>
            </a:r>
          </a:p>
          <a:p>
            <a:r>
              <a:rPr lang="es-ES" dirty="0"/>
              <a:t>La tasa de reemplazo deber ser de 2.1 hijos por mujer.</a:t>
            </a:r>
          </a:p>
          <a:p>
            <a:r>
              <a:rPr lang="es-ES" dirty="0"/>
              <a:t>La iglesia como Madre ha levantado la voz.</a:t>
            </a:r>
          </a:p>
          <a:p>
            <a:endParaRPr lang="es-ES" dirty="0"/>
          </a:p>
        </p:txBody>
      </p:sp>
      <p:pic>
        <p:nvPicPr>
          <p:cNvPr id="1025" name="Imagen 2" descr="Imagen que contiene tabla, botella, espejo, naranja&#10;&#10;El contenido generado por IA puede ser incorrecto.">
            <a:extLst>
              <a:ext uri="{FF2B5EF4-FFF2-40B4-BE49-F238E27FC236}">
                <a16:creationId xmlns:a16="http://schemas.microsoft.com/office/drawing/2014/main" id="{0D7735D7-8E10-D3B5-3CA2-B25280C9E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4139" y="2708330"/>
            <a:ext cx="3500715" cy="206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BD62960-4683-9920-80BF-B55CB881E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9300" y="329738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FFE7BB64-5387-472E-226C-E7F60855E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60F25D-6DB2-863D-6054-56571BAD4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148E916-C313-B919-3CA2-37E7FEAF12E3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91808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14C30B-0254-85CB-9E73-FAF347BFA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Ser Provida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6E835DF-E1E1-E0CF-7527-6347FE9EE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/>
              <a:t>San Juan Pablo II nos invita a defender la Vida en la Encíclica  </a:t>
            </a:r>
            <a:r>
              <a:rPr lang="es-ES" dirty="0" err="1"/>
              <a:t>Evangelium</a:t>
            </a:r>
            <a:r>
              <a:rPr lang="es-ES" dirty="0"/>
              <a:t> Vitae.</a:t>
            </a:r>
          </a:p>
          <a:p>
            <a:pPr algn="just"/>
            <a:r>
              <a:rPr lang="es-ES" sz="2400" i="1" dirty="0"/>
              <a:t>A todos los miembros de la iglesia, pueblo de la vida y para la vida, dirijo mi más apremiante invitación para que, juntos, podamos ofrecer al mundo nuestros nuevos signos de esperanza, trabajando para que aumente la justicia y la solidaridad y se afiance una nueva cultura de la vida humana, para la edificación de una auténtica civilización de la verdad y del amor.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55A198B-B48A-E02C-A5A1-830CB97ED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4DE0A02-D037-B4F9-4BE3-48F9075FA7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CAB84ED-0AF3-DEEF-6B38-5C356C35D6AA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603287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DB7618-3AAA-4B0E-618D-74354391A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Ser provida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EB7E93-C3F4-4238-0F35-7EA504274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invitación está dirigida a todo católico y a personas de buena voluntad</a:t>
            </a:r>
          </a:p>
          <a:p>
            <a:r>
              <a:rPr lang="es-ES" dirty="0"/>
              <a:t>Es un deber de todo ser humano.</a:t>
            </a:r>
          </a:p>
          <a:p>
            <a:r>
              <a:rPr lang="es-ES" dirty="0"/>
              <a:t>El creyente debe ser provida.</a:t>
            </a:r>
          </a:p>
          <a:p>
            <a:r>
              <a:rPr lang="es-ES" dirty="0"/>
              <a:t>Puedes ser provida sin necesariamente pertenecer a una organización.</a:t>
            </a:r>
          </a:p>
          <a:p>
            <a:r>
              <a:rPr lang="es-ES" dirty="0"/>
              <a:t>El provida busca que el Evangelio de la Vida sea presente en todo ambiente.</a:t>
            </a:r>
          </a:p>
          <a:p>
            <a:endParaRPr lang="es-ES" dirty="0"/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A311A4B-C67B-BB5C-DD76-B0B15DE51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2C32404-9C02-B19F-3BE8-791257CF6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5F91B3-63D7-F60C-C999-AA59A554084C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951885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3191D-5FF3-C1B6-DC3F-07789ABCE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Principio fundamental de la cultura de la vida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CE6BC7-3E6C-A42E-883A-A82EBC9F4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El ser humano debe ser tratado como un fin en si misma y no para otro fin.</a:t>
            </a:r>
          </a:p>
          <a:p>
            <a:r>
              <a:rPr lang="es-ES" dirty="0"/>
              <a:t>La persona posee un valor absoluto por el solo hecho de serlo.</a:t>
            </a:r>
          </a:p>
          <a:p>
            <a:r>
              <a:rPr lang="es-ES" dirty="0"/>
              <a:t>Posee un valor intrínseco.</a:t>
            </a:r>
          </a:p>
          <a:p>
            <a:r>
              <a:rPr lang="es-ES" dirty="0"/>
              <a:t>Es necesario defender la vida de toda persona. </a:t>
            </a:r>
          </a:p>
          <a:p>
            <a:endParaRPr lang="es-ES" dirty="0"/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A675FF23-4395-8C05-F410-6C47F9D6C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D672409-5E2C-6992-AE7F-F84C7337D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E6E91A-4657-6818-6E74-5E97683F84E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810442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FF4703-29F8-9F42-5FED-ED07B3BB5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Ser provida, es defender el matrimonio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8E4B09-7D22-A109-906C-99E80BE7B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cultura secularista actual denigra el matrimonio.</a:t>
            </a:r>
          </a:p>
          <a:p>
            <a:r>
              <a:rPr lang="es-ES" dirty="0"/>
              <a:t>El “matrimonio homosexual” resultado de separar la procreación del acto conyugal.</a:t>
            </a:r>
          </a:p>
          <a:p>
            <a:r>
              <a:rPr lang="es-ES" dirty="0"/>
              <a:t>Se privilegia el placer sexual (hedonismo) por encima de un compromiso.</a:t>
            </a:r>
          </a:p>
          <a:p>
            <a:r>
              <a:rPr lang="es-ES" dirty="0"/>
              <a:t>El aborto amenaza a la familia de ser Santuario de la Vida.</a:t>
            </a:r>
          </a:p>
          <a:p>
            <a:r>
              <a:rPr lang="es-ES" dirty="0"/>
              <a:t>Los destructores de la familia, aborto, anticoncepción y “matrimonio homosexual”.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7668CEF-DE23-9620-14AB-720DC6434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AF28ED-3D9C-F66F-9A40-DFDD73924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145A69B-A522-24D5-FFE5-A8C98E42A5CA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159462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91D96-E998-9F5D-5506-28A5E6A80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Ser provida, es defender la familia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80BE13-7063-384D-B2F0-0D234D73C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La familia es constituida por un matrimonio verdadero, estable y abierto a la vida.</a:t>
            </a:r>
          </a:p>
          <a:p>
            <a:r>
              <a:rPr lang="es-ES" dirty="0"/>
              <a:t>En 1983 se publico la Carta de los Derechos de la Familia.</a:t>
            </a:r>
          </a:p>
          <a:p>
            <a:pPr lvl="1"/>
            <a:r>
              <a:rPr lang="es-ES" dirty="0"/>
              <a:t>Art 3. Los esposos tienen el derecho de fundar una familia </a:t>
            </a:r>
          </a:p>
          <a:p>
            <a:pPr lvl="1"/>
            <a:r>
              <a:rPr lang="es-ES" dirty="0"/>
              <a:t>Art 5. La educación de los hijos es un derecho primario de los padres.</a:t>
            </a:r>
          </a:p>
          <a:p>
            <a:r>
              <a:rPr lang="es-ES" dirty="0"/>
              <a:t>El Magisterio llama a la familia la iglesia doméstica.</a:t>
            </a:r>
          </a:p>
          <a:p>
            <a:endParaRPr lang="es-ES" dirty="0"/>
          </a:p>
          <a:p>
            <a:endParaRPr lang="es-ES" dirty="0"/>
          </a:p>
        </p:txBody>
      </p:sp>
      <p:pic>
        <p:nvPicPr>
          <p:cNvPr id="7" name="Imagen 6" descr="Logotipo&#10;&#10;El contenido generado por IA puede ser incorrecto.">
            <a:extLst>
              <a:ext uri="{FF2B5EF4-FFF2-40B4-BE49-F238E27FC236}">
                <a16:creationId xmlns:a16="http://schemas.microsoft.com/office/drawing/2014/main" id="{A1839E94-C642-52D6-AED1-CF4EA0BF3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309C24-2AA3-52D8-0CFC-4135A767DC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57BDB4B-0D92-5999-2AC5-91322D28760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672283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21BD0A-C9E1-93E6-DE2A-BD159840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Ser provida, es defenderla ante la eutanasia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D5F84-9725-2B4F-1265-F1C6783B1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Es defender la vida de ancianos, enfermos y discapacitados.</a:t>
            </a:r>
          </a:p>
          <a:p>
            <a:r>
              <a:rPr lang="es-ES" dirty="0"/>
              <a:t>Eutanasia causa de muerte por omisión de dolor.</a:t>
            </a:r>
          </a:p>
          <a:p>
            <a:r>
              <a:rPr lang="es-ES" dirty="0"/>
              <a:t>Nadie debe autorizar la muerte de un ser humano, ni para si mismo.</a:t>
            </a:r>
          </a:p>
          <a:p>
            <a:r>
              <a:rPr lang="es-ES" dirty="0"/>
              <a:t>Ninguna autoridad debe </a:t>
            </a:r>
            <a:r>
              <a:rPr lang="es-ES" dirty="0" err="1"/>
              <a:t>legitirmarla</a:t>
            </a:r>
            <a:r>
              <a:rPr lang="es-ES" dirty="0"/>
              <a:t> mucho menos imponerlo.</a:t>
            </a:r>
          </a:p>
          <a:p>
            <a:r>
              <a:rPr lang="es-ES" dirty="0"/>
              <a:t>La iglesia también pertenece a la ley natural.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5E374891-E8A9-9572-B49D-C773958A3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AC458D-A23F-1A2F-85BB-9CD696929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FC7041B-8D63-40BD-2903-18AD0E945E1B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241757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54F97E-BA52-5A17-4027-1755CA587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Espiritualidad del provida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93972F-F663-73B9-1D93-0EA0B691E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Debe ser </a:t>
            </a:r>
            <a:r>
              <a:rPr lang="es-ES" dirty="0" err="1"/>
              <a:t>Cristocéntrica</a:t>
            </a:r>
            <a:r>
              <a:rPr lang="es-ES" dirty="0"/>
              <a:t>.</a:t>
            </a:r>
          </a:p>
          <a:p>
            <a:r>
              <a:rPr lang="es-ES" dirty="0"/>
              <a:t>La iglesia enseña que la vida es base y condición de los demás derechos.</a:t>
            </a:r>
          </a:p>
          <a:p>
            <a:r>
              <a:rPr lang="es-ES" dirty="0"/>
              <a:t>La persona humana es la fuente de derechos.</a:t>
            </a:r>
          </a:p>
          <a:p>
            <a:r>
              <a:rPr lang="es-ES" dirty="0"/>
              <a:t>Jesús es la luz en la defensa de la vida.</a:t>
            </a:r>
          </a:p>
          <a:p>
            <a:r>
              <a:rPr lang="es-ES" dirty="0"/>
              <a:t>La cultura de la muerte es como el gigante </a:t>
            </a:r>
            <a:r>
              <a:rPr lang="es-ES" dirty="0" err="1"/>
              <a:t>Golliat</a:t>
            </a:r>
            <a:r>
              <a:rPr lang="es-ES" dirty="0"/>
              <a:t>.</a:t>
            </a:r>
          </a:p>
          <a:p>
            <a:r>
              <a:rPr lang="es-ES" dirty="0"/>
              <a:t>El Evangelio de la vida no es una utopía.</a:t>
            </a:r>
          </a:p>
          <a:p>
            <a:r>
              <a:rPr lang="es-ES" dirty="0"/>
              <a:t>Ser provida es amar y servir la vida humana.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973AD743-A321-DAC9-B337-A1BA86616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AEBBEED-E105-9313-1E6D-6A8412B26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0718D2E-E2C1-96B8-AFE0-E6FC9B4D7F19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609235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887A2-7CD2-F481-794E-76FD5450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Lectura bíblica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C84CAA-C506-413B-10FC-26BC265AC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Efesios 6, 12-13</a:t>
            </a:r>
          </a:p>
          <a:p>
            <a:r>
              <a:rPr lang="es-MX" dirty="0"/>
              <a:t>12 Pues no nos estamos enfrentando a fuerzas humanas, sino a los poderes y autoridades que dirigen este mundo y sus fuerzas oscuras, los espíritus y fuerzas malas del mundo de arriba.</a:t>
            </a:r>
            <a:br>
              <a:rPr lang="es-MX" dirty="0"/>
            </a:br>
            <a:r>
              <a:rPr lang="es-MX" dirty="0"/>
              <a:t>13 Por eso pónganse la armadura de Dios, para que en el día malo puedan resistir y mantenerse en la fila valiéndose de todas sus armas.</a:t>
            </a:r>
            <a:endParaRPr lang="es-ES" dirty="0"/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E0A00006-1EBE-247F-1E1D-3B454CE6A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015B169-A550-D2DF-3457-E0A46A6BF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36CBD66-62B5-80E6-3426-74685523DCB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347302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AAEE6-E1C7-E007-0128-C6342477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Actuar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346EC9-D09C-C482-9E71-0FA7B010E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dirty="0"/>
              <a:t>¿Puedo reconocer en mi interior el deseo de ver a Jesús dando un nuevo significado a la defensa de la vida en todas sus etapas?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¿Qué motivos encuentro para celebrar mi vida?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¿Cómo estoy viviendo mi fe con respecto a la cultura de la vida? </a:t>
            </a:r>
            <a:r>
              <a:rPr lang="es-ES" dirty="0" err="1"/>
              <a:t>Lc</a:t>
            </a:r>
            <a:r>
              <a:rPr lang="es-ES" dirty="0"/>
              <a:t> 6, 46-49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¿Cómo estoy viviendo la integración entre mi fe, mi vida y mi oración?</a:t>
            </a:r>
          </a:p>
          <a:p>
            <a:pPr marL="457200" indent="-457200">
              <a:buFont typeface="+mj-lt"/>
              <a:buAutoNum type="arabicPeriod"/>
            </a:pPr>
            <a:r>
              <a:rPr lang="es-ES" dirty="0"/>
              <a:t>¿Cuál considero que es mi mayor desafío ante la cultura de la vida? ¿Cuáles considero qué pueden ser mis mayores obstáculos para encarnar mi fe en mi vida y decidir con convicción un compromiso en la defensa de la vida?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CB96334-5450-CA1F-9B26-34B954C97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FC4BBA7-50BD-D222-9FBC-63055E1D45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245CDCF-FFAB-6172-1F55-315AFA3E96AA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214150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BD37CA-8221-D200-7B63-0FF678947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Dinámica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9E95A3-2A8E-49AD-C065-B5C12669C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ES" dirty="0"/>
              <a:t>Cosas que hacen que la vida tenga sentido</a:t>
            </a:r>
          </a:p>
          <a:p>
            <a:pPr marL="0" indent="0">
              <a:buNone/>
            </a:pPr>
            <a:r>
              <a:rPr lang="es-ES" dirty="0"/>
              <a:t>Material: Teléfono celular.</a:t>
            </a:r>
          </a:p>
          <a:p>
            <a:pPr marL="0" indent="0">
              <a:buNone/>
            </a:pPr>
            <a:r>
              <a:rPr lang="es-ES" dirty="0"/>
              <a:t>Desarrollo</a:t>
            </a:r>
          </a:p>
          <a:p>
            <a:pPr marL="0" indent="0">
              <a:buNone/>
            </a:pPr>
            <a:r>
              <a:rPr lang="es-ES" dirty="0"/>
              <a:t>En su celular van a elegir 7 fotos que hagan que su vida tenga sentido, que valga la pena y pueden ser objetos, recuerdos, personas. Las fotos deben ser importantes para tu vida.</a:t>
            </a:r>
          </a:p>
          <a:p>
            <a:pPr marL="457200" indent="-457200">
              <a:buFont typeface="+mj-lt"/>
              <a:buAutoNum type="alphaLcParenR"/>
            </a:pPr>
            <a:r>
              <a:rPr lang="es-ES" dirty="0"/>
              <a:t>De forma individual, elegir 7 fotos importantes.</a:t>
            </a:r>
          </a:p>
          <a:p>
            <a:pPr marL="457200" indent="-457200">
              <a:buFont typeface="+mj-lt"/>
              <a:buAutoNum type="alphaLcParenR"/>
            </a:pPr>
            <a:r>
              <a:rPr lang="es-ES" dirty="0"/>
              <a:t>Jerarquizar las 7 fotos de la más importante a la menos importante.</a:t>
            </a:r>
          </a:p>
          <a:p>
            <a:pPr marL="457200" indent="-457200">
              <a:buFont typeface="+mj-lt"/>
              <a:buAutoNum type="alphaLcParenR"/>
            </a:pPr>
            <a:r>
              <a:rPr lang="es-ES" dirty="0"/>
              <a:t>Después se reúnen en grupo y se enseñan las fotos indicando la jerarquización.</a:t>
            </a:r>
          </a:p>
          <a:p>
            <a:pPr marL="457200" indent="-457200">
              <a:buFont typeface="+mj-lt"/>
              <a:buAutoNum type="alphaLcParenR"/>
            </a:pPr>
            <a:r>
              <a:rPr lang="es-ES" dirty="0"/>
              <a:t>Una vez que se han mostrado, en conjunto elijan cinco valores más importantes en la vida con base a las fotos elegidas y compartir con todos.</a:t>
            </a:r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13565769-FB54-68EC-BED5-6324F4271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01F4D6-6F57-BAAA-3572-296DE2F950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D394C6B-C742-36FD-6A5C-015E2C2E912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217969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46E10-C5FA-D592-F7C9-EE5C337C3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Oración final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8DEC1D-6677-E612-C259-5385BE1D7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Bendito eres, Señor Dios, por el amanecer de un nuevo día. Te alabo por el don de la vida que me has dado y que hoy uno a Jesús, quien por nuestra salvación y por infinito amor, murió por mí en la cruz.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pido por la vida de todos mis hermanos, especialmente por los que hoy están en peligro de ser abortados o de otras formas asesinados.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Reconozco Señor que solo tu eres el dueño de la vida humana tienes derecho absoluto sobre la vida y la muerte, que solo quieres nuestro bien ahora y en la eternidad.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pido también por aquellas que se proponen segar una vida ya sea en sus entrañas o en cualquier lugar o por cualquier razón.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 ofrezco hoy mi vida, para propiciar el reinado de los corazones de Jesús y de María, reino de amor, justicia y felicidad.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tu reino de vida venza a la cultura de la muerte.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Amén.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2C5967E6-8008-FD29-A81D-71F82466D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374" y="190389"/>
            <a:ext cx="979200" cy="9792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A8395B-FE04-24E2-380E-69416AB32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" y="4022323"/>
            <a:ext cx="1165237" cy="145484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ABA97A2-E55C-A231-88E2-FDDBEEAFC2C5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02808" y="190389"/>
            <a:ext cx="975995" cy="1042957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60447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E6230C-5E1C-CD3F-3706-7A99F5F96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CANTO</a:t>
            </a:r>
          </a:p>
        </p:txBody>
      </p:sp>
    </p:spTree>
    <p:extLst>
      <p:ext uri="{BB962C8B-B14F-4D97-AF65-F5344CB8AC3E}">
        <p14:creationId xmlns:p14="http://schemas.microsoft.com/office/powerpoint/2010/main" val="2496375775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Galería</Template>
  <TotalTime>232</TotalTime>
  <Words>1120</Words>
  <Application>Microsoft Macintosh PowerPoint</Application>
  <PresentationFormat>Panorámica</PresentationFormat>
  <Paragraphs>87</Paragraphs>
  <Slides>18</Slides>
  <Notes>2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Gill Sans MT</vt:lpstr>
      <vt:lpstr>Galería</vt:lpstr>
      <vt:lpstr>LA FAMILIA  ama Y DEFIENDE LA VIDA</vt:lpstr>
      <vt:lpstr>Oración inicial</vt:lpstr>
      <vt:lpstr>Objetivo</vt:lpstr>
      <vt:lpstr>Canto: antes de nacer, Germán barceló</vt:lpstr>
      <vt:lpstr>Partir de la realidad</vt:lpstr>
      <vt:lpstr>Partir de la realidad</vt:lpstr>
      <vt:lpstr>Ser Provida</vt:lpstr>
      <vt:lpstr>Ser provida</vt:lpstr>
      <vt:lpstr>Principio fundamental de la cultura de la vida</vt:lpstr>
      <vt:lpstr>Ser provida, es defender el matrimonio</vt:lpstr>
      <vt:lpstr>Ser provida, es defender la familia</vt:lpstr>
      <vt:lpstr>Ser provida, es defenderla ante la eutanasia</vt:lpstr>
      <vt:lpstr>Espiritualidad del provida</vt:lpstr>
      <vt:lpstr>Lectura bíblica</vt:lpstr>
      <vt:lpstr>Actuar</vt:lpstr>
      <vt:lpstr>Dinámica</vt:lpstr>
      <vt:lpstr>Oración final</vt:lpstr>
      <vt:lpstr>CANTO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Julio Cesar Pineda Ulloa</dc:creator>
  <cp:lastModifiedBy>amado rios</cp:lastModifiedBy>
  <cp:revision>44</cp:revision>
  <dcterms:created xsi:type="dcterms:W3CDTF">2025-02-07T01:39:51Z</dcterms:created>
  <dcterms:modified xsi:type="dcterms:W3CDTF">2025-02-19T18:13:24Z</dcterms:modified>
</cp:coreProperties>
</file>