
<file path=[Content_Types].xml><?xml version="1.0" encoding="utf-8"?>
<Types xmlns="http://schemas.openxmlformats.org/package/2006/content-types">
  <Default Extension="avi" ContentType="video/x-msvideo"/>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heme/themeOverride1.xml" ContentType="application/vnd.openxmlformats-officedocument.themeOverr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1" r:id="rId1"/>
  </p:sldMasterIdLst>
  <p:notesMasterIdLst>
    <p:notesMasterId r:id="rId41"/>
  </p:notesMasterIdLst>
  <p:sldIdLst>
    <p:sldId id="395" r:id="rId2"/>
    <p:sldId id="303" r:id="rId3"/>
    <p:sldId id="356" r:id="rId4"/>
    <p:sldId id="304" r:id="rId5"/>
    <p:sldId id="392" r:id="rId6"/>
    <p:sldId id="406" r:id="rId7"/>
    <p:sldId id="371" r:id="rId8"/>
    <p:sldId id="407" r:id="rId9"/>
    <p:sldId id="408" r:id="rId10"/>
    <p:sldId id="409" r:id="rId11"/>
    <p:sldId id="410" r:id="rId12"/>
    <p:sldId id="411" r:id="rId13"/>
    <p:sldId id="412" r:id="rId14"/>
    <p:sldId id="413" r:id="rId15"/>
    <p:sldId id="414" r:id="rId16"/>
    <p:sldId id="415" r:id="rId17"/>
    <p:sldId id="416" r:id="rId18"/>
    <p:sldId id="417" r:id="rId19"/>
    <p:sldId id="418" r:id="rId20"/>
    <p:sldId id="419" r:id="rId21"/>
    <p:sldId id="420" r:id="rId22"/>
    <p:sldId id="421" r:id="rId23"/>
    <p:sldId id="422" r:id="rId24"/>
    <p:sldId id="423" r:id="rId25"/>
    <p:sldId id="424" r:id="rId26"/>
    <p:sldId id="425" r:id="rId27"/>
    <p:sldId id="403" r:id="rId28"/>
    <p:sldId id="426" r:id="rId29"/>
    <p:sldId id="427" r:id="rId30"/>
    <p:sldId id="428" r:id="rId31"/>
    <p:sldId id="429" r:id="rId32"/>
    <p:sldId id="430" r:id="rId33"/>
    <p:sldId id="431" r:id="rId34"/>
    <p:sldId id="384" r:id="rId35"/>
    <p:sldId id="432" r:id="rId36"/>
    <p:sldId id="433" r:id="rId37"/>
    <p:sldId id="434" r:id="rId38"/>
    <p:sldId id="435" r:id="rId39"/>
    <p:sldId id="335" r:id="rId40"/>
  </p:sldIdLst>
  <p:sldSz cx="9144000" cy="6858000" type="screen4x3"/>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9966FF"/>
    <a:srgbClr val="990033"/>
    <a:srgbClr val="800000"/>
    <a:srgbClr val="0000FF"/>
    <a:srgbClr val="009900"/>
    <a:srgbClr val="00CC00"/>
    <a:srgbClr val="0066CC"/>
    <a:srgbClr val="33CCFF"/>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48" autoAdjust="0"/>
    <p:restoredTop sz="94434" autoAdjust="0"/>
  </p:normalViewPr>
  <p:slideViewPr>
    <p:cSldViewPr>
      <p:cViewPr varScale="1">
        <p:scale>
          <a:sx n="102" d="100"/>
          <a:sy n="102" d="100"/>
        </p:scale>
        <p:origin x="880" y="488"/>
      </p:cViewPr>
      <p:guideLst>
        <p:guide orient="horz" pos="2160"/>
        <p:guide pos="2880"/>
      </p:guideLst>
    </p:cSldViewPr>
  </p:slideViewPr>
  <p:notesTextViewPr>
    <p:cViewPr>
      <p:scale>
        <a:sx n="1" d="1"/>
        <a:sy n="1" d="1"/>
      </p:scale>
      <p:origin x="0" y="0"/>
    </p:cViewPr>
  </p:notesTextViewPr>
  <p:sorterViewPr>
    <p:cViewPr>
      <p:scale>
        <a:sx n="100" d="100"/>
        <a:sy n="100" d="100"/>
      </p:scale>
      <p:origin x="0" y="230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84871" cy="501015"/>
          </a:xfrm>
          <a:prstGeom prst="rect">
            <a:avLst/>
          </a:prstGeom>
        </p:spPr>
        <p:txBody>
          <a:bodyPr vert="horz" lIns="96616" tIns="48308" rIns="96616" bIns="48308" rtlCol="0"/>
          <a:lstStyle>
            <a:lvl1pPr algn="l" fontAlgn="auto">
              <a:spcBef>
                <a:spcPts val="0"/>
              </a:spcBef>
              <a:spcAft>
                <a:spcPts val="0"/>
              </a:spcAft>
              <a:defRPr sz="1300">
                <a:latin typeface="+mn-lt"/>
              </a:defRPr>
            </a:lvl1pPr>
          </a:lstStyle>
          <a:p>
            <a:pPr>
              <a:defRPr/>
            </a:pPr>
            <a:endParaRPr lang="es-MX"/>
          </a:p>
        </p:txBody>
      </p:sp>
      <p:sp>
        <p:nvSpPr>
          <p:cNvPr id="3" name="2 Marcador de fecha"/>
          <p:cNvSpPr>
            <a:spLocks noGrp="1"/>
          </p:cNvSpPr>
          <p:nvPr>
            <p:ph type="dt" idx="1"/>
          </p:nvPr>
        </p:nvSpPr>
        <p:spPr>
          <a:xfrm>
            <a:off x="3901698" y="0"/>
            <a:ext cx="2984871" cy="501015"/>
          </a:xfrm>
          <a:prstGeom prst="rect">
            <a:avLst/>
          </a:prstGeom>
        </p:spPr>
        <p:txBody>
          <a:bodyPr vert="horz" lIns="96616" tIns="48308" rIns="96616" bIns="48308" rtlCol="0"/>
          <a:lstStyle>
            <a:lvl1pPr algn="r" fontAlgn="auto">
              <a:spcBef>
                <a:spcPts val="0"/>
              </a:spcBef>
              <a:spcAft>
                <a:spcPts val="0"/>
              </a:spcAft>
              <a:defRPr sz="1300">
                <a:latin typeface="+mn-lt"/>
              </a:defRPr>
            </a:lvl1pPr>
          </a:lstStyle>
          <a:p>
            <a:pPr>
              <a:defRPr/>
            </a:pPr>
            <a:fld id="{5E4C0954-8127-47C7-8DCA-CC32C881BCBB}" type="datetimeFigureOut">
              <a:rPr lang="es-MX"/>
              <a:pPr>
                <a:defRPr/>
              </a:pPr>
              <a:t>19/02/25</a:t>
            </a:fld>
            <a:endParaRPr lang="es-MX"/>
          </a:p>
        </p:txBody>
      </p:sp>
      <p:sp>
        <p:nvSpPr>
          <p:cNvPr id="4" name="3 Marcador de imagen de diapositiva"/>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pPr lvl="0"/>
            <a:endParaRPr lang="es-MX" noProof="0"/>
          </a:p>
        </p:txBody>
      </p:sp>
      <p:sp>
        <p:nvSpPr>
          <p:cNvPr id="5" name="4 Marcador de notas"/>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s-MX" noProof="0"/>
          </a:p>
        </p:txBody>
      </p:sp>
      <p:sp>
        <p:nvSpPr>
          <p:cNvPr id="6" name="5 Marcador de pie de página"/>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fontAlgn="auto">
              <a:spcBef>
                <a:spcPts val="0"/>
              </a:spcBef>
              <a:spcAft>
                <a:spcPts val="0"/>
              </a:spcAft>
              <a:defRPr sz="1300">
                <a:latin typeface="+mn-lt"/>
              </a:defRPr>
            </a:lvl1pPr>
          </a:lstStyle>
          <a:p>
            <a:pPr>
              <a:defRPr/>
            </a:pPr>
            <a:endParaRPr lang="es-MX"/>
          </a:p>
        </p:txBody>
      </p:sp>
      <p:sp>
        <p:nvSpPr>
          <p:cNvPr id="7" name="6 Marcador de número de diapositiva"/>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fontAlgn="auto">
              <a:spcBef>
                <a:spcPts val="0"/>
              </a:spcBef>
              <a:spcAft>
                <a:spcPts val="0"/>
              </a:spcAft>
              <a:defRPr sz="1300">
                <a:latin typeface="+mn-lt"/>
              </a:defRPr>
            </a:lvl1pPr>
          </a:lstStyle>
          <a:p>
            <a:pPr>
              <a:defRPr/>
            </a:pPr>
            <a:fld id="{2CDF2709-E7C8-4D6E-B564-4D3B658FD37D}" type="slidenum">
              <a:rPr lang="es-MX"/>
              <a:pPr>
                <a:defRPr/>
              </a:pPr>
              <a:t>‹Nº›</a:t>
            </a:fld>
            <a:endParaRPr lang="es-MX"/>
          </a:p>
        </p:txBody>
      </p:sp>
    </p:spTree>
    <p:extLst>
      <p:ext uri="{BB962C8B-B14F-4D97-AF65-F5344CB8AC3E}">
        <p14:creationId xmlns:p14="http://schemas.microsoft.com/office/powerpoint/2010/main" val="16117126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1</a:t>
            </a:fld>
            <a:endParaRPr lang="es-MX"/>
          </a:p>
        </p:txBody>
      </p:sp>
    </p:spTree>
    <p:extLst>
      <p:ext uri="{BB962C8B-B14F-4D97-AF65-F5344CB8AC3E}">
        <p14:creationId xmlns:p14="http://schemas.microsoft.com/office/powerpoint/2010/main" val="4160066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3</a:t>
            </a:fld>
            <a:endParaRPr lang="es-MX"/>
          </a:p>
        </p:txBody>
      </p:sp>
    </p:spTree>
    <p:extLst>
      <p:ext uri="{BB962C8B-B14F-4D97-AF65-F5344CB8AC3E}">
        <p14:creationId xmlns:p14="http://schemas.microsoft.com/office/powerpoint/2010/main" val="1522291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6</a:t>
            </a:fld>
            <a:endParaRPr lang="es-MX"/>
          </a:p>
        </p:txBody>
      </p:sp>
    </p:spTree>
    <p:extLst>
      <p:ext uri="{BB962C8B-B14F-4D97-AF65-F5344CB8AC3E}">
        <p14:creationId xmlns:p14="http://schemas.microsoft.com/office/powerpoint/2010/main" val="3773380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7</a:t>
            </a:fld>
            <a:endParaRPr lang="es-MX"/>
          </a:p>
        </p:txBody>
      </p:sp>
    </p:spTree>
    <p:extLst>
      <p:ext uri="{BB962C8B-B14F-4D97-AF65-F5344CB8AC3E}">
        <p14:creationId xmlns:p14="http://schemas.microsoft.com/office/powerpoint/2010/main" val="895771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8</a:t>
            </a:fld>
            <a:endParaRPr lang="es-MX"/>
          </a:p>
        </p:txBody>
      </p:sp>
    </p:spTree>
    <p:extLst>
      <p:ext uri="{BB962C8B-B14F-4D97-AF65-F5344CB8AC3E}">
        <p14:creationId xmlns:p14="http://schemas.microsoft.com/office/powerpoint/2010/main" val="1050267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9</a:t>
            </a:fld>
            <a:endParaRPr lang="es-MX"/>
          </a:p>
        </p:txBody>
      </p:sp>
    </p:spTree>
    <p:extLst>
      <p:ext uri="{BB962C8B-B14F-4D97-AF65-F5344CB8AC3E}">
        <p14:creationId xmlns:p14="http://schemas.microsoft.com/office/powerpoint/2010/main" val="2314052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10</a:t>
            </a:fld>
            <a:endParaRPr lang="es-MX"/>
          </a:p>
        </p:txBody>
      </p:sp>
    </p:spTree>
    <p:extLst>
      <p:ext uri="{BB962C8B-B14F-4D97-AF65-F5344CB8AC3E}">
        <p14:creationId xmlns:p14="http://schemas.microsoft.com/office/powerpoint/2010/main" val="201290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11</a:t>
            </a:fld>
            <a:endParaRPr lang="es-MX"/>
          </a:p>
        </p:txBody>
      </p:sp>
    </p:spTree>
    <p:extLst>
      <p:ext uri="{BB962C8B-B14F-4D97-AF65-F5344CB8AC3E}">
        <p14:creationId xmlns:p14="http://schemas.microsoft.com/office/powerpoint/2010/main" val="3792990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12</a:t>
            </a:fld>
            <a:endParaRPr lang="es-MX"/>
          </a:p>
        </p:txBody>
      </p:sp>
    </p:spTree>
    <p:extLst>
      <p:ext uri="{BB962C8B-B14F-4D97-AF65-F5344CB8AC3E}">
        <p14:creationId xmlns:p14="http://schemas.microsoft.com/office/powerpoint/2010/main" val="2049890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13</a:t>
            </a:fld>
            <a:endParaRPr lang="es-MX"/>
          </a:p>
        </p:txBody>
      </p:sp>
    </p:spTree>
    <p:extLst>
      <p:ext uri="{BB962C8B-B14F-4D97-AF65-F5344CB8AC3E}">
        <p14:creationId xmlns:p14="http://schemas.microsoft.com/office/powerpoint/2010/main" val="949730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14</a:t>
            </a:fld>
            <a:endParaRPr lang="es-MX"/>
          </a:p>
        </p:txBody>
      </p:sp>
    </p:spTree>
    <p:extLst>
      <p:ext uri="{BB962C8B-B14F-4D97-AF65-F5344CB8AC3E}">
        <p14:creationId xmlns:p14="http://schemas.microsoft.com/office/powerpoint/2010/main" val="1229605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15</a:t>
            </a:fld>
            <a:endParaRPr lang="es-MX"/>
          </a:p>
        </p:txBody>
      </p:sp>
    </p:spTree>
    <p:extLst>
      <p:ext uri="{BB962C8B-B14F-4D97-AF65-F5344CB8AC3E}">
        <p14:creationId xmlns:p14="http://schemas.microsoft.com/office/powerpoint/2010/main" val="3432994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16</a:t>
            </a:fld>
            <a:endParaRPr lang="es-MX"/>
          </a:p>
        </p:txBody>
      </p:sp>
    </p:spTree>
    <p:extLst>
      <p:ext uri="{BB962C8B-B14F-4D97-AF65-F5344CB8AC3E}">
        <p14:creationId xmlns:p14="http://schemas.microsoft.com/office/powerpoint/2010/main" val="2862628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17</a:t>
            </a:fld>
            <a:endParaRPr lang="es-MX"/>
          </a:p>
        </p:txBody>
      </p:sp>
    </p:spTree>
    <p:extLst>
      <p:ext uri="{BB962C8B-B14F-4D97-AF65-F5344CB8AC3E}">
        <p14:creationId xmlns:p14="http://schemas.microsoft.com/office/powerpoint/2010/main" val="2460571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18</a:t>
            </a:fld>
            <a:endParaRPr lang="es-MX"/>
          </a:p>
        </p:txBody>
      </p:sp>
    </p:spTree>
    <p:extLst>
      <p:ext uri="{BB962C8B-B14F-4D97-AF65-F5344CB8AC3E}">
        <p14:creationId xmlns:p14="http://schemas.microsoft.com/office/powerpoint/2010/main" val="67690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19</a:t>
            </a:fld>
            <a:endParaRPr lang="es-MX"/>
          </a:p>
        </p:txBody>
      </p:sp>
    </p:spTree>
    <p:extLst>
      <p:ext uri="{BB962C8B-B14F-4D97-AF65-F5344CB8AC3E}">
        <p14:creationId xmlns:p14="http://schemas.microsoft.com/office/powerpoint/2010/main" val="1462790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20</a:t>
            </a:fld>
            <a:endParaRPr lang="es-MX"/>
          </a:p>
        </p:txBody>
      </p:sp>
    </p:spTree>
    <p:extLst>
      <p:ext uri="{BB962C8B-B14F-4D97-AF65-F5344CB8AC3E}">
        <p14:creationId xmlns:p14="http://schemas.microsoft.com/office/powerpoint/2010/main" val="10866900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21</a:t>
            </a:fld>
            <a:endParaRPr lang="es-MX"/>
          </a:p>
        </p:txBody>
      </p:sp>
    </p:spTree>
    <p:extLst>
      <p:ext uri="{BB962C8B-B14F-4D97-AF65-F5344CB8AC3E}">
        <p14:creationId xmlns:p14="http://schemas.microsoft.com/office/powerpoint/2010/main" val="529458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22</a:t>
            </a:fld>
            <a:endParaRPr lang="es-MX"/>
          </a:p>
        </p:txBody>
      </p:sp>
    </p:spTree>
    <p:extLst>
      <p:ext uri="{BB962C8B-B14F-4D97-AF65-F5344CB8AC3E}">
        <p14:creationId xmlns:p14="http://schemas.microsoft.com/office/powerpoint/2010/main" val="1666855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23</a:t>
            </a:fld>
            <a:endParaRPr lang="es-MX"/>
          </a:p>
        </p:txBody>
      </p:sp>
    </p:spTree>
    <p:extLst>
      <p:ext uri="{BB962C8B-B14F-4D97-AF65-F5344CB8AC3E}">
        <p14:creationId xmlns:p14="http://schemas.microsoft.com/office/powerpoint/2010/main" val="919086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24</a:t>
            </a:fld>
            <a:endParaRPr lang="es-MX"/>
          </a:p>
        </p:txBody>
      </p:sp>
    </p:spTree>
    <p:extLst>
      <p:ext uri="{BB962C8B-B14F-4D97-AF65-F5344CB8AC3E}">
        <p14:creationId xmlns:p14="http://schemas.microsoft.com/office/powerpoint/2010/main" val="1032685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25</a:t>
            </a:fld>
            <a:endParaRPr lang="es-MX"/>
          </a:p>
        </p:txBody>
      </p:sp>
    </p:spTree>
    <p:extLst>
      <p:ext uri="{BB962C8B-B14F-4D97-AF65-F5344CB8AC3E}">
        <p14:creationId xmlns:p14="http://schemas.microsoft.com/office/powerpoint/2010/main" val="3976340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26</a:t>
            </a:fld>
            <a:endParaRPr lang="es-MX"/>
          </a:p>
        </p:txBody>
      </p:sp>
    </p:spTree>
    <p:extLst>
      <p:ext uri="{BB962C8B-B14F-4D97-AF65-F5344CB8AC3E}">
        <p14:creationId xmlns:p14="http://schemas.microsoft.com/office/powerpoint/2010/main" val="19866365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27</a:t>
            </a:fld>
            <a:endParaRPr lang="es-MX"/>
          </a:p>
        </p:txBody>
      </p:sp>
    </p:spTree>
    <p:extLst>
      <p:ext uri="{BB962C8B-B14F-4D97-AF65-F5344CB8AC3E}">
        <p14:creationId xmlns:p14="http://schemas.microsoft.com/office/powerpoint/2010/main" val="4102828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28</a:t>
            </a:fld>
            <a:endParaRPr lang="es-MX"/>
          </a:p>
        </p:txBody>
      </p:sp>
    </p:spTree>
    <p:extLst>
      <p:ext uri="{BB962C8B-B14F-4D97-AF65-F5344CB8AC3E}">
        <p14:creationId xmlns:p14="http://schemas.microsoft.com/office/powerpoint/2010/main" val="3317404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29</a:t>
            </a:fld>
            <a:endParaRPr lang="es-MX"/>
          </a:p>
        </p:txBody>
      </p:sp>
    </p:spTree>
    <p:extLst>
      <p:ext uri="{BB962C8B-B14F-4D97-AF65-F5344CB8AC3E}">
        <p14:creationId xmlns:p14="http://schemas.microsoft.com/office/powerpoint/2010/main" val="23915205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30</a:t>
            </a:fld>
            <a:endParaRPr lang="es-MX"/>
          </a:p>
        </p:txBody>
      </p:sp>
    </p:spTree>
    <p:extLst>
      <p:ext uri="{BB962C8B-B14F-4D97-AF65-F5344CB8AC3E}">
        <p14:creationId xmlns:p14="http://schemas.microsoft.com/office/powerpoint/2010/main" val="3900267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31</a:t>
            </a:fld>
            <a:endParaRPr lang="es-MX"/>
          </a:p>
        </p:txBody>
      </p:sp>
    </p:spTree>
    <p:extLst>
      <p:ext uri="{BB962C8B-B14F-4D97-AF65-F5344CB8AC3E}">
        <p14:creationId xmlns:p14="http://schemas.microsoft.com/office/powerpoint/2010/main" val="17985932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32</a:t>
            </a:fld>
            <a:endParaRPr lang="es-MX"/>
          </a:p>
        </p:txBody>
      </p:sp>
    </p:spTree>
    <p:extLst>
      <p:ext uri="{BB962C8B-B14F-4D97-AF65-F5344CB8AC3E}">
        <p14:creationId xmlns:p14="http://schemas.microsoft.com/office/powerpoint/2010/main" val="12705898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33</a:t>
            </a:fld>
            <a:endParaRPr lang="es-MX"/>
          </a:p>
        </p:txBody>
      </p:sp>
    </p:spTree>
    <p:extLst>
      <p:ext uri="{BB962C8B-B14F-4D97-AF65-F5344CB8AC3E}">
        <p14:creationId xmlns:p14="http://schemas.microsoft.com/office/powerpoint/2010/main" val="3469151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638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p>
        </p:txBody>
      </p:sp>
      <p:sp>
        <p:nvSpPr>
          <p:cNvPr id="1638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0ACFF-5A2C-4EDD-B448-69316442EFFA}" type="slidenum">
              <a:rPr lang="es-MX"/>
              <a:pPr fontAlgn="base">
                <a:spcBef>
                  <a:spcPct val="0"/>
                </a:spcBef>
                <a:spcAft>
                  <a:spcPct val="0"/>
                </a:spcAft>
                <a:defRPr/>
              </a:pPr>
              <a:t>34</a:t>
            </a:fld>
            <a:endParaRPr lang="es-MX"/>
          </a:p>
        </p:txBody>
      </p:sp>
    </p:spTree>
    <p:extLst>
      <p:ext uri="{BB962C8B-B14F-4D97-AF65-F5344CB8AC3E}">
        <p14:creationId xmlns:p14="http://schemas.microsoft.com/office/powerpoint/2010/main" val="12964246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pPr>
              <a:defRPr/>
            </a:pPr>
            <a:fld id="{43962CFE-FD85-49F7-BD54-AE5BA5913A73}" type="datetimeFigureOut">
              <a:rPr lang="es-MX" smtClean="0"/>
              <a:pPr>
                <a:defRPr/>
              </a:pPr>
              <a:t>19/02/25</a:t>
            </a:fld>
            <a:endParaRPr lang="es-MX"/>
          </a:p>
        </p:txBody>
      </p:sp>
      <p:sp>
        <p:nvSpPr>
          <p:cNvPr id="5" name="Footer Placeholder 4"/>
          <p:cNvSpPr>
            <a:spLocks noGrp="1"/>
          </p:cNvSpPr>
          <p:nvPr>
            <p:ph type="ftr" sz="quarter" idx="11"/>
          </p:nvPr>
        </p:nvSpPr>
        <p:spPr/>
        <p:txBody>
          <a:bodyPr/>
          <a:lstStyle/>
          <a:p>
            <a:pPr>
              <a:defRPr/>
            </a:pPr>
            <a:endParaRPr lang="es-MX"/>
          </a:p>
        </p:txBody>
      </p:sp>
      <p:sp>
        <p:nvSpPr>
          <p:cNvPr id="6" name="Slide Number Placeholder 5"/>
          <p:cNvSpPr>
            <a:spLocks noGrp="1"/>
          </p:cNvSpPr>
          <p:nvPr>
            <p:ph type="sldNum" sz="quarter" idx="12"/>
          </p:nvPr>
        </p:nvSpPr>
        <p:spPr/>
        <p:txBody>
          <a:bodyPr/>
          <a:lstStyle/>
          <a:p>
            <a:pPr>
              <a:defRPr/>
            </a:pPr>
            <a:fld id="{7386A57D-C700-4976-B3D4-9CFA5515535D}" type="slidenum">
              <a:rPr lang="es-MX" smtClean="0"/>
              <a:pPr>
                <a:defRPr/>
              </a:pPr>
              <a:t>‹Nº›</a:t>
            </a:fld>
            <a:endParaRPr lang="es-MX"/>
          </a:p>
        </p:txBody>
      </p:sp>
    </p:spTree>
    <p:extLst>
      <p:ext uri="{BB962C8B-B14F-4D97-AF65-F5344CB8AC3E}">
        <p14:creationId xmlns:p14="http://schemas.microsoft.com/office/powerpoint/2010/main" val="526162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D8A066C5-A5BA-4EB0-B57A-B99B0CD25729}" type="datetimeFigureOut">
              <a:rPr lang="es-MX" smtClean="0"/>
              <a:pPr>
                <a:defRPr/>
              </a:pPr>
              <a:t>19/02/25</a:t>
            </a:fld>
            <a:endParaRPr lang="es-MX"/>
          </a:p>
        </p:txBody>
      </p:sp>
      <p:sp>
        <p:nvSpPr>
          <p:cNvPr id="5" name="Footer Placeholder 4"/>
          <p:cNvSpPr>
            <a:spLocks noGrp="1"/>
          </p:cNvSpPr>
          <p:nvPr>
            <p:ph type="ftr" sz="quarter" idx="11"/>
          </p:nvPr>
        </p:nvSpPr>
        <p:spPr/>
        <p:txBody>
          <a:bodyPr/>
          <a:lstStyle/>
          <a:p>
            <a:pPr>
              <a:defRPr/>
            </a:pPr>
            <a:endParaRPr lang="es-MX"/>
          </a:p>
        </p:txBody>
      </p:sp>
      <p:sp>
        <p:nvSpPr>
          <p:cNvPr id="6" name="Slide Number Placeholder 5"/>
          <p:cNvSpPr>
            <a:spLocks noGrp="1"/>
          </p:cNvSpPr>
          <p:nvPr>
            <p:ph type="sldNum" sz="quarter" idx="12"/>
          </p:nvPr>
        </p:nvSpPr>
        <p:spPr/>
        <p:txBody>
          <a:bodyPr/>
          <a:lstStyle/>
          <a:p>
            <a:pPr>
              <a:defRPr/>
            </a:pPr>
            <a:fld id="{89BBCAEA-88BD-4BE8-AC23-C8BB381BF386}" type="slidenum">
              <a:rPr lang="es-MX" smtClean="0"/>
              <a:pPr>
                <a:defRPr/>
              </a:pPr>
              <a:t>‹Nº›</a:t>
            </a:fld>
            <a:endParaRPr lang="es-MX"/>
          </a:p>
        </p:txBody>
      </p:sp>
    </p:spTree>
    <p:extLst>
      <p:ext uri="{BB962C8B-B14F-4D97-AF65-F5344CB8AC3E}">
        <p14:creationId xmlns:p14="http://schemas.microsoft.com/office/powerpoint/2010/main" val="3219712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pPr>
              <a:defRPr/>
            </a:pPr>
            <a:fld id="{662EFEF6-EFA9-466E-91E2-45E5F1237786}" type="datetimeFigureOut">
              <a:rPr lang="es-MX" smtClean="0"/>
              <a:pPr>
                <a:defRPr/>
              </a:pPr>
              <a:t>19/02/25</a:t>
            </a:fld>
            <a:endParaRPr lang="es-MX"/>
          </a:p>
        </p:txBody>
      </p:sp>
      <p:sp>
        <p:nvSpPr>
          <p:cNvPr id="5" name="Footer Placeholder 4"/>
          <p:cNvSpPr>
            <a:spLocks noGrp="1"/>
          </p:cNvSpPr>
          <p:nvPr>
            <p:ph type="ftr" sz="quarter" idx="11"/>
          </p:nvPr>
        </p:nvSpPr>
        <p:spPr/>
        <p:txBody>
          <a:bodyPr/>
          <a:lstStyle/>
          <a:p>
            <a:pPr>
              <a:defRPr/>
            </a:pPr>
            <a:endParaRPr lang="es-MX"/>
          </a:p>
        </p:txBody>
      </p:sp>
      <p:sp>
        <p:nvSpPr>
          <p:cNvPr id="6" name="Slide Number Placeholder 5"/>
          <p:cNvSpPr>
            <a:spLocks noGrp="1"/>
          </p:cNvSpPr>
          <p:nvPr>
            <p:ph type="sldNum" sz="quarter" idx="12"/>
          </p:nvPr>
        </p:nvSpPr>
        <p:spPr/>
        <p:txBody>
          <a:bodyPr/>
          <a:lstStyle/>
          <a:p>
            <a:pPr>
              <a:defRPr/>
            </a:pPr>
            <a:fld id="{E46176CA-8403-4DC9-84B1-7F5E46C4B0B9}" type="slidenum">
              <a:rPr lang="es-MX" smtClean="0"/>
              <a:pPr>
                <a:defRPr/>
              </a:pPr>
              <a:t>‹Nº›</a:t>
            </a:fld>
            <a:endParaRPr lang="es-MX"/>
          </a:p>
        </p:txBody>
      </p:sp>
    </p:spTree>
    <p:extLst>
      <p:ext uri="{BB962C8B-B14F-4D97-AF65-F5344CB8AC3E}">
        <p14:creationId xmlns:p14="http://schemas.microsoft.com/office/powerpoint/2010/main" val="264546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a:defRPr/>
            </a:pPr>
            <a:fld id="{5228845F-AA20-45ED-A7DA-9DF7F9854480}" type="datetimeFigureOut">
              <a:rPr lang="es-MX" smtClean="0"/>
              <a:pPr>
                <a:defRPr/>
              </a:pPr>
              <a:t>19/02/25</a:t>
            </a:fld>
            <a:endParaRPr lang="es-MX"/>
          </a:p>
        </p:txBody>
      </p:sp>
      <p:sp>
        <p:nvSpPr>
          <p:cNvPr id="6" name="Footer Placeholder 5"/>
          <p:cNvSpPr>
            <a:spLocks noGrp="1"/>
          </p:cNvSpPr>
          <p:nvPr>
            <p:ph type="ftr" sz="quarter" idx="11"/>
          </p:nvPr>
        </p:nvSpPr>
        <p:spPr/>
        <p:txBody>
          <a:bodyPr/>
          <a:lstStyle/>
          <a:p>
            <a:pPr>
              <a:defRPr/>
            </a:pPr>
            <a:endParaRPr lang="es-MX"/>
          </a:p>
        </p:txBody>
      </p:sp>
      <p:sp>
        <p:nvSpPr>
          <p:cNvPr id="7" name="Slide Number Placeholder 6"/>
          <p:cNvSpPr>
            <a:spLocks noGrp="1"/>
          </p:cNvSpPr>
          <p:nvPr>
            <p:ph type="sldNum" sz="quarter" idx="12"/>
          </p:nvPr>
        </p:nvSpPr>
        <p:spPr/>
        <p:txBody>
          <a:bodyPr/>
          <a:lstStyle/>
          <a:p>
            <a:pPr>
              <a:defRPr/>
            </a:pPr>
            <a:fld id="{8F30AB84-EED9-4687-8E12-6A40DC77611E}" type="slidenum">
              <a:rPr lang="es-MX" smtClean="0"/>
              <a:pPr>
                <a:defRPr/>
              </a:pPr>
              <a:t>‹Nº›</a:t>
            </a:fld>
            <a:endParaRPr lang="es-MX"/>
          </a:p>
        </p:txBody>
      </p:sp>
    </p:spTree>
    <p:extLst>
      <p:ext uri="{BB962C8B-B14F-4D97-AF65-F5344CB8AC3E}">
        <p14:creationId xmlns:p14="http://schemas.microsoft.com/office/powerpoint/2010/main" val="3921716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2" name="Content Placeholder 3"/>
          <p:cNvSpPr>
            <a:spLocks noGrp="1"/>
          </p:cNvSpPr>
          <p:nvPr>
            <p:ph sz="quarter" idx="13"/>
          </p:nvPr>
        </p:nvSpPr>
        <p:spPr>
          <a:xfrm>
            <a:off x="685331" y="3051013"/>
            <a:ext cx="3829520" cy="274018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3" name="Content Placeholder 5"/>
          <p:cNvSpPr>
            <a:spLocks noGrp="1"/>
          </p:cNvSpPr>
          <p:nvPr>
            <p:ph sz="quarter" idx="14"/>
          </p:nvPr>
        </p:nvSpPr>
        <p:spPr>
          <a:xfrm>
            <a:off x="4629150" y="3051013"/>
            <a:ext cx="3829051" cy="274018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a:defRPr/>
            </a:pPr>
            <a:fld id="{6FCE3899-EBA3-4174-8CA5-B4F264F3B497}" type="datetimeFigureOut">
              <a:rPr lang="es-MX" smtClean="0"/>
              <a:pPr>
                <a:defRPr/>
              </a:pPr>
              <a:t>19/02/25</a:t>
            </a:fld>
            <a:endParaRPr lang="es-MX"/>
          </a:p>
        </p:txBody>
      </p:sp>
      <p:sp>
        <p:nvSpPr>
          <p:cNvPr id="8" name="Footer Placeholder 7"/>
          <p:cNvSpPr>
            <a:spLocks noGrp="1"/>
          </p:cNvSpPr>
          <p:nvPr>
            <p:ph type="ftr" sz="quarter" idx="11"/>
          </p:nvPr>
        </p:nvSpPr>
        <p:spPr/>
        <p:txBody>
          <a:bodyPr/>
          <a:lstStyle/>
          <a:p>
            <a:pPr>
              <a:defRPr/>
            </a:pPr>
            <a:endParaRPr lang="es-MX"/>
          </a:p>
        </p:txBody>
      </p:sp>
      <p:sp>
        <p:nvSpPr>
          <p:cNvPr id="9" name="Slide Number Placeholder 8"/>
          <p:cNvSpPr>
            <a:spLocks noGrp="1"/>
          </p:cNvSpPr>
          <p:nvPr>
            <p:ph type="sldNum" sz="quarter" idx="12"/>
          </p:nvPr>
        </p:nvSpPr>
        <p:spPr/>
        <p:txBody>
          <a:bodyPr/>
          <a:lstStyle/>
          <a:p>
            <a:pPr>
              <a:defRPr/>
            </a:pPr>
            <a:fld id="{BDEC5607-B8EB-484B-B19A-0FFFA198C113}" type="slidenum">
              <a:rPr lang="es-MX" smtClean="0"/>
              <a:pPr>
                <a:defRPr/>
              </a:pPr>
              <a:t>‹Nº›</a:t>
            </a:fld>
            <a:endParaRPr lang="es-MX"/>
          </a:p>
        </p:txBody>
      </p:sp>
    </p:spTree>
    <p:extLst>
      <p:ext uri="{BB962C8B-B14F-4D97-AF65-F5344CB8AC3E}">
        <p14:creationId xmlns:p14="http://schemas.microsoft.com/office/powerpoint/2010/main" val="1919070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defRPr/>
            </a:pPr>
            <a:fld id="{FBB62A38-72BA-46B5-893C-839510C79F08}" type="datetimeFigureOut">
              <a:rPr lang="es-MX" smtClean="0"/>
              <a:pPr>
                <a:defRPr/>
              </a:pPr>
              <a:t>19/02/25</a:t>
            </a:fld>
            <a:endParaRPr lang="es-MX"/>
          </a:p>
        </p:txBody>
      </p:sp>
      <p:sp>
        <p:nvSpPr>
          <p:cNvPr id="4" name="Footer Placeholder 3"/>
          <p:cNvSpPr>
            <a:spLocks noGrp="1"/>
          </p:cNvSpPr>
          <p:nvPr>
            <p:ph type="ftr" sz="quarter" idx="11"/>
          </p:nvPr>
        </p:nvSpPr>
        <p:spPr/>
        <p:txBody>
          <a:bodyPr/>
          <a:lstStyle/>
          <a:p>
            <a:pPr>
              <a:defRPr/>
            </a:pPr>
            <a:endParaRPr lang="es-MX"/>
          </a:p>
        </p:txBody>
      </p:sp>
      <p:sp>
        <p:nvSpPr>
          <p:cNvPr id="5" name="Slide Number Placeholder 4"/>
          <p:cNvSpPr>
            <a:spLocks noGrp="1"/>
          </p:cNvSpPr>
          <p:nvPr>
            <p:ph type="sldNum" sz="quarter" idx="12"/>
          </p:nvPr>
        </p:nvSpPr>
        <p:spPr/>
        <p:txBody>
          <a:bodyPr/>
          <a:lstStyle/>
          <a:p>
            <a:pPr>
              <a:defRPr/>
            </a:pPr>
            <a:fld id="{1BB32F0E-8E8C-4735-A131-7E1EC05BB2D4}" type="slidenum">
              <a:rPr lang="es-MX" smtClean="0"/>
              <a:pPr>
                <a:defRPr/>
              </a:pPr>
              <a:t>‹Nº›</a:t>
            </a:fld>
            <a:endParaRPr lang="es-MX"/>
          </a:p>
        </p:txBody>
      </p:sp>
    </p:spTree>
    <p:extLst>
      <p:ext uri="{BB962C8B-B14F-4D97-AF65-F5344CB8AC3E}">
        <p14:creationId xmlns:p14="http://schemas.microsoft.com/office/powerpoint/2010/main" val="2559735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pPr>
              <a:defRPr/>
            </a:pPr>
            <a:fld id="{FE4E2411-FF2F-4ADC-B9A6-979495F5BB04}" type="datetimeFigureOut">
              <a:rPr lang="es-MX" smtClean="0"/>
              <a:pPr>
                <a:defRPr/>
              </a:pPr>
              <a:t>19/02/25</a:t>
            </a:fld>
            <a:endParaRPr lang="es-MX"/>
          </a:p>
        </p:txBody>
      </p:sp>
      <p:sp>
        <p:nvSpPr>
          <p:cNvPr id="3" name="Footer Placeholder 2"/>
          <p:cNvSpPr>
            <a:spLocks noGrp="1"/>
          </p:cNvSpPr>
          <p:nvPr>
            <p:ph type="ftr" sz="quarter" idx="11"/>
          </p:nvPr>
        </p:nvSpPr>
        <p:spPr/>
        <p:txBody>
          <a:bodyPr/>
          <a:lstStyle/>
          <a:p>
            <a:pPr>
              <a:defRPr/>
            </a:pPr>
            <a:endParaRPr lang="es-MX"/>
          </a:p>
        </p:txBody>
      </p:sp>
      <p:sp>
        <p:nvSpPr>
          <p:cNvPr id="4" name="Slide Number Placeholder 3"/>
          <p:cNvSpPr>
            <a:spLocks noGrp="1"/>
          </p:cNvSpPr>
          <p:nvPr>
            <p:ph type="sldNum" sz="quarter" idx="12"/>
          </p:nvPr>
        </p:nvSpPr>
        <p:spPr/>
        <p:txBody>
          <a:bodyPr/>
          <a:lstStyle/>
          <a:p>
            <a:pPr>
              <a:defRPr/>
            </a:pPr>
            <a:fld id="{D05DF90B-B660-4EC9-873F-A578967BED1D}" type="slidenum">
              <a:rPr lang="es-MX" smtClean="0"/>
              <a:pPr>
                <a:defRPr/>
              </a:pPr>
              <a:t>‹Nº›</a:t>
            </a:fld>
            <a:endParaRPr lang="es-MX"/>
          </a:p>
        </p:txBody>
      </p:sp>
    </p:spTree>
    <p:extLst>
      <p:ext uri="{BB962C8B-B14F-4D97-AF65-F5344CB8AC3E}">
        <p14:creationId xmlns:p14="http://schemas.microsoft.com/office/powerpoint/2010/main" val="521053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es-ES"/>
              <a:t>Haga clic para modificar el estilo de título del patrón</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pPr>
              <a:defRPr/>
            </a:pPr>
            <a:fld id="{D6921CB6-8515-40DD-9523-5B46936CC3E1}" type="datetimeFigureOut">
              <a:rPr lang="es-MX" smtClean="0"/>
              <a:pPr>
                <a:defRPr/>
              </a:pPr>
              <a:t>19/02/25</a:t>
            </a:fld>
            <a:endParaRPr lang="es-MX"/>
          </a:p>
        </p:txBody>
      </p:sp>
      <p:sp>
        <p:nvSpPr>
          <p:cNvPr id="6" name="Footer Placeholder 5"/>
          <p:cNvSpPr>
            <a:spLocks noGrp="1"/>
          </p:cNvSpPr>
          <p:nvPr>
            <p:ph type="ftr" sz="quarter" idx="11"/>
          </p:nvPr>
        </p:nvSpPr>
        <p:spPr/>
        <p:txBody>
          <a:bodyPr/>
          <a:lstStyle/>
          <a:p>
            <a:pPr>
              <a:defRPr/>
            </a:pPr>
            <a:endParaRPr lang="es-MX"/>
          </a:p>
        </p:txBody>
      </p:sp>
      <p:sp>
        <p:nvSpPr>
          <p:cNvPr id="7" name="Slide Number Placeholder 6"/>
          <p:cNvSpPr>
            <a:spLocks noGrp="1"/>
          </p:cNvSpPr>
          <p:nvPr>
            <p:ph type="sldNum" sz="quarter" idx="12"/>
          </p:nvPr>
        </p:nvSpPr>
        <p:spPr/>
        <p:txBody>
          <a:bodyPr/>
          <a:lstStyle/>
          <a:p>
            <a:pPr>
              <a:defRPr/>
            </a:pPr>
            <a:fld id="{10188FFE-DDA2-43ED-95B8-5EABAFAAE32A}" type="slidenum">
              <a:rPr lang="es-MX" smtClean="0"/>
              <a:pPr>
                <a:defRPr/>
              </a:pPr>
              <a:t>‹Nº›</a:t>
            </a:fld>
            <a:endParaRPr lang="es-MX"/>
          </a:p>
        </p:txBody>
      </p:sp>
    </p:spTree>
    <p:extLst>
      <p:ext uri="{BB962C8B-B14F-4D97-AF65-F5344CB8AC3E}">
        <p14:creationId xmlns:p14="http://schemas.microsoft.com/office/powerpoint/2010/main" val="3493851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pPr>
              <a:defRPr/>
            </a:pPr>
            <a:fld id="{CB4C9D19-7E0A-447C-8B0A-9CEE13EBE1A1}" type="datetimeFigureOut">
              <a:rPr lang="es-MX" smtClean="0"/>
              <a:pPr>
                <a:defRPr/>
              </a:pPr>
              <a:t>19/02/25</a:t>
            </a:fld>
            <a:endParaRPr lang="es-MX"/>
          </a:p>
        </p:txBody>
      </p:sp>
      <p:sp>
        <p:nvSpPr>
          <p:cNvPr id="6" name="Footer Placeholder 5"/>
          <p:cNvSpPr>
            <a:spLocks noGrp="1"/>
          </p:cNvSpPr>
          <p:nvPr>
            <p:ph type="ftr" sz="quarter" idx="11"/>
          </p:nvPr>
        </p:nvSpPr>
        <p:spPr/>
        <p:txBody>
          <a:bodyPr/>
          <a:lstStyle/>
          <a:p>
            <a:pPr>
              <a:defRPr/>
            </a:pPr>
            <a:endParaRPr lang="es-MX"/>
          </a:p>
        </p:txBody>
      </p:sp>
      <p:sp>
        <p:nvSpPr>
          <p:cNvPr id="7" name="Slide Number Placeholder 6"/>
          <p:cNvSpPr>
            <a:spLocks noGrp="1"/>
          </p:cNvSpPr>
          <p:nvPr>
            <p:ph type="sldNum" sz="quarter" idx="12"/>
          </p:nvPr>
        </p:nvSpPr>
        <p:spPr/>
        <p:txBody>
          <a:bodyPr/>
          <a:lstStyle/>
          <a:p>
            <a:pPr>
              <a:defRPr/>
            </a:pPr>
            <a:fld id="{F5F26967-DA3A-470C-ADB4-5A7DDA57F60D}" type="slidenum">
              <a:rPr lang="es-MX" smtClean="0"/>
              <a:pPr>
                <a:defRPr/>
              </a:pPr>
              <a:t>‹Nº›</a:t>
            </a:fld>
            <a:endParaRPr lang="es-MX"/>
          </a:p>
        </p:txBody>
      </p:sp>
    </p:spTree>
    <p:extLst>
      <p:ext uri="{BB962C8B-B14F-4D97-AF65-F5344CB8AC3E}">
        <p14:creationId xmlns:p14="http://schemas.microsoft.com/office/powerpoint/2010/main" val="1031653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pPr>
              <a:defRPr/>
            </a:pPr>
            <a:fld id="{FBB62A38-72BA-46B5-893C-839510C79F08}" type="datetimeFigureOut">
              <a:rPr lang="es-MX" smtClean="0"/>
              <a:pPr>
                <a:defRPr/>
              </a:pPr>
              <a:t>19/02/25</a:t>
            </a:fld>
            <a:endParaRPr lang="es-MX"/>
          </a:p>
        </p:txBody>
      </p:sp>
      <p:sp>
        <p:nvSpPr>
          <p:cNvPr id="6" name="Footer Placeholder 5"/>
          <p:cNvSpPr>
            <a:spLocks noGrp="1"/>
          </p:cNvSpPr>
          <p:nvPr>
            <p:ph type="ftr" sz="quarter" idx="11"/>
          </p:nvPr>
        </p:nvSpPr>
        <p:spPr/>
        <p:txBody>
          <a:bodyPr/>
          <a:lstStyle/>
          <a:p>
            <a:pPr>
              <a:defRPr/>
            </a:pPr>
            <a:endParaRPr lang="es-MX"/>
          </a:p>
        </p:txBody>
      </p:sp>
      <p:sp>
        <p:nvSpPr>
          <p:cNvPr id="7" name="Slide Number Placeholder 6"/>
          <p:cNvSpPr>
            <a:spLocks noGrp="1"/>
          </p:cNvSpPr>
          <p:nvPr>
            <p:ph type="sldNum" sz="quarter" idx="12"/>
          </p:nvPr>
        </p:nvSpPr>
        <p:spPr/>
        <p:txBody>
          <a:bodyPr/>
          <a:lstStyle/>
          <a:p>
            <a:pPr>
              <a:defRPr/>
            </a:pPr>
            <a:fld id="{1BB32F0E-8E8C-4735-A131-7E1EC05BB2D4}" type="slidenum">
              <a:rPr lang="es-MX" smtClean="0"/>
              <a:pPr>
                <a:defRPr/>
              </a:pPr>
              <a:t>‹Nº›</a:t>
            </a:fld>
            <a:endParaRPr lang="es-MX"/>
          </a:p>
        </p:txBody>
      </p:sp>
    </p:spTree>
    <p:extLst>
      <p:ext uri="{BB962C8B-B14F-4D97-AF65-F5344CB8AC3E}">
        <p14:creationId xmlns:p14="http://schemas.microsoft.com/office/powerpoint/2010/main" val="4189763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pPr>
              <a:defRPr/>
            </a:pPr>
            <a:fld id="{FBB62A38-72BA-46B5-893C-839510C79F08}" type="datetimeFigureOut">
              <a:rPr lang="es-MX" smtClean="0"/>
              <a:pPr>
                <a:defRPr/>
              </a:pPr>
              <a:t>19/02/25</a:t>
            </a:fld>
            <a:endParaRPr lang="es-MX"/>
          </a:p>
        </p:txBody>
      </p:sp>
      <p:sp>
        <p:nvSpPr>
          <p:cNvPr id="6" name="Footer Placeholder 5"/>
          <p:cNvSpPr>
            <a:spLocks noGrp="1"/>
          </p:cNvSpPr>
          <p:nvPr>
            <p:ph type="ftr" sz="quarter" idx="11"/>
          </p:nvPr>
        </p:nvSpPr>
        <p:spPr/>
        <p:txBody>
          <a:bodyPr/>
          <a:lstStyle/>
          <a:p>
            <a:pPr>
              <a:defRPr/>
            </a:pPr>
            <a:endParaRPr lang="es-MX"/>
          </a:p>
        </p:txBody>
      </p:sp>
      <p:sp>
        <p:nvSpPr>
          <p:cNvPr id="7" name="Slide Number Placeholder 6"/>
          <p:cNvSpPr>
            <a:spLocks noGrp="1"/>
          </p:cNvSpPr>
          <p:nvPr>
            <p:ph type="sldNum" sz="quarter" idx="12"/>
          </p:nvPr>
        </p:nvSpPr>
        <p:spPr/>
        <p:txBody>
          <a:bodyPr/>
          <a:lstStyle/>
          <a:p>
            <a:pPr>
              <a:defRPr/>
            </a:pPr>
            <a:fld id="{1BB32F0E-8E8C-4735-A131-7E1EC05BB2D4}" type="slidenum">
              <a:rPr lang="es-MX" smtClean="0"/>
              <a:pPr>
                <a:defRPr/>
              </a:pPr>
              <a:t>‹Nº›</a:t>
            </a:fld>
            <a:endParaRPr lang="es-MX"/>
          </a:p>
        </p:txBody>
      </p:sp>
    </p:spTree>
    <p:extLst>
      <p:ext uri="{BB962C8B-B14F-4D97-AF65-F5344CB8AC3E}">
        <p14:creationId xmlns:p14="http://schemas.microsoft.com/office/powerpoint/2010/main" val="1230648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pPr>
              <a:defRPr/>
            </a:pPr>
            <a:fld id="{FBB62A38-72BA-46B5-893C-839510C79F08}" type="datetimeFigureOut">
              <a:rPr lang="es-MX" smtClean="0"/>
              <a:pPr>
                <a:defRPr/>
              </a:pPr>
              <a:t>19/02/25</a:t>
            </a:fld>
            <a:endParaRPr lang="es-MX"/>
          </a:p>
        </p:txBody>
      </p:sp>
      <p:sp>
        <p:nvSpPr>
          <p:cNvPr id="6" name="Footer Placeholder 5"/>
          <p:cNvSpPr>
            <a:spLocks noGrp="1"/>
          </p:cNvSpPr>
          <p:nvPr>
            <p:ph type="ftr" sz="quarter" idx="11"/>
          </p:nvPr>
        </p:nvSpPr>
        <p:spPr/>
        <p:txBody>
          <a:bodyPr/>
          <a:lstStyle/>
          <a:p>
            <a:pPr>
              <a:defRPr/>
            </a:pPr>
            <a:endParaRPr lang="es-MX"/>
          </a:p>
        </p:txBody>
      </p:sp>
      <p:sp>
        <p:nvSpPr>
          <p:cNvPr id="7" name="Slide Number Placeholder 6"/>
          <p:cNvSpPr>
            <a:spLocks noGrp="1"/>
          </p:cNvSpPr>
          <p:nvPr>
            <p:ph type="sldNum" sz="quarter" idx="12"/>
          </p:nvPr>
        </p:nvSpPr>
        <p:spPr/>
        <p:txBody>
          <a:bodyPr/>
          <a:lstStyle/>
          <a:p>
            <a:pPr>
              <a:defRPr/>
            </a:pPr>
            <a:fld id="{1BB32F0E-8E8C-4735-A131-7E1EC05BB2D4}" type="slidenum">
              <a:rPr lang="es-MX" smtClean="0"/>
              <a:pPr>
                <a:defRPr/>
              </a:pPr>
              <a:t>‹Nº›</a:t>
            </a:fld>
            <a:endParaRPr lang="es-MX"/>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397078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pPr>
              <a:defRPr/>
            </a:pPr>
            <a:fld id="{FBB62A38-72BA-46B5-893C-839510C79F08}" type="datetimeFigureOut">
              <a:rPr lang="es-MX" smtClean="0"/>
              <a:pPr>
                <a:defRPr/>
              </a:pPr>
              <a:t>19/02/25</a:t>
            </a:fld>
            <a:endParaRPr lang="es-MX"/>
          </a:p>
        </p:txBody>
      </p:sp>
      <p:sp>
        <p:nvSpPr>
          <p:cNvPr id="6" name="Footer Placeholder 5"/>
          <p:cNvSpPr>
            <a:spLocks noGrp="1"/>
          </p:cNvSpPr>
          <p:nvPr>
            <p:ph type="ftr" sz="quarter" idx="11"/>
          </p:nvPr>
        </p:nvSpPr>
        <p:spPr/>
        <p:txBody>
          <a:bodyPr/>
          <a:lstStyle/>
          <a:p>
            <a:pPr>
              <a:defRPr/>
            </a:pPr>
            <a:endParaRPr lang="es-MX"/>
          </a:p>
        </p:txBody>
      </p:sp>
      <p:sp>
        <p:nvSpPr>
          <p:cNvPr id="7" name="Slide Number Placeholder 6"/>
          <p:cNvSpPr>
            <a:spLocks noGrp="1"/>
          </p:cNvSpPr>
          <p:nvPr>
            <p:ph type="sldNum" sz="quarter" idx="12"/>
          </p:nvPr>
        </p:nvSpPr>
        <p:spPr/>
        <p:txBody>
          <a:bodyPr/>
          <a:lstStyle/>
          <a:p>
            <a:pPr>
              <a:defRPr/>
            </a:pPr>
            <a:fld id="{1BB32F0E-8E8C-4735-A131-7E1EC05BB2D4}" type="slidenum">
              <a:rPr lang="es-MX" smtClean="0"/>
              <a:pPr>
                <a:defRPr/>
              </a:pPr>
              <a:t>‹Nº›</a:t>
            </a:fld>
            <a:endParaRPr lang="es-MX"/>
          </a:p>
        </p:txBody>
      </p:sp>
    </p:spTree>
    <p:extLst>
      <p:ext uri="{BB962C8B-B14F-4D97-AF65-F5344CB8AC3E}">
        <p14:creationId xmlns:p14="http://schemas.microsoft.com/office/powerpoint/2010/main" val="338682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3" name="Date Placeholder 2"/>
          <p:cNvSpPr>
            <a:spLocks noGrp="1"/>
          </p:cNvSpPr>
          <p:nvPr>
            <p:ph type="dt" sz="half" idx="10"/>
          </p:nvPr>
        </p:nvSpPr>
        <p:spPr/>
        <p:txBody>
          <a:bodyPr/>
          <a:lstStyle/>
          <a:p>
            <a:pPr>
              <a:defRPr/>
            </a:pPr>
            <a:fld id="{FBB62A38-72BA-46B5-893C-839510C79F08}" type="datetimeFigureOut">
              <a:rPr lang="es-MX" smtClean="0"/>
              <a:pPr>
                <a:defRPr/>
              </a:pPr>
              <a:t>19/02/25</a:t>
            </a:fld>
            <a:endParaRPr lang="es-MX"/>
          </a:p>
        </p:txBody>
      </p:sp>
      <p:sp>
        <p:nvSpPr>
          <p:cNvPr id="4" name="Footer Placeholder 3"/>
          <p:cNvSpPr>
            <a:spLocks noGrp="1"/>
          </p:cNvSpPr>
          <p:nvPr>
            <p:ph type="ftr" sz="quarter" idx="11"/>
          </p:nvPr>
        </p:nvSpPr>
        <p:spPr/>
        <p:txBody>
          <a:bodyPr/>
          <a:lstStyle/>
          <a:p>
            <a:pPr>
              <a:defRPr/>
            </a:pPr>
            <a:endParaRPr lang="es-MX"/>
          </a:p>
        </p:txBody>
      </p:sp>
      <p:sp>
        <p:nvSpPr>
          <p:cNvPr id="5" name="Slide Number Placeholder 4"/>
          <p:cNvSpPr>
            <a:spLocks noGrp="1"/>
          </p:cNvSpPr>
          <p:nvPr>
            <p:ph type="sldNum" sz="quarter" idx="12"/>
          </p:nvPr>
        </p:nvSpPr>
        <p:spPr/>
        <p:txBody>
          <a:bodyPr/>
          <a:lstStyle/>
          <a:p>
            <a:pPr>
              <a:defRPr/>
            </a:pPr>
            <a:fld id="{1BB32F0E-8E8C-4735-A131-7E1EC05BB2D4}" type="slidenum">
              <a:rPr lang="es-MX" smtClean="0"/>
              <a:pPr>
                <a:defRPr/>
              </a:pPr>
              <a:t>‹Nº›</a:t>
            </a:fld>
            <a:endParaRPr lang="es-MX"/>
          </a:p>
        </p:txBody>
      </p:sp>
    </p:spTree>
    <p:extLst>
      <p:ext uri="{BB962C8B-B14F-4D97-AF65-F5344CB8AC3E}">
        <p14:creationId xmlns:p14="http://schemas.microsoft.com/office/powerpoint/2010/main" val="2520653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3" name="Date Placeholder 2"/>
          <p:cNvSpPr>
            <a:spLocks noGrp="1"/>
          </p:cNvSpPr>
          <p:nvPr>
            <p:ph type="dt" sz="half" idx="10"/>
          </p:nvPr>
        </p:nvSpPr>
        <p:spPr/>
        <p:txBody>
          <a:bodyPr/>
          <a:lstStyle/>
          <a:p>
            <a:pPr>
              <a:defRPr/>
            </a:pPr>
            <a:fld id="{FBB62A38-72BA-46B5-893C-839510C79F08}" type="datetimeFigureOut">
              <a:rPr lang="es-MX" smtClean="0"/>
              <a:pPr>
                <a:defRPr/>
              </a:pPr>
              <a:t>19/02/25</a:t>
            </a:fld>
            <a:endParaRPr lang="es-MX"/>
          </a:p>
        </p:txBody>
      </p:sp>
      <p:sp>
        <p:nvSpPr>
          <p:cNvPr id="4" name="Footer Placeholder 3"/>
          <p:cNvSpPr>
            <a:spLocks noGrp="1"/>
          </p:cNvSpPr>
          <p:nvPr>
            <p:ph type="ftr" sz="quarter" idx="11"/>
          </p:nvPr>
        </p:nvSpPr>
        <p:spPr/>
        <p:txBody>
          <a:bodyPr/>
          <a:lstStyle/>
          <a:p>
            <a:pPr>
              <a:defRPr/>
            </a:pPr>
            <a:endParaRPr lang="es-MX"/>
          </a:p>
        </p:txBody>
      </p:sp>
      <p:sp>
        <p:nvSpPr>
          <p:cNvPr id="5" name="Slide Number Placeholder 4"/>
          <p:cNvSpPr>
            <a:spLocks noGrp="1"/>
          </p:cNvSpPr>
          <p:nvPr>
            <p:ph type="sldNum" sz="quarter" idx="12"/>
          </p:nvPr>
        </p:nvSpPr>
        <p:spPr/>
        <p:txBody>
          <a:bodyPr/>
          <a:lstStyle/>
          <a:p>
            <a:pPr>
              <a:defRPr/>
            </a:pPr>
            <a:fld id="{1BB32F0E-8E8C-4735-A131-7E1EC05BB2D4}" type="slidenum">
              <a:rPr lang="es-MX" smtClean="0"/>
              <a:pPr>
                <a:defRPr/>
              </a:pPr>
              <a:t>‹Nº›</a:t>
            </a:fld>
            <a:endParaRPr lang="es-MX"/>
          </a:p>
        </p:txBody>
      </p:sp>
    </p:spTree>
    <p:extLst>
      <p:ext uri="{BB962C8B-B14F-4D97-AF65-F5344CB8AC3E}">
        <p14:creationId xmlns:p14="http://schemas.microsoft.com/office/powerpoint/2010/main" val="5420725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40D1B313-8973-4182-B775-19F56B6006BD}" type="datetimeFigureOut">
              <a:rPr lang="es-MX" smtClean="0"/>
              <a:pPr>
                <a:defRPr/>
              </a:pPr>
              <a:t>19/02/25</a:t>
            </a:fld>
            <a:endParaRPr lang="es-MX"/>
          </a:p>
        </p:txBody>
      </p:sp>
      <p:sp>
        <p:nvSpPr>
          <p:cNvPr id="5" name="Footer Placeholder 4"/>
          <p:cNvSpPr>
            <a:spLocks noGrp="1"/>
          </p:cNvSpPr>
          <p:nvPr>
            <p:ph type="ftr" sz="quarter" idx="11"/>
          </p:nvPr>
        </p:nvSpPr>
        <p:spPr/>
        <p:txBody>
          <a:bodyPr/>
          <a:lstStyle/>
          <a:p>
            <a:pPr>
              <a:defRPr/>
            </a:pPr>
            <a:endParaRPr lang="es-MX"/>
          </a:p>
        </p:txBody>
      </p:sp>
      <p:sp>
        <p:nvSpPr>
          <p:cNvPr id="6" name="Slide Number Placeholder 5"/>
          <p:cNvSpPr>
            <a:spLocks noGrp="1"/>
          </p:cNvSpPr>
          <p:nvPr>
            <p:ph type="sldNum" sz="quarter" idx="12"/>
          </p:nvPr>
        </p:nvSpPr>
        <p:spPr/>
        <p:txBody>
          <a:bodyPr/>
          <a:lstStyle/>
          <a:p>
            <a:pPr>
              <a:defRPr/>
            </a:pPr>
            <a:fld id="{A5C07C9E-4878-41F3-A782-20DCA4742AF9}" type="slidenum">
              <a:rPr lang="es-MX" smtClean="0"/>
              <a:pPr>
                <a:defRPr/>
              </a:pPr>
              <a:t>‹Nº›</a:t>
            </a:fld>
            <a:endParaRPr lang="es-MX"/>
          </a:p>
        </p:txBody>
      </p:sp>
    </p:spTree>
    <p:extLst>
      <p:ext uri="{BB962C8B-B14F-4D97-AF65-F5344CB8AC3E}">
        <p14:creationId xmlns:p14="http://schemas.microsoft.com/office/powerpoint/2010/main" val="1355644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es-ES"/>
              <a:t>Haga clic para modificar el estilo de título del patrón</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a:defRPr/>
            </a:pPr>
            <a:fld id="{295BBC71-3C3C-4884-AB1F-F9424D909613}" type="datetimeFigureOut">
              <a:rPr lang="es-MX" smtClean="0"/>
              <a:pPr>
                <a:defRPr/>
              </a:pPr>
              <a:t>19/02/25</a:t>
            </a:fld>
            <a:endParaRPr lang="es-MX"/>
          </a:p>
        </p:txBody>
      </p:sp>
      <p:sp>
        <p:nvSpPr>
          <p:cNvPr id="5" name="Footer Placeholder 4"/>
          <p:cNvSpPr>
            <a:spLocks noGrp="1"/>
          </p:cNvSpPr>
          <p:nvPr>
            <p:ph type="ftr" sz="quarter" idx="11"/>
          </p:nvPr>
        </p:nvSpPr>
        <p:spPr/>
        <p:txBody>
          <a:bodyPr/>
          <a:lstStyle/>
          <a:p>
            <a:pPr>
              <a:defRPr/>
            </a:pPr>
            <a:endParaRPr lang="es-MX"/>
          </a:p>
        </p:txBody>
      </p:sp>
      <p:sp>
        <p:nvSpPr>
          <p:cNvPr id="6" name="Slide Number Placeholder 5"/>
          <p:cNvSpPr>
            <a:spLocks noGrp="1"/>
          </p:cNvSpPr>
          <p:nvPr>
            <p:ph type="sldNum" sz="quarter" idx="12"/>
          </p:nvPr>
        </p:nvSpPr>
        <p:spPr/>
        <p:txBody>
          <a:bodyPr/>
          <a:lstStyle/>
          <a:p>
            <a:pPr>
              <a:defRPr/>
            </a:pPr>
            <a:fld id="{2779D8EB-9CDE-4BBB-94D0-5537BF92A506}" type="slidenum">
              <a:rPr lang="es-MX" smtClean="0"/>
              <a:pPr>
                <a:defRPr/>
              </a:pPr>
              <a:t>‹Nº›</a:t>
            </a:fld>
            <a:endParaRPr lang="es-MX"/>
          </a:p>
        </p:txBody>
      </p:sp>
    </p:spTree>
    <p:extLst>
      <p:ext uri="{BB962C8B-B14F-4D97-AF65-F5344CB8AC3E}">
        <p14:creationId xmlns:p14="http://schemas.microsoft.com/office/powerpoint/2010/main" val="34147514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4" name="5 Marcador de número de diapositiva"/>
          <p:cNvSpPr txBox="1">
            <a:spLocks/>
          </p:cNvSpPr>
          <p:nvPr userDrawn="1"/>
        </p:nvSpPr>
        <p:spPr>
          <a:xfrm>
            <a:off x="8243888" y="6421438"/>
            <a:ext cx="828675" cy="365125"/>
          </a:xfrm>
          <a:prstGeom prst="rect">
            <a:avLst/>
          </a:prstGeom>
        </p:spPr>
        <p:txBody>
          <a:bodyPr anchor="ctr"/>
          <a:lstStyle>
            <a:lvl1pPr>
              <a:defRPr cap="small" normalizeH="1" baseline="0">
                <a:solidFill>
                  <a:schemeClr val="bg1"/>
                </a:solidFill>
                <a:latin typeface="Times New Roman" pitchFamily="18" charset="0"/>
              </a:defRPr>
            </a:lvl1pPr>
          </a:lstStyle>
          <a:p>
            <a:pPr algn="r" fontAlgn="auto">
              <a:spcBef>
                <a:spcPts val="0"/>
              </a:spcBef>
              <a:spcAft>
                <a:spcPts val="0"/>
              </a:spcAft>
              <a:defRPr/>
            </a:pPr>
            <a:fld id="{43A9FB41-A686-4873-9E9D-F22F2D26CEA2}" type="slidenum">
              <a:rPr lang="es-ES" sz="1200" smtClean="0"/>
              <a:pPr algn="r" fontAlgn="auto">
                <a:spcBef>
                  <a:spcPts val="0"/>
                </a:spcBef>
                <a:spcAft>
                  <a:spcPts val="0"/>
                </a:spcAft>
                <a:defRPr/>
              </a:pPr>
              <a:t>‹Nº›</a:t>
            </a:fld>
            <a:endParaRPr lang="es-ES" sz="1200" dirty="0"/>
          </a:p>
        </p:txBody>
      </p:sp>
      <p:grpSp>
        <p:nvGrpSpPr>
          <p:cNvPr id="5" name="10 Grupo"/>
          <p:cNvGrpSpPr>
            <a:grpSpLocks/>
          </p:cNvGrpSpPr>
          <p:nvPr userDrawn="1"/>
        </p:nvGrpSpPr>
        <p:grpSpPr bwMode="auto">
          <a:xfrm>
            <a:off x="0" y="0"/>
            <a:ext cx="9163050" cy="1552575"/>
            <a:chOff x="0" y="-24"/>
            <a:chExt cx="9163050" cy="1552575"/>
          </a:xfrm>
        </p:grpSpPr>
        <p:pic>
          <p:nvPicPr>
            <p:cNvPr id="6" name="Picture 2"/>
            <p:cNvPicPr>
              <a:picLocks noChangeAspect="1" noChangeArrowheads="1"/>
            </p:cNvPicPr>
            <p:nvPr userDrawn="1"/>
          </p:nvPicPr>
          <p:blipFill>
            <a:blip r:embed="rId2" cstate="print"/>
            <a:srcRect/>
            <a:stretch>
              <a:fillRect/>
            </a:stretch>
          </p:blipFill>
          <p:spPr bwMode="auto">
            <a:xfrm>
              <a:off x="0" y="-24"/>
              <a:ext cx="9163050" cy="1552575"/>
            </a:xfrm>
            <a:prstGeom prst="rect">
              <a:avLst/>
            </a:prstGeom>
            <a:noFill/>
            <a:ln w="9525">
              <a:noFill/>
              <a:miter lim="800000"/>
              <a:headEnd/>
              <a:tailEnd/>
            </a:ln>
          </p:spPr>
        </p:pic>
        <p:sp>
          <p:nvSpPr>
            <p:cNvPr id="7" name="6 Rectángulo"/>
            <p:cNvSpPr/>
            <p:nvPr userDrawn="1"/>
          </p:nvSpPr>
          <p:spPr>
            <a:xfrm>
              <a:off x="928688" y="342876"/>
              <a:ext cx="8215312" cy="368300"/>
            </a:xfrm>
            <a:prstGeom prst="rect">
              <a:avLst/>
            </a:prstGeom>
          </p:spPr>
          <p:txBody>
            <a:bodyPr anchor="ctr">
              <a:spAutoFit/>
            </a:bodyPr>
            <a:lstStyle/>
            <a:p>
              <a:pPr algn="ctr" fontAlgn="auto">
                <a:spcBef>
                  <a:spcPts val="0"/>
                </a:spcBef>
                <a:spcAft>
                  <a:spcPts val="0"/>
                </a:spcAft>
                <a:defRPr/>
              </a:pPr>
              <a:r>
                <a:rPr lang="es-ES" sz="1800" b="1" dirty="0">
                  <a:solidFill>
                    <a:srgbClr val="009F47"/>
                  </a:solidFill>
                  <a:latin typeface="Times New Roman" pitchFamily="18" charset="0"/>
                  <a:ea typeface="+mj-ea"/>
                  <a:cs typeface="Times New Roman" pitchFamily="18" charset="0"/>
                </a:rPr>
                <a:t>Taller para la adecuación del Programa de trabajo 2009-2013</a:t>
              </a:r>
            </a:p>
          </p:txBody>
        </p:sp>
      </p:grpSp>
      <p:sp>
        <p:nvSpPr>
          <p:cNvPr id="8" name="7 Rectángulo"/>
          <p:cNvSpPr/>
          <p:nvPr userDrawn="1"/>
        </p:nvSpPr>
        <p:spPr>
          <a:xfrm>
            <a:off x="0" y="0"/>
            <a:ext cx="9144000" cy="1857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sz="1800"/>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s-MX" dirty="0"/>
          </a:p>
        </p:txBody>
      </p:sp>
      <p:sp>
        <p:nvSpPr>
          <p:cNvPr id="9" name="14 Marcador de fecha"/>
          <p:cNvSpPr>
            <a:spLocks noGrp="1"/>
          </p:cNvSpPr>
          <p:nvPr>
            <p:ph type="dt" sz="half" idx="10"/>
          </p:nvPr>
        </p:nvSpPr>
        <p:spPr/>
        <p:txBody>
          <a:bodyPr/>
          <a:lstStyle>
            <a:lvl1pPr fontAlgn="auto">
              <a:spcBef>
                <a:spcPts val="0"/>
              </a:spcBef>
              <a:spcAft>
                <a:spcPts val="0"/>
              </a:spcAft>
              <a:defRPr>
                <a:latin typeface="+mn-lt"/>
              </a:defRPr>
            </a:lvl1pPr>
          </a:lstStyle>
          <a:p>
            <a:pPr>
              <a:defRPr/>
            </a:pPr>
            <a:fld id="{DE1D892B-7627-4D70-AC4A-02D0FB3E9700}" type="datetime1">
              <a:rPr lang="es-ES"/>
              <a:pPr>
                <a:defRPr/>
              </a:pPr>
              <a:t>19/2/25</a:t>
            </a:fld>
            <a:endParaRPr lang="es-ES"/>
          </a:p>
        </p:txBody>
      </p:sp>
      <p:sp>
        <p:nvSpPr>
          <p:cNvPr id="10" name="15 Marcador de número de diapositiva"/>
          <p:cNvSpPr>
            <a:spLocks noGrp="1"/>
          </p:cNvSpPr>
          <p:nvPr>
            <p:ph type="sldNum" sz="quarter" idx="11"/>
          </p:nvPr>
        </p:nvSpPr>
        <p:spPr>
          <a:xfrm>
            <a:off x="7929563" y="6421438"/>
            <a:ext cx="1143000" cy="365125"/>
          </a:xfrm>
        </p:spPr>
        <p:txBody>
          <a:bodyPr/>
          <a:lstStyle>
            <a:lvl1pPr algn="ctr">
              <a:defRPr sz="2800" b="0" i="1" cap="small" baseline="0">
                <a:solidFill>
                  <a:srgbClr val="034694"/>
                </a:solidFill>
                <a:latin typeface="Times New Roman" pitchFamily="18" charset="0"/>
                <a:cs typeface="Times New Roman" pitchFamily="18" charset="0"/>
              </a:defRPr>
            </a:lvl1pPr>
          </a:lstStyle>
          <a:p>
            <a:pPr>
              <a:defRPr/>
            </a:pPr>
            <a:fld id="{FEBB1D8F-D0D4-4344-AD26-8C3A5A5975F3}" type="slidenum">
              <a:rPr lang="es-ES"/>
              <a:pPr>
                <a:defRPr/>
              </a:pPr>
              <a:t>‹Nº›</a:t>
            </a:fld>
            <a:endParaRPr lang="es-ES"/>
          </a:p>
        </p:txBody>
      </p:sp>
      <p:sp>
        <p:nvSpPr>
          <p:cNvPr id="11" name="16 Marcador de pie de página"/>
          <p:cNvSpPr>
            <a:spLocks noGrp="1"/>
          </p:cNvSpPr>
          <p:nvPr>
            <p:ph type="ftr" sz="quarter" idx="12"/>
          </p:nvPr>
        </p:nvSpPr>
        <p:spPr/>
        <p:txBody>
          <a:bodyPr/>
          <a:lstStyle>
            <a:lvl1pPr fontAlgn="auto">
              <a:spcBef>
                <a:spcPts val="0"/>
              </a:spcBef>
              <a:spcAft>
                <a:spcPts val="0"/>
              </a:spcAft>
              <a:defRPr>
                <a:latin typeface="+mn-lt"/>
              </a:defRPr>
            </a:lvl1pPr>
          </a:lstStyle>
          <a:p>
            <a:pPr>
              <a:defRPr/>
            </a:pPr>
            <a:endParaRPr lang="es-ES"/>
          </a:p>
        </p:txBody>
      </p:sp>
    </p:spTree>
    <p:extLst>
      <p:ext uri="{BB962C8B-B14F-4D97-AF65-F5344CB8AC3E}">
        <p14:creationId xmlns:p14="http://schemas.microsoft.com/office/powerpoint/2010/main" val="636420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20000"/>
                <a:lumOff val="80000"/>
              </a:schemeClr>
            </a:gs>
            <a:gs pos="100000">
              <a:srgbClr val="00B050"/>
            </a:gs>
          </a:gsLst>
          <a:lin ang="5400000" scaled="0"/>
          <a:tileRect/>
        </a:gradFill>
        <a:effectLst/>
      </p:bgPr>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70000"/>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pPr>
              <a:defRPr/>
            </a:pPr>
            <a:fld id="{FBB62A38-72BA-46B5-893C-839510C79F08}" type="datetimeFigureOut">
              <a:rPr lang="es-MX" smtClean="0"/>
              <a:pPr>
                <a:defRPr/>
              </a:pPr>
              <a:t>19/02/25</a:t>
            </a:fld>
            <a:endParaRPr lang="es-MX"/>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pPr>
              <a:defRPr/>
            </a:pPr>
            <a:endParaRPr lang="es-MX"/>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pPr>
              <a:defRPr/>
            </a:pPr>
            <a:fld id="{1BB32F0E-8E8C-4735-A131-7E1EC05BB2D4}" type="slidenum">
              <a:rPr lang="es-MX" smtClean="0"/>
              <a:pPr>
                <a:defRPr/>
              </a:pPr>
              <a:t>‹Nº›</a:t>
            </a:fld>
            <a:endParaRPr lang="es-MX"/>
          </a:p>
        </p:txBody>
      </p:sp>
    </p:spTree>
    <p:extLst>
      <p:ext uri="{BB962C8B-B14F-4D97-AF65-F5344CB8AC3E}">
        <p14:creationId xmlns:p14="http://schemas.microsoft.com/office/powerpoint/2010/main" val="953453319"/>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hyperlink" Target="../../../../Music/CANTOS%20SEMANA%20DE%20LA%20FAMILIA/03%20Sagrada%20Familia.mp3"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hyperlink" Target="../../../../Music/CANTOS%20SEMANA%20DE%20LA%20FAMILIA/03%20Sagrada%20Familia.mp3" TargetMode="Externa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2" name="Imagen 1">
            <a:extLst>
              <a:ext uri="{FF2B5EF4-FFF2-40B4-BE49-F238E27FC236}">
                <a16:creationId xmlns:a16="http://schemas.microsoft.com/office/drawing/2014/main" id="{A77F1386-103B-A480-E440-3F06955D15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616" y="1749194"/>
            <a:ext cx="1796413" cy="2242886"/>
          </a:xfrm>
          <a:prstGeom prst="rect">
            <a:avLst/>
          </a:prstGeom>
        </p:spPr>
      </p:pic>
      <p:pic>
        <p:nvPicPr>
          <p:cNvPr id="4" name="Imagen 3">
            <a:extLst>
              <a:ext uri="{FF2B5EF4-FFF2-40B4-BE49-F238E27FC236}">
                <a16:creationId xmlns:a16="http://schemas.microsoft.com/office/drawing/2014/main" id="{5F5AF9A1-0DDA-4B47-6C5B-9C986FB8C6D9}"/>
              </a:ext>
            </a:extLst>
          </p:cNvPr>
          <p:cNvPicPr/>
          <p:nvPr/>
        </p:nvPicPr>
        <p:blipFill>
          <a:blip r:embed="rId4"/>
          <a:srcRect/>
          <a:stretch>
            <a:fillRect/>
          </a:stretch>
        </p:blipFill>
        <p:spPr>
          <a:xfrm>
            <a:off x="52602" y="184048"/>
            <a:ext cx="1495062" cy="1320983"/>
          </a:xfrm>
          <a:prstGeom prst="rect">
            <a:avLst/>
          </a:prstGeom>
          <a:ln/>
        </p:spPr>
      </p:pic>
      <p:sp>
        <p:nvSpPr>
          <p:cNvPr id="9" name="CuadroTexto 8">
            <a:extLst>
              <a:ext uri="{FF2B5EF4-FFF2-40B4-BE49-F238E27FC236}">
                <a16:creationId xmlns:a16="http://schemas.microsoft.com/office/drawing/2014/main" id="{2084D1C7-EDF4-FF40-420A-5FD658DE17D0}"/>
              </a:ext>
            </a:extLst>
          </p:cNvPr>
          <p:cNvSpPr txBox="1"/>
          <p:nvPr/>
        </p:nvSpPr>
        <p:spPr>
          <a:xfrm>
            <a:off x="2280492" y="460243"/>
            <a:ext cx="4583016" cy="787652"/>
          </a:xfrm>
          <a:prstGeom prst="rect">
            <a:avLst/>
          </a:prstGeom>
          <a:noFill/>
        </p:spPr>
        <p:txBody>
          <a:bodyPr wrap="square">
            <a:spAutoFit/>
          </a:bodyPr>
          <a:lstStyle/>
          <a:p>
            <a:pPr algn="ctr">
              <a:lnSpc>
                <a:spcPct val="107000"/>
              </a:lnSpc>
              <a:spcAft>
                <a:spcPts val="800"/>
              </a:spcAft>
            </a:pPr>
            <a:r>
              <a:rPr lang="es-MX"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SEMANA DE LA FAMILIA Y VIDA 2025</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MX" sz="1800" b="1" kern="1200" dirty="0">
                <a:solidFill>
                  <a:srgbClr val="C00000"/>
                </a:solidFill>
                <a:effectLst/>
                <a:latin typeface="Dreaming Outloud Pro" panose="03050502040302030504" pitchFamily="66" charset="0"/>
                <a:ea typeface="Calibri" panose="020F0502020204030204" pitchFamily="34" charset="0"/>
                <a:cs typeface="Times New Roman" panose="02020603050405020304" pitchFamily="18" charset="0"/>
              </a:rPr>
              <a:t>“Familias peregrinas de la esperanza”</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SAGRADA FAMILIA DE NAZARET - tienda ornamentos Camino ...">
            <a:extLst>
              <a:ext uri="{FF2B5EF4-FFF2-40B4-BE49-F238E27FC236}">
                <a16:creationId xmlns:a16="http://schemas.microsoft.com/office/drawing/2014/main" id="{4020D782-0C65-7C31-DE10-26080E290D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06130" y="1340768"/>
            <a:ext cx="2331740" cy="2932339"/>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a:extLst>
              <a:ext uri="{FF2B5EF4-FFF2-40B4-BE49-F238E27FC236}">
                <a16:creationId xmlns:a16="http://schemas.microsoft.com/office/drawing/2014/main" id="{03352268-EF49-B17A-9A14-7058CB032101}"/>
              </a:ext>
            </a:extLst>
          </p:cNvPr>
          <p:cNvSpPr/>
          <p:nvPr/>
        </p:nvSpPr>
        <p:spPr>
          <a:xfrm>
            <a:off x="1921103" y="4365980"/>
            <a:ext cx="5674951" cy="1754326"/>
          </a:xfrm>
          <a:prstGeom prst="rect">
            <a:avLst/>
          </a:prstGeom>
          <a:noFill/>
        </p:spPr>
        <p:txBody>
          <a:bodyPr wrap="none" lIns="91440" tIns="45720" rIns="91440" bIns="45720">
            <a:spAutoFit/>
          </a:bodyPr>
          <a:lstStyle/>
          <a:p>
            <a:pPr algn="ctr"/>
            <a:r>
              <a:rPr lang="es-ES" sz="5400" b="1" dirty="0">
                <a:ln w="9525">
                  <a:solidFill>
                    <a:srgbClr val="800000"/>
                  </a:solidFill>
                  <a:prstDash val="solid"/>
                </a:ln>
                <a:solidFill>
                  <a:srgbClr val="990033"/>
                </a:solidFill>
                <a:effectLst>
                  <a:outerShdw blurRad="12700" dist="38100" dir="2700000" algn="tl" rotWithShape="0">
                    <a:schemeClr val="accent5">
                      <a:lumMod val="60000"/>
                      <a:lumOff val="40000"/>
                    </a:schemeClr>
                  </a:outerShdw>
                </a:effectLst>
              </a:rPr>
              <a:t>Jóvenes afectados </a:t>
            </a:r>
          </a:p>
          <a:p>
            <a:pPr algn="ctr"/>
            <a:r>
              <a:rPr lang="es-ES" sz="5400" b="1" dirty="0">
                <a:ln w="9525">
                  <a:solidFill>
                    <a:srgbClr val="800000"/>
                  </a:solidFill>
                  <a:prstDash val="solid"/>
                </a:ln>
                <a:solidFill>
                  <a:srgbClr val="990033"/>
                </a:solidFill>
                <a:effectLst>
                  <a:outerShdw blurRad="12700" dist="38100" dir="2700000" algn="tl" rotWithShape="0">
                    <a:schemeClr val="accent5">
                      <a:lumMod val="60000"/>
                      <a:lumOff val="40000"/>
                    </a:schemeClr>
                  </a:outerShdw>
                </a:effectLst>
              </a:rPr>
              <a:t>por la violencia</a:t>
            </a:r>
            <a:endParaRPr lang="es-ES" sz="5400" b="1" cap="none" spc="0" dirty="0">
              <a:ln w="9525">
                <a:solidFill>
                  <a:srgbClr val="800000"/>
                </a:solidFill>
                <a:prstDash val="solid"/>
              </a:ln>
              <a:solidFill>
                <a:srgbClr val="990033"/>
              </a:solidFill>
              <a:effectLst>
                <a:outerShdw blurRad="12700" dist="38100" dir="2700000" algn="tl" rotWithShape="0">
                  <a:schemeClr val="accent5">
                    <a:lumMod val="60000"/>
                    <a:lumOff val="40000"/>
                  </a:schemeClr>
                </a:outerShdw>
              </a:effectLst>
            </a:endParaRPr>
          </a:p>
        </p:txBody>
      </p:sp>
      <p:pic>
        <p:nvPicPr>
          <p:cNvPr id="6" name="Imagen 5">
            <a:extLst>
              <a:ext uri="{FF2B5EF4-FFF2-40B4-BE49-F238E27FC236}">
                <a16:creationId xmlns:a16="http://schemas.microsoft.com/office/drawing/2014/main" id="{EC06DC3F-538B-C628-5DAC-A2DF7E68D3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52320" y="160338"/>
            <a:ext cx="1337646" cy="1344693"/>
          </a:xfrm>
          <a:prstGeom prst="rect">
            <a:avLst/>
          </a:prstGeom>
        </p:spPr>
      </p:pic>
    </p:spTree>
    <p:extLst>
      <p:ext uri="{BB962C8B-B14F-4D97-AF65-F5344CB8AC3E}">
        <p14:creationId xmlns:p14="http://schemas.microsoft.com/office/powerpoint/2010/main" val="3362015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
            <a:extLst>
              <a:ext uri="{FF2B5EF4-FFF2-40B4-BE49-F238E27FC236}">
                <a16:creationId xmlns:a16="http://schemas.microsoft.com/office/drawing/2014/main" id="{06403CAC-6103-44C9-B687-A2C18173F26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0"/>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9FE846C3-878B-4A61-87F4-2A5656E986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39" name="Rectangle 38">
            <a:extLst>
              <a:ext uri="{FF2B5EF4-FFF2-40B4-BE49-F238E27FC236}">
                <a16:creationId xmlns:a16="http://schemas.microsoft.com/office/drawing/2014/main" id="{D4789EB8-C7B9-41CD-9B95-DCCECF1EB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2">
            <a:extLst>
              <a:ext uri="{FF2B5EF4-FFF2-40B4-BE49-F238E27FC236}">
                <a16:creationId xmlns:a16="http://schemas.microsoft.com/office/drawing/2014/main" id="{09523DF8-9928-4EF3-8A60-071169D974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0DBE017B-E5E7-4BF1-81B6-346D7281AB4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7" name="1 Título"/>
          <p:cNvSpPr txBox="1">
            <a:spLocks/>
          </p:cNvSpPr>
          <p:nvPr/>
        </p:nvSpPr>
        <p:spPr>
          <a:xfrm>
            <a:off x="3348787" y="-531440"/>
            <a:ext cx="5004665" cy="1596177"/>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90000"/>
              </a:lnSpc>
              <a:spcAft>
                <a:spcPts val="600"/>
              </a:spcAft>
            </a:pPr>
            <a:r>
              <a:rPr lang="en-US" sz="3600" b="1" dirty="0">
                <a:solidFill>
                  <a:schemeClr val="tx1"/>
                </a:solidFill>
              </a:rPr>
              <a:t>ORACIÓN INICIAL</a:t>
            </a:r>
          </a:p>
        </p:txBody>
      </p:sp>
      <p:sp>
        <p:nvSpPr>
          <p:cNvPr id="6" name="Rectangle 5">
            <a:extLst>
              <a:ext uri="{FF2B5EF4-FFF2-40B4-BE49-F238E27FC236}">
                <a16:creationId xmlns:a16="http://schemas.microsoft.com/office/drawing/2014/main" id="{C8EFBDA6-AD04-49A3-BA7A-70A488CE559B}"/>
              </a:ext>
            </a:extLst>
          </p:cNvPr>
          <p:cNvSpPr>
            <a:spLocks noChangeArrowheads="1"/>
          </p:cNvSpPr>
          <p:nvPr/>
        </p:nvSpPr>
        <p:spPr bwMode="auto">
          <a:xfrm>
            <a:off x="3055680" y="476672"/>
            <a:ext cx="6088320" cy="517051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lnSpc>
                <a:spcPct val="107000"/>
              </a:lnSpc>
              <a:spcAft>
                <a:spcPts val="800"/>
              </a:spcAft>
            </a:pPr>
            <a:r>
              <a:rPr lang="es-MX" sz="2400" b="1" dirty="0">
                <a:effectLst/>
                <a:latin typeface="Calibri" panose="020F0502020204030204" pitchFamily="34" charset="0"/>
                <a:ea typeface="Calibri" panose="020F0502020204030204" pitchFamily="34" charset="0"/>
                <a:cs typeface="Times New Roman" panose="02020603050405020304" pitchFamily="18" charset="0"/>
              </a:rPr>
              <a:t>Jesús, María y José́ en vosotros contemplamos el esplendor del verdadero amor, a vosotros, confiados, nos dirigimos. Santa Familia de Nazaret, haz también de nuestras familias lugar de comunión y cenáculo de oración, auténticas escuelas del Evangelio y pequeñas iglesias domésticas. Santa Familia de Nazaret, que nunca más haya en las familias episodios de violencia, de cerrazón y división; que quien haya sido herido o escandalizado sea pronto consolado y curado. Santa Familia de Nazaret, haz tomar conciencia a todos del carácter sagrado e inviolable de la familia, de su belleza en el proyecto de Dios. Jesús, María y José́, escuchad, acoged nuestra suplica.</a:t>
            </a:r>
            <a:br>
              <a:rPr lang="es-MX" sz="2400" b="1" dirty="0">
                <a:effectLst/>
                <a:latin typeface="Calibri" panose="020F0502020204030204" pitchFamily="34" charset="0"/>
                <a:ea typeface="Calibri" panose="020F0502020204030204" pitchFamily="34" charset="0"/>
                <a:cs typeface="Times New Roman" panose="02020603050405020304" pitchFamily="18" charset="0"/>
              </a:rPr>
            </a:br>
            <a:r>
              <a:rPr lang="es-MX" sz="2400" b="1" dirty="0">
                <a:effectLst/>
                <a:latin typeface="Calibri" panose="020F0502020204030204" pitchFamily="34" charset="0"/>
                <a:ea typeface="Calibri" panose="020F0502020204030204" pitchFamily="34" charset="0"/>
                <a:cs typeface="Times New Roman" panose="02020603050405020304" pitchFamily="18" charset="0"/>
              </a:rPr>
              <a:t>Amen.</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45" name="Straight Connector 44">
            <a:extLst>
              <a:ext uri="{FF2B5EF4-FFF2-40B4-BE49-F238E27FC236}">
                <a16:creationId xmlns:a16="http://schemas.microsoft.com/office/drawing/2014/main" id="{C1A230AA-FCCE-4008-A77C-D74AB0F513F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55679" y="0"/>
            <a:ext cx="0" cy="685800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pic>
        <p:nvPicPr>
          <p:cNvPr id="3" name="Imagen 2">
            <a:extLst>
              <a:ext uri="{FF2B5EF4-FFF2-40B4-BE49-F238E27FC236}">
                <a16:creationId xmlns:a16="http://schemas.microsoft.com/office/drawing/2014/main" id="{A4C3D597-7810-FF23-BDD0-F758C6CF5096}"/>
              </a:ext>
            </a:extLst>
          </p:cNvPr>
          <p:cNvPicPr>
            <a:picLocks noChangeAspect="1"/>
          </p:cNvPicPr>
          <p:nvPr/>
        </p:nvPicPr>
        <p:blipFill>
          <a:blip r:embed="rId4"/>
          <a:stretch>
            <a:fillRect/>
          </a:stretch>
        </p:blipFill>
        <p:spPr>
          <a:xfrm>
            <a:off x="-2" y="-43610"/>
            <a:ext cx="3055677" cy="690160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0" y="1619503"/>
            <a:ext cx="9144000" cy="4862870"/>
          </a:xfrm>
          <a:prstGeom prst="rect">
            <a:avLst/>
          </a:prstGeom>
        </p:spPr>
        <p:txBody>
          <a:bodyPr wrap="square">
            <a:spAutoFit/>
          </a:bodyPr>
          <a:lstStyle/>
          <a:p>
            <a:pPr algn="just"/>
            <a:r>
              <a:rPr lang="es-ES" sz="3200" b="1" dirty="0">
                <a:effectLst/>
                <a:latin typeface="Calibri" panose="020F0502020204030204" pitchFamily="34" charset="0"/>
                <a:ea typeface="Calibri" panose="020F0502020204030204" pitchFamily="34" charset="0"/>
                <a:cs typeface="Times New Roman" panose="02020603050405020304" pitchFamily="18" charset="0"/>
              </a:rPr>
              <a:t>Reconocer que la misión de la familia ante un mundo en permanente cambio, es proporcionar a los hijos sentimientos de arraigo y seguridad, elevar su autoestima viviendo en la verdad, viviendo su dignidad de transmisora de amor, generosidad, respeto, comunicación, fidelidad, obediencia, responsabilidad, honestidad, ofreciendo ejemplos y modelos validos dignos de imitar.</a:t>
            </a:r>
            <a:endParaRPr lang="es-MX"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s-MX" sz="54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44624"/>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OBJETIVO</a:t>
            </a:r>
          </a:p>
        </p:txBody>
      </p:sp>
    </p:spTree>
    <p:extLst>
      <p:ext uri="{BB962C8B-B14F-4D97-AF65-F5344CB8AC3E}">
        <p14:creationId xmlns:p14="http://schemas.microsoft.com/office/powerpoint/2010/main" val="3601167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Picture 2">
            <a:extLst>
              <a:ext uri="{FF2B5EF4-FFF2-40B4-BE49-F238E27FC236}">
                <a16:creationId xmlns:a16="http://schemas.microsoft.com/office/drawing/2014/main" id="{E77D5960-B3B3-4AE1-8BBD-3C55D906A61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0"/>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2">
            <a:extLst>
              <a:ext uri="{FF2B5EF4-FFF2-40B4-BE49-F238E27FC236}">
                <a16:creationId xmlns:a16="http://schemas.microsoft.com/office/drawing/2014/main" id="{9CB45896-DF82-4158-8135-BB4EF22198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75" name="Rectangle 74">
            <a:extLst>
              <a:ext uri="{FF2B5EF4-FFF2-40B4-BE49-F238E27FC236}">
                <a16:creationId xmlns:a16="http://schemas.microsoft.com/office/drawing/2014/main" id="{40EB365E-3181-4CB3-9344-A19E734A0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2">
            <a:extLst>
              <a:ext uri="{FF2B5EF4-FFF2-40B4-BE49-F238E27FC236}">
                <a16:creationId xmlns:a16="http://schemas.microsoft.com/office/drawing/2014/main" id="{BC5DFD5B-FBF8-4DA4-8334-E301342BE50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8" name="1 Título"/>
          <p:cNvSpPr txBox="1">
            <a:spLocks/>
          </p:cNvSpPr>
          <p:nvPr/>
        </p:nvSpPr>
        <p:spPr>
          <a:xfrm>
            <a:off x="736619" y="2276872"/>
            <a:ext cx="3131603" cy="3131913"/>
          </a:xfrm>
          <a:prstGeom prst="rect">
            <a:avLst/>
          </a:prstGeom>
        </p:spPr>
        <p:txBody>
          <a:bodyPr vert="horz" lIns="91440" tIns="45720" rIns="91440" bIns="45720" rtlCol="0" anchor="b">
            <a:normAutofit/>
          </a:bodyPr>
          <a:lstStyle/>
          <a:p>
            <a:pPr marL="0" marR="0" lvl="0" indent="0" algn="ctr" defTabSz="914400" fontAlgn="auto">
              <a:lnSpc>
                <a:spcPct val="90000"/>
              </a:lnSpc>
              <a:spcBef>
                <a:spcPct val="0"/>
              </a:spcBef>
              <a:spcAft>
                <a:spcPts val="600"/>
              </a:spcAft>
              <a:buClrTx/>
              <a:buSzTx/>
              <a:tabLst/>
              <a:defRPr/>
            </a:pPr>
            <a:r>
              <a:rPr kumimoji="0" lang="en-US" sz="4100" b="1" i="0" u="none" strike="noStrike" cap="all" spc="100" normalizeH="0" noProof="0" dirty="0">
                <a:ln>
                  <a:noFill/>
                </a:ln>
                <a:uLnTx/>
                <a:uFillTx/>
                <a:latin typeface="+mj-lt"/>
                <a:ea typeface="+mj-ea"/>
                <a:cs typeface="+mj-cs"/>
              </a:rPr>
              <a:t>CANTO INICIAL</a:t>
            </a:r>
          </a:p>
          <a:p>
            <a:pPr algn="ctr" defTabSz="914400">
              <a:lnSpc>
                <a:spcPct val="90000"/>
              </a:lnSpc>
              <a:spcBef>
                <a:spcPct val="0"/>
              </a:spcBef>
              <a:spcAft>
                <a:spcPts val="600"/>
              </a:spcAft>
            </a:pPr>
            <a:endParaRPr lang="en-US" sz="4100" b="1" cap="all" spc="100" dirty="0">
              <a:latin typeface="+mj-lt"/>
              <a:ea typeface="+mj-ea"/>
              <a:cs typeface="+mj-cs"/>
            </a:endParaRPr>
          </a:p>
          <a:p>
            <a:pPr algn="ctr" defTabSz="914400">
              <a:lnSpc>
                <a:spcPct val="90000"/>
              </a:lnSpc>
              <a:spcBef>
                <a:spcPct val="0"/>
              </a:spcBef>
              <a:spcAft>
                <a:spcPts val="600"/>
              </a:spcAft>
            </a:pPr>
            <a:r>
              <a:rPr lang="en-US" sz="4100" b="1" cap="all" spc="100" dirty="0">
                <a:latin typeface="+mj-lt"/>
                <a:ea typeface="+mj-ea"/>
                <a:cs typeface="+mj-cs"/>
              </a:rPr>
              <a:t>HIMNO A LA FAMILIA</a:t>
            </a:r>
            <a:r>
              <a:rPr lang="en-US" sz="4100" b="1" cap="all" dirty="0">
                <a:latin typeface="+mj-lt"/>
                <a:ea typeface="+mj-ea"/>
                <a:cs typeface="+mj-cs"/>
              </a:rPr>
              <a:t> </a:t>
            </a:r>
            <a:endParaRPr lang="en-US" sz="4100" cap="all" dirty="0">
              <a:latin typeface="+mj-lt"/>
              <a:ea typeface="+mj-ea"/>
              <a:cs typeface="+mj-cs"/>
            </a:endParaRPr>
          </a:p>
          <a:p>
            <a:pPr marL="0" marR="0" lvl="0" indent="0" algn="ctr" defTabSz="914400" fontAlgn="auto">
              <a:lnSpc>
                <a:spcPct val="90000"/>
              </a:lnSpc>
              <a:spcBef>
                <a:spcPct val="0"/>
              </a:spcBef>
              <a:spcAft>
                <a:spcPts val="600"/>
              </a:spcAft>
              <a:buClrTx/>
              <a:buSzTx/>
              <a:tabLst/>
              <a:defRPr/>
            </a:pPr>
            <a:endParaRPr kumimoji="0" lang="en-US" sz="4100" b="1" i="0" u="none" strike="noStrike" cap="all" spc="100" normalizeH="0" noProof="0" dirty="0">
              <a:ln>
                <a:noFill/>
              </a:ln>
              <a:uLnTx/>
              <a:uFillTx/>
              <a:latin typeface="+mj-lt"/>
              <a:ea typeface="+mj-ea"/>
              <a:cs typeface="+mj-cs"/>
            </a:endParaRPr>
          </a:p>
        </p:txBody>
      </p:sp>
      <p:pic>
        <p:nvPicPr>
          <p:cNvPr id="4" name="Imagen 3">
            <a:hlinkClick r:id="rId4" action="ppaction://hlinkfile"/>
            <a:extLst>
              <a:ext uri="{FF2B5EF4-FFF2-40B4-BE49-F238E27FC236}">
                <a16:creationId xmlns:a16="http://schemas.microsoft.com/office/drawing/2014/main" id="{406C181B-6595-4D5D-98E8-8259BD0A6B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1927" y="1776528"/>
            <a:ext cx="3851838" cy="3297046"/>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79" name="Picture 78">
            <a:extLst>
              <a:ext uri="{FF2B5EF4-FFF2-40B4-BE49-F238E27FC236}">
                <a16:creationId xmlns:a16="http://schemas.microsoft.com/office/drawing/2014/main" id="{9B2245DD-E679-4B98-AC14-04FB0F31ADD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9698" name="AutoShape 2" descr="Resultado de imagen para luz en mi la famil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descr="Resultado de imagen para luz en mi la famil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3" name="Himno a la Familia (con letra)">
            <a:hlinkClick r:id="" action="ppaction://media"/>
            <a:extLst>
              <a:ext uri="{FF2B5EF4-FFF2-40B4-BE49-F238E27FC236}">
                <a16:creationId xmlns:a16="http://schemas.microsoft.com/office/drawing/2014/main" id="{BBF5716F-165E-45A8-A237-39E6E193245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6512" y="0"/>
            <a:ext cx="9144000" cy="6857999"/>
          </a:xfrm>
          <a:prstGeom prst="rect">
            <a:avLst/>
          </a:prstGeom>
        </p:spPr>
      </p:pic>
    </p:spTree>
    <p:extLst>
      <p:ext uri="{BB962C8B-B14F-4D97-AF65-F5344CB8AC3E}">
        <p14:creationId xmlns:p14="http://schemas.microsoft.com/office/powerpoint/2010/main" val="39341473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0" y="548680"/>
            <a:ext cx="9144000" cy="6973832"/>
          </a:xfrm>
          <a:prstGeom prst="rect">
            <a:avLst/>
          </a:prstGeom>
        </p:spPr>
        <p:txBody>
          <a:bodyPr wrap="square">
            <a:spAutoFit/>
          </a:bodyPr>
          <a:lstStyle/>
          <a:p>
            <a:pPr algn="ctr">
              <a:lnSpc>
                <a:spcPct val="107000"/>
              </a:lnSpc>
              <a:spcAft>
                <a:spcPts val="800"/>
              </a:spcAft>
            </a:pPr>
            <a:r>
              <a:rPr lang="es-MX" sz="3800" dirty="0">
                <a:solidFill>
                  <a:srgbClr val="000000"/>
                </a:solidFill>
                <a:latin typeface="Arial" panose="020B0604020202020204" pitchFamily="34" charset="0"/>
              </a:rPr>
              <a:t> </a:t>
            </a:r>
            <a:r>
              <a:rPr lang="es-MX" sz="3600" b="1" dirty="0">
                <a:effectLst/>
                <a:latin typeface="Calibri" panose="020F0502020204030204" pitchFamily="34" charset="0"/>
                <a:ea typeface="Calibri" panose="020F0502020204030204" pitchFamily="34" charset="0"/>
                <a:cs typeface="Times New Roman" panose="02020603050405020304" pitchFamily="18" charset="0"/>
              </a:rPr>
              <a:t>La realidad en nuestras familias:</a:t>
            </a:r>
            <a:endParaRPr lang="es-MX" sz="36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s-MX" sz="800" dirty="0">
              <a:solidFill>
                <a:srgbClr val="000000"/>
              </a:solidFill>
              <a:latin typeface="Arial" panose="020B0604020202020204" pitchFamily="34" charset="0"/>
            </a:endParaRPr>
          </a:p>
          <a:p>
            <a:pPr algn="just">
              <a:lnSpc>
                <a:spcPct val="107000"/>
              </a:lnSpc>
              <a:spcAft>
                <a:spcPts val="800"/>
              </a:spcAft>
            </a:pPr>
            <a:r>
              <a:rPr lang="es-MX" sz="1800" b="1" dirty="0">
                <a:effectLst/>
                <a:latin typeface="Calibri" panose="020F0502020204030204" pitchFamily="34" charset="0"/>
                <a:ea typeface="Calibri" panose="020F0502020204030204" pitchFamily="34" charset="0"/>
                <a:cs typeface="Times New Roman" panose="02020603050405020304" pitchFamily="18" charset="0"/>
              </a:rPr>
              <a:t>•</a:t>
            </a:r>
            <a:r>
              <a:rPr lang="es-MX" sz="2600" b="1" dirty="0">
                <a:effectLst/>
                <a:latin typeface="Calibri" panose="020F0502020204030204" pitchFamily="34" charset="0"/>
                <a:ea typeface="Calibri" panose="020F0502020204030204" pitchFamily="34" charset="0"/>
                <a:cs typeface="Times New Roman" panose="02020603050405020304" pitchFamily="18" charset="0"/>
              </a:rPr>
              <a:t>Los obispos miran la realidad global, de México y de la Iglesia (Proyecto Global de Pastoral 2031-2033).  </a:t>
            </a:r>
            <a:endParaRPr lang="es-MX" sz="2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2600" b="1" dirty="0">
                <a:effectLst/>
                <a:latin typeface="Calibri" panose="020F0502020204030204" pitchFamily="34" charset="0"/>
                <a:ea typeface="Calibri" panose="020F0502020204030204" pitchFamily="34" charset="0"/>
                <a:cs typeface="Times New Roman" panose="02020603050405020304" pitchFamily="18" charset="0"/>
              </a:rPr>
              <a:t>•“Acercarse a la realidad del mundo y del Pueblo de Dios, es el punto de partida para apacentarlo y un lugar sagrado para sus pastores, porque en ella se encuentran las alegrías y las esperanzas más profundas, además ahí contemplamos los dolores, las  luchas y los sufrimientos más sentidos.</a:t>
            </a:r>
            <a:endParaRPr lang="es-MX" sz="2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2600" b="1" dirty="0">
                <a:effectLst/>
                <a:latin typeface="Calibri" panose="020F0502020204030204" pitchFamily="34" charset="0"/>
                <a:ea typeface="Calibri" panose="020F0502020204030204" pitchFamily="34" charset="0"/>
                <a:cs typeface="Times New Roman" panose="02020603050405020304" pitchFamily="18" charset="0"/>
              </a:rPr>
              <a:t>•No está cambiando algo, cambió alguien: la persona. Los obispos se muestran preocupados por la llegada de una nueva cultura que desdibuja y mutila la figura humana y que identifican como el núcleo cultural fundamental: ¡la negación de la primacía del ser humano!</a:t>
            </a:r>
            <a:endParaRPr lang="es-MX" sz="26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s-MX" sz="38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PARTIR DE LA REALIDAD</a:t>
            </a:r>
          </a:p>
        </p:txBody>
      </p:sp>
    </p:spTree>
    <p:extLst>
      <p:ext uri="{BB962C8B-B14F-4D97-AF65-F5344CB8AC3E}">
        <p14:creationId xmlns:p14="http://schemas.microsoft.com/office/powerpoint/2010/main" val="3617579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0" y="548680"/>
            <a:ext cx="9144000" cy="2285947"/>
          </a:xfrm>
          <a:prstGeom prst="rect">
            <a:avLst/>
          </a:prstGeom>
        </p:spPr>
        <p:txBody>
          <a:bodyPr wrap="square">
            <a:spAutoFit/>
          </a:bodyPr>
          <a:lstStyle/>
          <a:p>
            <a:pPr algn="ctr">
              <a:lnSpc>
                <a:spcPct val="107000"/>
              </a:lnSpc>
              <a:spcAft>
                <a:spcPts val="800"/>
              </a:spcAft>
            </a:pPr>
            <a:r>
              <a:rPr lang="es-MX" sz="4400" dirty="0">
                <a:solidFill>
                  <a:srgbClr val="000000"/>
                </a:solidFill>
                <a:latin typeface="Arial" panose="020B0604020202020204" pitchFamily="34" charset="0"/>
              </a:rPr>
              <a:t> </a:t>
            </a:r>
            <a:r>
              <a:rPr lang="es-MX" sz="4000" b="1" dirty="0">
                <a:latin typeface="Calibri" panose="020F0502020204030204" pitchFamily="34" charset="0"/>
                <a:cs typeface="Times New Roman" panose="02020603050405020304" pitchFamily="18" charset="0"/>
              </a:rPr>
              <a:t>UNA MIRADA SOBRE LA REALIDAD GLOBAL</a:t>
            </a:r>
          </a:p>
          <a:p>
            <a:pPr algn="just"/>
            <a:endParaRPr lang="es-MX" sz="800" dirty="0">
              <a:solidFill>
                <a:srgbClr val="000000"/>
              </a:solidFill>
              <a:latin typeface="Arial" panose="020B0604020202020204" pitchFamily="34" charset="0"/>
            </a:endParaRPr>
          </a:p>
          <a:p>
            <a:pPr algn="just"/>
            <a:endParaRPr lang="es-MX" sz="38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PARTIR DE LA REALIDAD</a:t>
            </a:r>
          </a:p>
        </p:txBody>
      </p:sp>
      <p:pic>
        <p:nvPicPr>
          <p:cNvPr id="5" name="Imagen 4">
            <a:extLst>
              <a:ext uri="{FF2B5EF4-FFF2-40B4-BE49-F238E27FC236}">
                <a16:creationId xmlns:a16="http://schemas.microsoft.com/office/drawing/2014/main" id="{20B96997-8AE0-5EBE-830F-578D4CABD764}"/>
              </a:ext>
            </a:extLst>
          </p:cNvPr>
          <p:cNvPicPr>
            <a:picLocks noChangeAspect="1"/>
          </p:cNvPicPr>
          <p:nvPr/>
        </p:nvPicPr>
        <p:blipFill>
          <a:blip r:embed="rId3"/>
          <a:stretch>
            <a:fillRect/>
          </a:stretch>
        </p:blipFill>
        <p:spPr>
          <a:xfrm>
            <a:off x="2411760" y="2077175"/>
            <a:ext cx="4657725" cy="4684052"/>
          </a:xfrm>
          <a:prstGeom prst="rect">
            <a:avLst/>
          </a:prstGeom>
        </p:spPr>
      </p:pic>
    </p:spTree>
    <p:extLst>
      <p:ext uri="{BB962C8B-B14F-4D97-AF65-F5344CB8AC3E}">
        <p14:creationId xmlns:p14="http://schemas.microsoft.com/office/powerpoint/2010/main" val="1887295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0" y="548680"/>
            <a:ext cx="9144000" cy="2285947"/>
          </a:xfrm>
          <a:prstGeom prst="rect">
            <a:avLst/>
          </a:prstGeom>
        </p:spPr>
        <p:txBody>
          <a:bodyPr wrap="square">
            <a:spAutoFit/>
          </a:bodyPr>
          <a:lstStyle/>
          <a:p>
            <a:pPr algn="ctr">
              <a:lnSpc>
                <a:spcPct val="107000"/>
              </a:lnSpc>
              <a:spcAft>
                <a:spcPts val="800"/>
              </a:spcAft>
            </a:pPr>
            <a:r>
              <a:rPr lang="es-MX" sz="4400" dirty="0">
                <a:solidFill>
                  <a:srgbClr val="000000"/>
                </a:solidFill>
                <a:latin typeface="Arial" panose="020B0604020202020204" pitchFamily="34" charset="0"/>
              </a:rPr>
              <a:t> </a:t>
            </a:r>
            <a:r>
              <a:rPr lang="es-MX" sz="4000" b="1" dirty="0">
                <a:latin typeface="Calibri" panose="020F0502020204030204" pitchFamily="34" charset="0"/>
                <a:cs typeface="Times New Roman" panose="02020603050405020304" pitchFamily="18" charset="0"/>
              </a:rPr>
              <a:t>UNA MIRADA SOBRE LA REALIDAD GLOBAL</a:t>
            </a:r>
          </a:p>
          <a:p>
            <a:pPr algn="just"/>
            <a:endParaRPr lang="es-MX" sz="800" dirty="0">
              <a:solidFill>
                <a:srgbClr val="000000"/>
              </a:solidFill>
              <a:latin typeface="Arial" panose="020B0604020202020204" pitchFamily="34" charset="0"/>
            </a:endParaRPr>
          </a:p>
          <a:p>
            <a:pPr algn="just"/>
            <a:endParaRPr lang="es-MX" sz="38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PARTIR DE LA REALIDAD</a:t>
            </a:r>
          </a:p>
        </p:txBody>
      </p:sp>
      <p:pic>
        <p:nvPicPr>
          <p:cNvPr id="5" name="Imagen 4">
            <a:extLst>
              <a:ext uri="{FF2B5EF4-FFF2-40B4-BE49-F238E27FC236}">
                <a16:creationId xmlns:a16="http://schemas.microsoft.com/office/drawing/2014/main" id="{20B96997-8AE0-5EBE-830F-578D4CABD764}"/>
              </a:ext>
            </a:extLst>
          </p:cNvPr>
          <p:cNvPicPr>
            <a:picLocks noChangeAspect="1"/>
          </p:cNvPicPr>
          <p:nvPr/>
        </p:nvPicPr>
        <p:blipFill>
          <a:blip r:embed="rId3"/>
          <a:stretch>
            <a:fillRect/>
          </a:stretch>
        </p:blipFill>
        <p:spPr>
          <a:xfrm>
            <a:off x="2411760" y="2077175"/>
            <a:ext cx="4657725" cy="4684052"/>
          </a:xfrm>
          <a:prstGeom prst="rect">
            <a:avLst/>
          </a:prstGeom>
        </p:spPr>
      </p:pic>
    </p:spTree>
    <p:extLst>
      <p:ext uri="{BB962C8B-B14F-4D97-AF65-F5344CB8AC3E}">
        <p14:creationId xmlns:p14="http://schemas.microsoft.com/office/powerpoint/2010/main" val="2556641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33380" y="457837"/>
            <a:ext cx="9144000" cy="1627305"/>
          </a:xfrm>
          <a:prstGeom prst="rect">
            <a:avLst/>
          </a:prstGeom>
        </p:spPr>
        <p:txBody>
          <a:bodyPr wrap="square">
            <a:spAutoFit/>
          </a:bodyPr>
          <a:lstStyle/>
          <a:p>
            <a:pPr algn="ctr">
              <a:lnSpc>
                <a:spcPct val="107000"/>
              </a:lnSpc>
              <a:spcAft>
                <a:spcPts val="800"/>
              </a:spcAft>
            </a:pPr>
            <a:r>
              <a:rPr lang="es-MX" sz="4400" dirty="0">
                <a:solidFill>
                  <a:srgbClr val="000000"/>
                </a:solidFill>
                <a:latin typeface="Arial" panose="020B0604020202020204" pitchFamily="34" charset="0"/>
              </a:rPr>
              <a:t> </a:t>
            </a:r>
            <a:r>
              <a:rPr lang="es-MX" sz="4000" b="1" dirty="0">
                <a:latin typeface="Calibri" panose="020F0502020204030204" pitchFamily="34" charset="0"/>
                <a:cs typeface="Times New Roman" panose="02020603050405020304" pitchFamily="18" charset="0"/>
              </a:rPr>
              <a:t>MIGRACION</a:t>
            </a:r>
          </a:p>
          <a:p>
            <a:pPr algn="just"/>
            <a:endParaRPr lang="es-MX" sz="800" dirty="0">
              <a:solidFill>
                <a:srgbClr val="000000"/>
              </a:solidFill>
              <a:latin typeface="Arial" panose="020B0604020202020204" pitchFamily="34" charset="0"/>
            </a:endParaRPr>
          </a:p>
          <a:p>
            <a:pPr algn="just"/>
            <a:endParaRPr lang="es-MX" sz="38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PARTIR DE LA REALIDAD</a:t>
            </a:r>
          </a:p>
        </p:txBody>
      </p:sp>
      <p:sp>
        <p:nvSpPr>
          <p:cNvPr id="9" name="CuadroTexto 8">
            <a:extLst>
              <a:ext uri="{FF2B5EF4-FFF2-40B4-BE49-F238E27FC236}">
                <a16:creationId xmlns:a16="http://schemas.microsoft.com/office/drawing/2014/main" id="{52E07556-3655-C2FF-C133-5EFB77943E30}"/>
              </a:ext>
            </a:extLst>
          </p:cNvPr>
          <p:cNvSpPr txBox="1"/>
          <p:nvPr/>
        </p:nvSpPr>
        <p:spPr>
          <a:xfrm>
            <a:off x="3419872" y="980728"/>
            <a:ext cx="5690748" cy="6065187"/>
          </a:xfrm>
          <a:prstGeom prst="rect">
            <a:avLst/>
          </a:prstGeom>
          <a:noFill/>
        </p:spPr>
        <p:txBody>
          <a:bodyPr wrap="square">
            <a:spAutoFit/>
          </a:bodyPr>
          <a:lstStyle/>
          <a:p>
            <a:pPr indent="457200" algn="just">
              <a:lnSpc>
                <a:spcPct val="107000"/>
              </a:lnSpc>
              <a:spcAft>
                <a:spcPts val="800"/>
              </a:spcAft>
            </a:pPr>
            <a:r>
              <a:rPr lang="es-MX" sz="2800" b="1" dirty="0">
                <a:effectLst/>
                <a:latin typeface="Calibri" panose="020F0502020204030204" pitchFamily="34" charset="0"/>
                <a:ea typeface="Calibri" panose="020F0502020204030204" pitchFamily="34" charset="0"/>
                <a:cs typeface="Times New Roman" panose="02020603050405020304" pitchFamily="18" charset="0"/>
              </a:rPr>
              <a:t>La migración forzada de millones de seres humanos que ha obligado a muchos hermanos a dejar su pueblo y su cultura, lo que deriva en pobreza, violencia, falta de oportunidades, rechazo racial, político y religioso, desintegración familiar, trata de personas, necesidad de refugio, constitución de nuevas familias, soledad, desarraigo y una vulnerabilidad jurídica ante su situación de inmigrantes indocumentados.</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4" name="Picture 6" descr="La Migración y su Impacto Cultural - Abrazo Cultural">
            <a:extLst>
              <a:ext uri="{FF2B5EF4-FFF2-40B4-BE49-F238E27FC236}">
                <a16:creationId xmlns:a16="http://schemas.microsoft.com/office/drawing/2014/main" id="{3F53CA0F-4B2A-318E-D4DA-C803AF738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80" y="1052736"/>
            <a:ext cx="3429000" cy="5805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311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33380" y="457837"/>
            <a:ext cx="9144000" cy="2388539"/>
          </a:xfrm>
          <a:prstGeom prst="rect">
            <a:avLst/>
          </a:prstGeom>
        </p:spPr>
        <p:txBody>
          <a:bodyPr wrap="square">
            <a:spAutoFit/>
          </a:bodyPr>
          <a:lstStyle/>
          <a:p>
            <a:pPr algn="ctr">
              <a:lnSpc>
                <a:spcPct val="107000"/>
              </a:lnSpc>
              <a:spcAft>
                <a:spcPts val="800"/>
              </a:spcAft>
            </a:pPr>
            <a:r>
              <a:rPr lang="es-MX" sz="4400" dirty="0">
                <a:solidFill>
                  <a:srgbClr val="000000"/>
                </a:solidFill>
                <a:latin typeface="Arial" panose="020B0604020202020204" pitchFamily="34" charset="0"/>
              </a:rPr>
              <a:t> </a:t>
            </a:r>
            <a:r>
              <a:rPr lang="es-MX" sz="4000" b="1" dirty="0">
                <a:latin typeface="Calibri" panose="020F0502020204030204" pitchFamily="34" charset="0"/>
                <a:cs typeface="Times New Roman" panose="02020603050405020304" pitchFamily="18" charset="0"/>
              </a:rPr>
              <a:t>POBREZA</a:t>
            </a:r>
          </a:p>
          <a:p>
            <a:pPr algn="ctr">
              <a:lnSpc>
                <a:spcPct val="107000"/>
              </a:lnSpc>
              <a:spcAft>
                <a:spcPts val="800"/>
              </a:spcAft>
            </a:pPr>
            <a:endParaRPr lang="es-MX" sz="4000" b="1" dirty="0">
              <a:latin typeface="Calibri" panose="020F0502020204030204" pitchFamily="34" charset="0"/>
              <a:cs typeface="Times New Roman" panose="02020603050405020304" pitchFamily="18" charset="0"/>
            </a:endParaRPr>
          </a:p>
          <a:p>
            <a:pPr algn="just"/>
            <a:endParaRPr lang="es-MX" sz="800" dirty="0">
              <a:solidFill>
                <a:srgbClr val="000000"/>
              </a:solidFill>
              <a:latin typeface="Arial" panose="020B0604020202020204" pitchFamily="34" charset="0"/>
            </a:endParaRPr>
          </a:p>
          <a:p>
            <a:pPr algn="just"/>
            <a:endParaRPr lang="es-MX" sz="38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PARTIR DE LA REALIDAD</a:t>
            </a:r>
          </a:p>
        </p:txBody>
      </p:sp>
      <p:sp>
        <p:nvSpPr>
          <p:cNvPr id="9" name="CuadroTexto 8">
            <a:extLst>
              <a:ext uri="{FF2B5EF4-FFF2-40B4-BE49-F238E27FC236}">
                <a16:creationId xmlns:a16="http://schemas.microsoft.com/office/drawing/2014/main" id="{52E07556-3655-C2FF-C133-5EFB77943E30}"/>
              </a:ext>
            </a:extLst>
          </p:cNvPr>
          <p:cNvSpPr txBox="1"/>
          <p:nvPr/>
        </p:nvSpPr>
        <p:spPr>
          <a:xfrm>
            <a:off x="319943" y="3798503"/>
            <a:ext cx="8504113" cy="3029997"/>
          </a:xfrm>
          <a:prstGeom prst="rect">
            <a:avLst/>
          </a:prstGeom>
          <a:noFill/>
        </p:spPr>
        <p:txBody>
          <a:bodyPr wrap="square">
            <a:spAutoFit/>
          </a:bodyPr>
          <a:lstStyle/>
          <a:p>
            <a:pPr indent="457200" algn="just">
              <a:lnSpc>
                <a:spcPct val="107000"/>
              </a:lnSpc>
              <a:spcAft>
                <a:spcPts val="800"/>
              </a:spcAft>
            </a:pPr>
            <a:r>
              <a:rPr lang="es-MX" sz="3600" b="1" dirty="0">
                <a:latin typeface="Calibri" panose="020F0502020204030204" pitchFamily="34" charset="0"/>
                <a:cs typeface="Times New Roman" panose="02020603050405020304" pitchFamily="18" charset="0"/>
              </a:rPr>
              <a:t>En 2022, aproximadamente 36 de cada 100 personas en México presentaban al menos una carencia social y tenían un ingreso mensual insuficiente para adquirir alimentos, bienes y servicios necesarios.</a:t>
            </a:r>
          </a:p>
        </p:txBody>
      </p:sp>
      <p:pic>
        <p:nvPicPr>
          <p:cNvPr id="3074" name="Picture 2" descr="Según el Banco Mundial, la pobreza extrema a nivel mundial continúa  disminuyendo, aunque a un ritmo más lento - Corresponsables">
            <a:extLst>
              <a:ext uri="{FF2B5EF4-FFF2-40B4-BE49-F238E27FC236}">
                <a16:creationId xmlns:a16="http://schemas.microsoft.com/office/drawing/2014/main" id="{572FE0A0-8592-5810-A7A6-0407C1074A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9473" y="1185907"/>
            <a:ext cx="4671814" cy="2612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457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33380" y="457837"/>
            <a:ext cx="9144000" cy="2388539"/>
          </a:xfrm>
          <a:prstGeom prst="rect">
            <a:avLst/>
          </a:prstGeom>
        </p:spPr>
        <p:txBody>
          <a:bodyPr wrap="square">
            <a:spAutoFit/>
          </a:bodyPr>
          <a:lstStyle/>
          <a:p>
            <a:pPr algn="ctr">
              <a:lnSpc>
                <a:spcPct val="107000"/>
              </a:lnSpc>
              <a:spcAft>
                <a:spcPts val="800"/>
              </a:spcAft>
            </a:pPr>
            <a:r>
              <a:rPr lang="es-MX" sz="4400" dirty="0">
                <a:solidFill>
                  <a:srgbClr val="000000"/>
                </a:solidFill>
                <a:latin typeface="Arial" panose="020B0604020202020204" pitchFamily="34" charset="0"/>
              </a:rPr>
              <a:t> </a:t>
            </a:r>
            <a:r>
              <a:rPr lang="es-MX" sz="4000" b="1" dirty="0">
                <a:latin typeface="Calibri" panose="020F0502020204030204" pitchFamily="34" charset="0"/>
                <a:cs typeface="Times New Roman" panose="02020603050405020304" pitchFamily="18" charset="0"/>
              </a:rPr>
              <a:t>VIOLENCIA</a:t>
            </a:r>
          </a:p>
          <a:p>
            <a:pPr algn="ctr">
              <a:lnSpc>
                <a:spcPct val="107000"/>
              </a:lnSpc>
              <a:spcAft>
                <a:spcPts val="800"/>
              </a:spcAft>
            </a:pPr>
            <a:endParaRPr lang="es-MX" sz="4000" b="1" dirty="0">
              <a:latin typeface="Calibri" panose="020F0502020204030204" pitchFamily="34" charset="0"/>
              <a:cs typeface="Times New Roman" panose="02020603050405020304" pitchFamily="18" charset="0"/>
            </a:endParaRPr>
          </a:p>
          <a:p>
            <a:pPr algn="just"/>
            <a:endParaRPr lang="es-MX" sz="800" dirty="0">
              <a:solidFill>
                <a:srgbClr val="000000"/>
              </a:solidFill>
              <a:latin typeface="Arial" panose="020B0604020202020204" pitchFamily="34" charset="0"/>
            </a:endParaRPr>
          </a:p>
          <a:p>
            <a:pPr algn="just"/>
            <a:endParaRPr lang="es-MX" sz="38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PARTIR DE LA REALIDAD</a:t>
            </a:r>
          </a:p>
        </p:txBody>
      </p:sp>
      <p:sp>
        <p:nvSpPr>
          <p:cNvPr id="9" name="CuadroTexto 8">
            <a:extLst>
              <a:ext uri="{FF2B5EF4-FFF2-40B4-BE49-F238E27FC236}">
                <a16:creationId xmlns:a16="http://schemas.microsoft.com/office/drawing/2014/main" id="{52E07556-3655-C2FF-C133-5EFB77943E30}"/>
              </a:ext>
            </a:extLst>
          </p:cNvPr>
          <p:cNvSpPr txBox="1"/>
          <p:nvPr/>
        </p:nvSpPr>
        <p:spPr>
          <a:xfrm>
            <a:off x="0" y="1211592"/>
            <a:ext cx="5690748" cy="5865324"/>
          </a:xfrm>
          <a:prstGeom prst="rect">
            <a:avLst/>
          </a:prstGeom>
          <a:noFill/>
        </p:spPr>
        <p:txBody>
          <a:bodyPr wrap="square">
            <a:spAutoFit/>
          </a:bodyPr>
          <a:lstStyle/>
          <a:p>
            <a:pPr indent="457200" algn="just">
              <a:lnSpc>
                <a:spcPct val="107000"/>
              </a:lnSpc>
              <a:spcAft>
                <a:spcPts val="800"/>
              </a:spcAft>
            </a:pPr>
            <a:r>
              <a:rPr lang="es-MX" sz="3200" b="1" dirty="0">
                <a:effectLst/>
                <a:latin typeface="Calibri" panose="020F0502020204030204" pitchFamily="34" charset="0"/>
                <a:ea typeface="Calibri" panose="020F0502020204030204" pitchFamily="34" charset="0"/>
                <a:cs typeface="Times New Roman" panose="02020603050405020304" pitchFamily="18" charset="0"/>
              </a:rPr>
              <a:t>La situación de violencia ha rebasado a las autoridades en muchas partes del país, los grupos delincuenciales se han establecido como verdaderos dueños y señores de espacios y cotos de poder y, debido a la furia y a la capacidad de terror de muchos de ellos, han puesto a prueba la fuerza de la ley y del orden.</a:t>
            </a:r>
            <a:endParaRPr lang="es-MX"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098" name="Picture 2" descr="Orígenes y desafíos de la violencia en México, por Alejandro Vázquez  Cárdenas - Etcétera">
            <a:extLst>
              <a:ext uri="{FF2B5EF4-FFF2-40B4-BE49-F238E27FC236}">
                <a16:creationId xmlns:a16="http://schemas.microsoft.com/office/drawing/2014/main" id="{464FA0DC-D94E-226B-4BE9-E840729B8F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1419225"/>
            <a:ext cx="3386492" cy="4980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483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33380" y="457837"/>
            <a:ext cx="9144000" cy="3149773"/>
          </a:xfrm>
          <a:prstGeom prst="rect">
            <a:avLst/>
          </a:prstGeom>
        </p:spPr>
        <p:txBody>
          <a:bodyPr wrap="square">
            <a:spAutoFit/>
          </a:bodyPr>
          <a:lstStyle/>
          <a:p>
            <a:pPr algn="ctr">
              <a:lnSpc>
                <a:spcPct val="107000"/>
              </a:lnSpc>
              <a:spcAft>
                <a:spcPts val="800"/>
              </a:spcAft>
            </a:pPr>
            <a:r>
              <a:rPr lang="es-MX" sz="4400" dirty="0">
                <a:solidFill>
                  <a:srgbClr val="000000"/>
                </a:solidFill>
                <a:latin typeface="Arial" panose="020B0604020202020204" pitchFamily="34" charset="0"/>
              </a:rPr>
              <a:t> </a:t>
            </a:r>
            <a:r>
              <a:rPr lang="es-MX" sz="4000" b="1" dirty="0">
                <a:latin typeface="Calibri" panose="020F0502020204030204" pitchFamily="34" charset="0"/>
                <a:cs typeface="Times New Roman" panose="02020603050405020304" pitchFamily="18" charset="0"/>
              </a:rPr>
              <a:t>IDEOLOGÍAS</a:t>
            </a:r>
          </a:p>
          <a:p>
            <a:pPr algn="ctr">
              <a:lnSpc>
                <a:spcPct val="107000"/>
              </a:lnSpc>
              <a:spcAft>
                <a:spcPts val="800"/>
              </a:spcAft>
            </a:pPr>
            <a:endParaRPr lang="es-MX" sz="4000" b="1" dirty="0">
              <a:latin typeface="Calibri" panose="020F0502020204030204" pitchFamily="34" charset="0"/>
              <a:cs typeface="Times New Roman" panose="02020603050405020304" pitchFamily="18" charset="0"/>
            </a:endParaRPr>
          </a:p>
          <a:p>
            <a:pPr algn="ctr">
              <a:lnSpc>
                <a:spcPct val="107000"/>
              </a:lnSpc>
              <a:spcAft>
                <a:spcPts val="800"/>
              </a:spcAft>
            </a:pPr>
            <a:endParaRPr lang="es-MX" sz="4000" b="1" dirty="0">
              <a:latin typeface="Calibri" panose="020F0502020204030204" pitchFamily="34" charset="0"/>
              <a:cs typeface="Times New Roman" panose="02020603050405020304" pitchFamily="18" charset="0"/>
            </a:endParaRPr>
          </a:p>
          <a:p>
            <a:pPr algn="just"/>
            <a:endParaRPr lang="es-MX" sz="800" dirty="0">
              <a:solidFill>
                <a:srgbClr val="000000"/>
              </a:solidFill>
              <a:latin typeface="Arial" panose="020B0604020202020204" pitchFamily="34" charset="0"/>
            </a:endParaRPr>
          </a:p>
          <a:p>
            <a:pPr algn="just"/>
            <a:endParaRPr lang="es-MX" sz="38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PARTIR DE LA REALIDAD</a:t>
            </a:r>
          </a:p>
        </p:txBody>
      </p:sp>
      <p:sp>
        <p:nvSpPr>
          <p:cNvPr id="9" name="CuadroTexto 8">
            <a:extLst>
              <a:ext uri="{FF2B5EF4-FFF2-40B4-BE49-F238E27FC236}">
                <a16:creationId xmlns:a16="http://schemas.microsoft.com/office/drawing/2014/main" id="{52E07556-3655-C2FF-C133-5EFB77943E30}"/>
              </a:ext>
            </a:extLst>
          </p:cNvPr>
          <p:cNvSpPr txBox="1"/>
          <p:nvPr/>
        </p:nvSpPr>
        <p:spPr>
          <a:xfrm>
            <a:off x="0" y="1124744"/>
            <a:ext cx="5690748" cy="5865324"/>
          </a:xfrm>
          <a:prstGeom prst="rect">
            <a:avLst/>
          </a:prstGeom>
          <a:noFill/>
        </p:spPr>
        <p:txBody>
          <a:bodyPr wrap="square">
            <a:spAutoFit/>
          </a:bodyPr>
          <a:lstStyle/>
          <a:p>
            <a:pPr indent="457200" algn="just">
              <a:lnSpc>
                <a:spcPct val="107000"/>
              </a:lnSpc>
              <a:spcAft>
                <a:spcPts val="800"/>
              </a:spcAft>
            </a:pPr>
            <a:r>
              <a:rPr lang="es-MX" sz="3200" b="1" dirty="0">
                <a:latin typeface="Calibri" panose="020F0502020204030204" pitchFamily="34" charset="0"/>
                <a:cs typeface="Times New Roman" panose="02020603050405020304" pitchFamily="18" charset="0"/>
              </a:rPr>
              <a:t>La ideología puede manipular el pasado, retorcerlo, e imponer esa nueva visión. En medio de estos cambios globales existen grandes sectores que siguen reconociendo el valor de la familia en el mundo como un elemento fundamental para una sociedad más sana y vigorosa, formadora Ineludible de valores en la educación de los hijos.</a:t>
            </a:r>
            <a:endParaRPr lang="es-MX"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CA6944A7-7FDC-B676-FED6-73208567F167}"/>
              </a:ext>
            </a:extLst>
          </p:cNvPr>
          <p:cNvPicPr>
            <a:picLocks noChangeAspect="1"/>
          </p:cNvPicPr>
          <p:nvPr/>
        </p:nvPicPr>
        <p:blipFill>
          <a:blip r:embed="rId3"/>
          <a:stretch>
            <a:fillRect/>
          </a:stretch>
        </p:blipFill>
        <p:spPr>
          <a:xfrm>
            <a:off x="5724128" y="1285631"/>
            <a:ext cx="3386492" cy="5114532"/>
          </a:xfrm>
          <a:prstGeom prst="rect">
            <a:avLst/>
          </a:prstGeom>
        </p:spPr>
      </p:pic>
    </p:spTree>
    <p:extLst>
      <p:ext uri="{BB962C8B-B14F-4D97-AF65-F5344CB8AC3E}">
        <p14:creationId xmlns:p14="http://schemas.microsoft.com/office/powerpoint/2010/main" val="3018447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33380" y="457837"/>
            <a:ext cx="9144000" cy="3149773"/>
          </a:xfrm>
          <a:prstGeom prst="rect">
            <a:avLst/>
          </a:prstGeom>
        </p:spPr>
        <p:txBody>
          <a:bodyPr wrap="square">
            <a:spAutoFit/>
          </a:bodyPr>
          <a:lstStyle/>
          <a:p>
            <a:pPr algn="ctr">
              <a:lnSpc>
                <a:spcPct val="107000"/>
              </a:lnSpc>
              <a:spcAft>
                <a:spcPts val="800"/>
              </a:spcAft>
            </a:pPr>
            <a:r>
              <a:rPr lang="es-MX" sz="4400" dirty="0">
                <a:solidFill>
                  <a:srgbClr val="000000"/>
                </a:solidFill>
                <a:latin typeface="Arial" panose="020B0604020202020204" pitchFamily="34" charset="0"/>
              </a:rPr>
              <a:t> </a:t>
            </a:r>
            <a:r>
              <a:rPr lang="es-MX" sz="4000" b="1" dirty="0">
                <a:latin typeface="Calibri" panose="020F0502020204030204" pitchFamily="34" charset="0"/>
                <a:cs typeface="Times New Roman" panose="02020603050405020304" pitchFamily="18" charset="0"/>
              </a:rPr>
              <a:t>DIFERENCIAS EN LA FE</a:t>
            </a:r>
          </a:p>
          <a:p>
            <a:pPr algn="ctr">
              <a:lnSpc>
                <a:spcPct val="107000"/>
              </a:lnSpc>
              <a:spcAft>
                <a:spcPts val="800"/>
              </a:spcAft>
            </a:pPr>
            <a:endParaRPr lang="es-MX" sz="4000" b="1" dirty="0">
              <a:latin typeface="Calibri" panose="020F0502020204030204" pitchFamily="34" charset="0"/>
              <a:cs typeface="Times New Roman" panose="02020603050405020304" pitchFamily="18" charset="0"/>
            </a:endParaRPr>
          </a:p>
          <a:p>
            <a:pPr algn="ctr">
              <a:lnSpc>
                <a:spcPct val="107000"/>
              </a:lnSpc>
              <a:spcAft>
                <a:spcPts val="800"/>
              </a:spcAft>
            </a:pPr>
            <a:endParaRPr lang="es-MX" sz="4000" b="1" dirty="0">
              <a:latin typeface="Calibri" panose="020F0502020204030204" pitchFamily="34" charset="0"/>
              <a:cs typeface="Times New Roman" panose="02020603050405020304" pitchFamily="18" charset="0"/>
            </a:endParaRPr>
          </a:p>
          <a:p>
            <a:pPr algn="just"/>
            <a:endParaRPr lang="es-MX" sz="800" dirty="0">
              <a:solidFill>
                <a:srgbClr val="000000"/>
              </a:solidFill>
              <a:latin typeface="Arial" panose="020B0604020202020204" pitchFamily="34" charset="0"/>
            </a:endParaRPr>
          </a:p>
          <a:p>
            <a:pPr algn="just"/>
            <a:endParaRPr lang="es-MX" sz="38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PARTIR DE LA REALIDAD</a:t>
            </a:r>
          </a:p>
        </p:txBody>
      </p:sp>
      <p:sp>
        <p:nvSpPr>
          <p:cNvPr id="9" name="CuadroTexto 8">
            <a:extLst>
              <a:ext uri="{FF2B5EF4-FFF2-40B4-BE49-F238E27FC236}">
                <a16:creationId xmlns:a16="http://schemas.microsoft.com/office/drawing/2014/main" id="{52E07556-3655-C2FF-C133-5EFB77943E30}"/>
              </a:ext>
            </a:extLst>
          </p:cNvPr>
          <p:cNvSpPr txBox="1"/>
          <p:nvPr/>
        </p:nvSpPr>
        <p:spPr>
          <a:xfrm>
            <a:off x="33380" y="3334605"/>
            <a:ext cx="9077240" cy="3622787"/>
          </a:xfrm>
          <a:prstGeom prst="rect">
            <a:avLst/>
          </a:prstGeom>
          <a:noFill/>
        </p:spPr>
        <p:txBody>
          <a:bodyPr wrap="square">
            <a:spAutoFit/>
          </a:bodyPr>
          <a:lstStyle/>
          <a:p>
            <a:pPr indent="457200" algn="just">
              <a:lnSpc>
                <a:spcPct val="107000"/>
              </a:lnSpc>
              <a:spcAft>
                <a:spcPts val="800"/>
              </a:spcAft>
            </a:pPr>
            <a:r>
              <a:rPr lang="es-MX" sz="3600" b="1" dirty="0">
                <a:latin typeface="Calibri" panose="020F0502020204030204" pitchFamily="34" charset="0"/>
                <a:cs typeface="Times New Roman" panose="02020603050405020304" pitchFamily="18" charset="0"/>
              </a:rPr>
              <a:t>La recepción de un sacramento tiene sentido en el contexto de la vivencia de la fe en Cristo Jesús, y una reflexión sobre la familia cristiana debe tener una relación muy estrecha con el hecho de compartir la vivencia de esta fe en el mismo hogar familiar. </a:t>
            </a:r>
          </a:p>
        </p:txBody>
      </p:sp>
      <p:pic>
        <p:nvPicPr>
          <p:cNvPr id="5122" name="Picture 2" descr="12 Cosas que todo hogar católico debe tener sin falta -">
            <a:extLst>
              <a:ext uri="{FF2B5EF4-FFF2-40B4-BE49-F238E27FC236}">
                <a16:creationId xmlns:a16="http://schemas.microsoft.com/office/drawing/2014/main" id="{78ED8C1A-7C40-B08E-7B76-64F3BF371EF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1799" y="1124745"/>
            <a:ext cx="3600401"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774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280694" y="672996"/>
            <a:ext cx="9144000" cy="658065"/>
          </a:xfrm>
          <a:prstGeom prst="rect">
            <a:avLst/>
          </a:prstGeom>
        </p:spPr>
        <p:txBody>
          <a:bodyPr wrap="square">
            <a:spAutoFit/>
          </a:bodyPr>
          <a:lstStyle/>
          <a:p>
            <a:pPr algn="ctr">
              <a:lnSpc>
                <a:spcPct val="107000"/>
              </a:lnSpc>
              <a:spcAft>
                <a:spcPts val="800"/>
              </a:spcAft>
            </a:pPr>
            <a:r>
              <a:rPr lang="es-MX" sz="3600" b="1" i="1" dirty="0">
                <a:effectLst/>
                <a:latin typeface="Calibri" panose="020F0502020204030204" pitchFamily="34" charset="0"/>
                <a:ea typeface="Calibri" panose="020F0502020204030204" pitchFamily="34" charset="0"/>
                <a:cs typeface="Times New Roman" panose="02020603050405020304" pitchFamily="18" charset="0"/>
              </a:rPr>
              <a:t>“LA REALIDAD QUE AFECTA A LA FAMILIA”</a:t>
            </a: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107504" y="1482962"/>
            <a:ext cx="8964488" cy="5210850"/>
          </a:xfrm>
          <a:prstGeom prst="rect">
            <a:avLst/>
          </a:prstGeom>
          <a:noFill/>
        </p:spPr>
        <p:txBody>
          <a:bodyPr wrap="square">
            <a:spAutoFit/>
          </a:bodyPr>
          <a:lstStyle/>
          <a:p>
            <a:pPr algn="just">
              <a:lnSpc>
                <a:spcPct val="107000"/>
              </a:lnSpc>
              <a:spcAft>
                <a:spcPts val="800"/>
              </a:spcAft>
            </a:pPr>
            <a:r>
              <a:rPr lang="es-MX" sz="2600" b="1" i="1" dirty="0">
                <a:effectLst/>
                <a:latin typeface="Calibri" panose="020F0502020204030204" pitchFamily="34" charset="0"/>
                <a:ea typeface="Calibri" panose="020F0502020204030204" pitchFamily="34" charset="0"/>
                <a:cs typeface="Times New Roman" panose="02020603050405020304" pitchFamily="18" charset="0"/>
              </a:rPr>
              <a:t>Los jóvenes se ven afectados por la frágil estructura familiar que se presenta como parte de la realidad y de las distintas situaciones que la rodean(pobreza, desempleo, desigualdad, violencia, desamor, consumo, visión utilitarista, relativismo de valores, defensa de nuevos </a:t>
            </a:r>
            <a:r>
              <a:rPr lang="es-MX" sz="2600" b="1" i="1" dirty="0" err="1">
                <a:effectLst/>
                <a:latin typeface="Calibri" panose="020F0502020204030204" pitchFamily="34" charset="0"/>
                <a:ea typeface="Calibri" panose="020F0502020204030204" pitchFamily="34" charset="0"/>
                <a:cs typeface="Times New Roman" panose="02020603050405020304" pitchFamily="18" charset="0"/>
              </a:rPr>
              <a:t>pseudomodelos</a:t>
            </a:r>
            <a:r>
              <a:rPr lang="es-MX" sz="2600" b="1" i="1" dirty="0">
                <a:effectLst/>
                <a:latin typeface="Calibri" panose="020F0502020204030204" pitchFamily="34" charset="0"/>
                <a:ea typeface="Calibri" panose="020F0502020204030204" pitchFamily="34" charset="0"/>
                <a:cs typeface="Times New Roman" panose="02020603050405020304" pitchFamily="18" charset="0"/>
              </a:rPr>
              <a:t> de familias, ideología de genero…). En detrimento de su desarrollo afectivo y crecimiento en valores hay una urgencia de volver la mirada hacia la Santa Familia, una particular expresión de la cercanía de Dios y al mismo tiempo, un signo particular de elevación de toda familia humana, de su dignidad, según el proyecto del creador y, al mismo tiempo ayudar a los jóvenes a que manifiesten la familia que sueñan.</a:t>
            </a:r>
            <a:endParaRPr lang="es-MX" sz="2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0281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280694" y="672996"/>
            <a:ext cx="9144000" cy="658065"/>
          </a:xfrm>
          <a:prstGeom prst="rect">
            <a:avLst/>
          </a:prstGeom>
        </p:spPr>
        <p:txBody>
          <a:bodyPr wrap="square">
            <a:spAutoFit/>
          </a:bodyPr>
          <a:lstStyle/>
          <a:p>
            <a:pPr algn="ctr">
              <a:lnSpc>
                <a:spcPct val="107000"/>
              </a:lnSpc>
              <a:spcAft>
                <a:spcPts val="800"/>
              </a:spcAft>
            </a:pPr>
            <a:r>
              <a:rPr lang="es-MX" sz="3600" b="1" i="1" dirty="0">
                <a:latin typeface="Calibri" panose="020F0502020204030204" pitchFamily="34" charset="0"/>
                <a:cs typeface="Times New Roman" panose="02020603050405020304" pitchFamily="18" charset="0"/>
              </a:rPr>
              <a:t>“PAPEL DE LA FAMILIA”</a:t>
            </a: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107504" y="1482962"/>
            <a:ext cx="8964488" cy="5210850"/>
          </a:xfrm>
          <a:prstGeom prst="rect">
            <a:avLst/>
          </a:prstGeom>
          <a:noFill/>
        </p:spPr>
        <p:txBody>
          <a:bodyPr wrap="square">
            <a:spAutoFit/>
          </a:bodyPr>
          <a:lstStyle/>
          <a:p>
            <a:pPr algn="just">
              <a:lnSpc>
                <a:spcPct val="107000"/>
              </a:lnSpc>
              <a:spcAft>
                <a:spcPts val="800"/>
              </a:spcAft>
            </a:pPr>
            <a:r>
              <a:rPr lang="es-MX" sz="2600" b="1" i="1" dirty="0">
                <a:latin typeface="Calibri" panose="020F0502020204030204" pitchFamily="34" charset="0"/>
                <a:cs typeface="Times New Roman" panose="02020603050405020304" pitchFamily="18" charset="0"/>
              </a:rPr>
              <a:t>La familia es un grupo social primario formado por individuos unidos por lazos consanguíneos o no consanguíneos, pero hay afinidad o unión mediante matrimonio, que interactúan y conviven en forma mas o menos permanente y que en general comparten factores biológicos, psicológicos y sociales que pueden afectar su salud individual y familiar, los hijos no vienen con un libro de instrucciones y nadie nos enseña a ser padres. Algunas personas educan a sus hijos como fueron educadas ellos, y las hay que se deja aconsejar por la madre, la suegra, la vecina o la prima. La crianza de un hijo es compleja, y no solo importa el que se transmite, también es importante el como se transmite. </a:t>
            </a:r>
            <a:endParaRPr lang="es-MX" sz="2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9637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280694" y="672996"/>
            <a:ext cx="9144000" cy="658065"/>
          </a:xfrm>
          <a:prstGeom prst="rect">
            <a:avLst/>
          </a:prstGeom>
        </p:spPr>
        <p:txBody>
          <a:bodyPr wrap="square">
            <a:spAutoFit/>
          </a:bodyPr>
          <a:lstStyle/>
          <a:p>
            <a:pPr algn="ctr">
              <a:lnSpc>
                <a:spcPct val="107000"/>
              </a:lnSpc>
              <a:spcAft>
                <a:spcPts val="800"/>
              </a:spcAft>
            </a:pPr>
            <a:r>
              <a:rPr lang="es-MX" sz="3600" b="1" i="1" dirty="0">
                <a:latin typeface="Calibri" panose="020F0502020204030204" pitchFamily="34" charset="0"/>
                <a:cs typeface="Times New Roman" panose="02020603050405020304" pitchFamily="18" charset="0"/>
              </a:rPr>
              <a:t>“PAPEL DE LA FAMILIA”</a:t>
            </a: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3517" y="4437986"/>
            <a:ext cx="8964488" cy="2417521"/>
          </a:xfrm>
          <a:prstGeom prst="rect">
            <a:avLst/>
          </a:prstGeom>
          <a:noFill/>
        </p:spPr>
        <p:txBody>
          <a:bodyPr wrap="square">
            <a:spAutoFit/>
          </a:bodyPr>
          <a:lstStyle/>
          <a:p>
            <a:pPr algn="just">
              <a:lnSpc>
                <a:spcPct val="107000"/>
              </a:lnSpc>
              <a:spcAft>
                <a:spcPts val="800"/>
              </a:spcAft>
            </a:pPr>
            <a:r>
              <a:rPr lang="es-MX" sz="2800" b="1" i="1" dirty="0">
                <a:effectLst/>
                <a:latin typeface="Calibri" panose="020F0502020204030204" pitchFamily="34" charset="0"/>
                <a:ea typeface="Calibri" panose="020F0502020204030204" pitchFamily="34" charset="0"/>
                <a:cs typeface="Times New Roman" panose="02020603050405020304" pitchFamily="18" charset="0"/>
              </a:rPr>
              <a:t>Cuando se habla de estilo de crianza se esta haciendo referencia al tipo de relación y al tipo de comunicación que se emplea con los hijos. Existen cuatro estilos de crianza.</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1800" b="1" i="1" dirty="0">
                <a:effectLst/>
                <a:latin typeface="Calibri" panose="020F0502020204030204" pitchFamily="34" charset="0"/>
                <a:ea typeface="Calibri" panose="020F0502020204030204" pitchFamily="34" charset="0"/>
                <a:cs typeface="Times New Roman" panose="02020603050405020304" pitchFamily="18" charset="0"/>
              </a:rPr>
              <a:t> </a:t>
            </a:r>
            <a:endParaRPr lang="es-MX" sz="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MX" sz="2800" i="1" dirty="0">
                <a:effectLst/>
                <a:latin typeface="Calibri" panose="020F0502020204030204" pitchFamily="34" charset="0"/>
                <a:ea typeface="Calibri" panose="020F0502020204030204" pitchFamily="34" charset="0"/>
                <a:cs typeface="Times New Roman" panose="02020603050405020304" pitchFamily="18" charset="0"/>
              </a:rPr>
              <a:t>-Autoritario – Negligente -  Permisivo – Democrático</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146" name="Picture 2" descr="Los estilos de crianza 🏠 es... - Neuropsicología Infantil Ec | Facebook">
            <a:extLst>
              <a:ext uri="{FF2B5EF4-FFF2-40B4-BE49-F238E27FC236}">
                <a16:creationId xmlns:a16="http://schemas.microsoft.com/office/drawing/2014/main" id="{D3806D23-1F98-79E6-B413-08B23204F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560" y="1331061"/>
            <a:ext cx="5040728" cy="3124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087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280694" y="672996"/>
            <a:ext cx="9144000" cy="658065"/>
          </a:xfrm>
          <a:prstGeom prst="rect">
            <a:avLst/>
          </a:prstGeom>
        </p:spPr>
        <p:txBody>
          <a:bodyPr wrap="square">
            <a:spAutoFit/>
          </a:bodyPr>
          <a:lstStyle/>
          <a:p>
            <a:pPr algn="ctr">
              <a:lnSpc>
                <a:spcPct val="107000"/>
              </a:lnSpc>
              <a:spcAft>
                <a:spcPts val="800"/>
              </a:spcAft>
            </a:pPr>
            <a:r>
              <a:rPr lang="es-MX" sz="3600" b="1" i="1" dirty="0">
                <a:latin typeface="Calibri" panose="020F0502020204030204" pitchFamily="34" charset="0"/>
                <a:cs typeface="Times New Roman" panose="02020603050405020304" pitchFamily="18" charset="0"/>
              </a:rPr>
              <a:t>“PAPEL DE LA FAMILIA”</a:t>
            </a: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3517" y="4437986"/>
            <a:ext cx="8964488" cy="2417521"/>
          </a:xfrm>
          <a:prstGeom prst="rect">
            <a:avLst/>
          </a:prstGeom>
          <a:noFill/>
        </p:spPr>
        <p:txBody>
          <a:bodyPr wrap="square">
            <a:spAutoFit/>
          </a:bodyPr>
          <a:lstStyle/>
          <a:p>
            <a:pPr algn="just">
              <a:lnSpc>
                <a:spcPct val="107000"/>
              </a:lnSpc>
              <a:spcAft>
                <a:spcPts val="800"/>
              </a:spcAft>
            </a:pPr>
            <a:r>
              <a:rPr lang="es-MX" sz="2800" b="1" i="1" dirty="0">
                <a:effectLst/>
                <a:latin typeface="Calibri" panose="020F0502020204030204" pitchFamily="34" charset="0"/>
                <a:ea typeface="Calibri" panose="020F0502020204030204" pitchFamily="34" charset="0"/>
                <a:cs typeface="Times New Roman" panose="02020603050405020304" pitchFamily="18" charset="0"/>
              </a:rPr>
              <a:t>Cuando se habla de estilo de crianza se esta haciendo referencia al tipo de relación y al tipo de comunicación que se emplea con los hijos. Existen cuatro estilos de crianza.</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1800" b="1" i="1" dirty="0">
                <a:effectLst/>
                <a:latin typeface="Calibri" panose="020F0502020204030204" pitchFamily="34" charset="0"/>
                <a:ea typeface="Calibri" panose="020F0502020204030204" pitchFamily="34" charset="0"/>
                <a:cs typeface="Times New Roman" panose="02020603050405020304" pitchFamily="18" charset="0"/>
              </a:rPr>
              <a:t> </a:t>
            </a:r>
            <a:endParaRPr lang="es-MX" sz="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MX" sz="2800" i="1" dirty="0">
                <a:effectLst/>
                <a:latin typeface="Calibri" panose="020F0502020204030204" pitchFamily="34" charset="0"/>
                <a:ea typeface="Calibri" panose="020F0502020204030204" pitchFamily="34" charset="0"/>
                <a:cs typeface="Times New Roman" panose="02020603050405020304" pitchFamily="18" charset="0"/>
              </a:rPr>
              <a:t>-Autoritario – Negligente -  Permisivo – Democrático</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146" name="Picture 2" descr="Los estilos de crianza 🏠 es... - Neuropsicología Infantil Ec | Facebook">
            <a:extLst>
              <a:ext uri="{FF2B5EF4-FFF2-40B4-BE49-F238E27FC236}">
                <a16:creationId xmlns:a16="http://schemas.microsoft.com/office/drawing/2014/main" id="{D3806D23-1F98-79E6-B413-08B23204F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560" y="1331061"/>
            <a:ext cx="5040728" cy="3124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467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280694" y="672996"/>
            <a:ext cx="9144000" cy="658065"/>
          </a:xfrm>
          <a:prstGeom prst="rect">
            <a:avLst/>
          </a:prstGeom>
        </p:spPr>
        <p:txBody>
          <a:bodyPr wrap="square">
            <a:spAutoFit/>
          </a:bodyPr>
          <a:lstStyle/>
          <a:p>
            <a:pPr algn="ctr">
              <a:lnSpc>
                <a:spcPct val="107000"/>
              </a:lnSpc>
              <a:spcAft>
                <a:spcPts val="800"/>
              </a:spcAft>
            </a:pPr>
            <a:r>
              <a:rPr lang="es-MX" sz="3600" b="1" i="1" dirty="0">
                <a:latin typeface="Calibri" panose="020F0502020204030204" pitchFamily="34" charset="0"/>
                <a:cs typeface="Times New Roman" panose="02020603050405020304" pitchFamily="18" charset="0"/>
              </a:rPr>
              <a:t>PADRE</a:t>
            </a: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89756" y="1211198"/>
            <a:ext cx="8964488" cy="5646802"/>
          </a:xfrm>
          <a:prstGeom prst="rect">
            <a:avLst/>
          </a:prstGeom>
          <a:noFill/>
        </p:spPr>
        <p:txBody>
          <a:bodyPr wrap="square">
            <a:spAutoFit/>
          </a:bodyPr>
          <a:lstStyle/>
          <a:p>
            <a:pPr algn="just">
              <a:lnSpc>
                <a:spcPct val="107000"/>
              </a:lnSpc>
              <a:spcAft>
                <a:spcPts val="800"/>
              </a:spcAft>
            </a:pPr>
            <a:r>
              <a:rPr lang="es-MX" sz="2800" b="1" i="1" dirty="0">
                <a:latin typeface="Calibri" panose="020F0502020204030204" pitchFamily="34" charset="0"/>
                <a:cs typeface="Times New Roman" panose="02020603050405020304" pitchFamily="18" charset="0"/>
              </a:rPr>
              <a:t>La presencia del padre ayuda a desarrollar una mayor autonomía e independencia, además de promover la adquisición de valores sociales y el desarrollo moral. El padre debe de proporcionar un ambiente seguro, y percibido por el hijo como un lugar en el que las necesidades se satisfacen. Sin embargo, para un buen desarrollo sano, los hijos necesitan limites, disciplina y conductas fijadas por los padres, siempre acompañados con amor.</a:t>
            </a:r>
          </a:p>
          <a:p>
            <a:pPr marL="342900" lvl="0" indent="-342900">
              <a:lnSpc>
                <a:spcPct val="107000"/>
              </a:lnSpc>
              <a:buFont typeface="Symbol" panose="05050102010706020507" pitchFamily="18" charset="2"/>
              <a:buChar char=""/>
            </a:pPr>
            <a:r>
              <a:rPr lang="es-MX" sz="2000" i="1" dirty="0">
                <a:latin typeface="Calibri" panose="020F0502020204030204" pitchFamily="34" charset="0"/>
                <a:cs typeface="Times New Roman" panose="02020603050405020304" pitchFamily="18" charset="0"/>
              </a:rPr>
              <a:t>Padres Autoritarios </a:t>
            </a:r>
          </a:p>
          <a:p>
            <a:pPr marL="342900" lvl="0" indent="-342900">
              <a:lnSpc>
                <a:spcPct val="107000"/>
              </a:lnSpc>
              <a:buFont typeface="Symbol" panose="05050102010706020507" pitchFamily="18" charset="2"/>
              <a:buChar char=""/>
            </a:pPr>
            <a:r>
              <a:rPr lang="es-MX" sz="2000" i="1" dirty="0">
                <a:latin typeface="Calibri" panose="020F0502020204030204" pitchFamily="34" charset="0"/>
                <a:cs typeface="Times New Roman" panose="02020603050405020304" pitchFamily="18" charset="0"/>
              </a:rPr>
              <a:t>Padres Negligentes</a:t>
            </a:r>
          </a:p>
          <a:p>
            <a:pPr marL="342900" lvl="0" indent="-342900">
              <a:lnSpc>
                <a:spcPct val="107000"/>
              </a:lnSpc>
              <a:buFont typeface="Symbol" panose="05050102010706020507" pitchFamily="18" charset="2"/>
              <a:buChar char=""/>
            </a:pPr>
            <a:r>
              <a:rPr lang="es-MX" sz="2000" i="1" dirty="0">
                <a:latin typeface="Calibri" panose="020F0502020204030204" pitchFamily="34" charset="0"/>
                <a:cs typeface="Times New Roman" panose="02020603050405020304" pitchFamily="18" charset="0"/>
              </a:rPr>
              <a:t>Padres Permisivos</a:t>
            </a:r>
          </a:p>
          <a:p>
            <a:pPr marL="342900" lvl="0" indent="-342900">
              <a:lnSpc>
                <a:spcPct val="107000"/>
              </a:lnSpc>
              <a:spcAft>
                <a:spcPts val="800"/>
              </a:spcAft>
              <a:buFont typeface="Symbol" panose="05050102010706020507" pitchFamily="18" charset="2"/>
              <a:buChar char=""/>
            </a:pPr>
            <a:r>
              <a:rPr lang="es-MX" sz="2000" i="1" dirty="0">
                <a:latin typeface="Calibri" panose="020F0502020204030204" pitchFamily="34" charset="0"/>
                <a:cs typeface="Times New Roman" panose="02020603050405020304" pitchFamily="18" charset="0"/>
              </a:rPr>
              <a:t>Padres Democráticos</a:t>
            </a:r>
            <a:endParaRPr lang="es-MX" sz="2800" i="1" dirty="0">
              <a:latin typeface="Calibri" panose="020F0502020204030204" pitchFamily="34" charset="0"/>
              <a:cs typeface="Times New Roman" panose="02020603050405020304" pitchFamily="18" charset="0"/>
            </a:endParaRPr>
          </a:p>
        </p:txBody>
      </p:sp>
      <p:pic>
        <p:nvPicPr>
          <p:cNvPr id="7170" name="Picture 2" descr="Cuándo es el Día del Padre en 2024 | Cómo">
            <a:extLst>
              <a:ext uri="{FF2B5EF4-FFF2-40B4-BE49-F238E27FC236}">
                <a16:creationId xmlns:a16="http://schemas.microsoft.com/office/drawing/2014/main" id="{06AB0870-E5F9-B61D-574B-09FF0DBE00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2080" y="4941168"/>
            <a:ext cx="3059832" cy="1771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029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280694" y="672996"/>
            <a:ext cx="9144000" cy="658065"/>
          </a:xfrm>
          <a:prstGeom prst="rect">
            <a:avLst/>
          </a:prstGeom>
        </p:spPr>
        <p:txBody>
          <a:bodyPr wrap="square">
            <a:spAutoFit/>
          </a:bodyPr>
          <a:lstStyle/>
          <a:p>
            <a:pPr algn="ctr">
              <a:lnSpc>
                <a:spcPct val="107000"/>
              </a:lnSpc>
              <a:spcAft>
                <a:spcPts val="800"/>
              </a:spcAft>
            </a:pPr>
            <a:r>
              <a:rPr lang="es-MX" sz="3600" b="1" i="1" dirty="0">
                <a:latin typeface="Calibri" panose="020F0502020204030204" pitchFamily="34" charset="0"/>
                <a:cs typeface="Times New Roman" panose="02020603050405020304" pitchFamily="18" charset="0"/>
              </a:rPr>
              <a:t>MADRE</a:t>
            </a: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89756" y="1211198"/>
            <a:ext cx="8964488" cy="5143139"/>
          </a:xfrm>
          <a:prstGeom prst="rect">
            <a:avLst/>
          </a:prstGeom>
          <a:noFill/>
        </p:spPr>
        <p:txBody>
          <a:bodyPr wrap="square">
            <a:spAutoFit/>
          </a:bodyPr>
          <a:lstStyle/>
          <a:p>
            <a:pPr algn="just">
              <a:lnSpc>
                <a:spcPct val="107000"/>
              </a:lnSpc>
              <a:spcAft>
                <a:spcPts val="800"/>
              </a:spcAft>
            </a:pPr>
            <a:r>
              <a:rPr lang="es-MX" sz="2800" b="1" i="1" dirty="0">
                <a:latin typeface="Calibri" panose="020F0502020204030204" pitchFamily="34" charset="0"/>
                <a:cs typeface="Times New Roman" panose="02020603050405020304" pitchFamily="18" charset="0"/>
              </a:rPr>
              <a:t>Ser madre implica una relación especial entre madre e hijos, una relación que se apoya en un vinculo afectivo, que se basa en un instinto de amor incondicional y se manifiesta en la crianza y educación de los hijos, así como en la provisión de cuidados y protección del bienestar de los niños. Madres afectivas, sobreprotectoras, adsorbentes, posesivas, sanas, pesadas, cómplices, competidoras, etc.… y es que una madre cuida, enseña, quiere, da consuelo, riñe, educa, transmite valores, etc.… son muchas y diferentes las facetas que engloban las facetas de una madre. </a:t>
            </a:r>
            <a:endParaRPr lang="es-MX" sz="2800" i="1"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6729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280694" y="672996"/>
            <a:ext cx="9144000" cy="658065"/>
          </a:xfrm>
          <a:prstGeom prst="rect">
            <a:avLst/>
          </a:prstGeom>
        </p:spPr>
        <p:txBody>
          <a:bodyPr wrap="square">
            <a:spAutoFit/>
          </a:bodyPr>
          <a:lstStyle/>
          <a:p>
            <a:pPr algn="ctr">
              <a:lnSpc>
                <a:spcPct val="107000"/>
              </a:lnSpc>
              <a:spcAft>
                <a:spcPts val="800"/>
              </a:spcAft>
            </a:pPr>
            <a:r>
              <a:rPr lang="es-MX" sz="3600" b="1" i="1" dirty="0">
                <a:latin typeface="Calibri" panose="020F0502020204030204" pitchFamily="34" charset="0"/>
                <a:cs typeface="Times New Roman" panose="02020603050405020304" pitchFamily="18" charset="0"/>
              </a:rPr>
              <a:t>MADRE</a:t>
            </a: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89756" y="1330958"/>
            <a:ext cx="8964488" cy="3997376"/>
          </a:xfrm>
          <a:prstGeom prst="rect">
            <a:avLst/>
          </a:prstGeom>
          <a:noFill/>
        </p:spPr>
        <p:txBody>
          <a:bodyPr wrap="square">
            <a:spAutoFit/>
          </a:bodyPr>
          <a:lstStyle/>
          <a:p>
            <a:pPr algn="just">
              <a:lnSpc>
                <a:spcPct val="107000"/>
              </a:lnSpc>
              <a:spcAft>
                <a:spcPts val="800"/>
              </a:spcAft>
            </a:pPr>
            <a:r>
              <a:rPr lang="es-MX" sz="2800" b="1" i="1" dirty="0">
                <a:latin typeface="Calibri" panose="020F0502020204030204" pitchFamily="34" charset="0"/>
                <a:cs typeface="Times New Roman" panose="02020603050405020304" pitchFamily="18" charset="0"/>
              </a:rPr>
              <a:t>Las madres no se preparan para serlo, no se forman, no se hacen prácticas, pero saben hacer, se basan en su intuición y tiñen con su forma de ser personal, su manera de ser madres.</a:t>
            </a:r>
          </a:p>
          <a:p>
            <a:pPr marL="342900" lvl="0" indent="-342900">
              <a:lnSpc>
                <a:spcPct val="107000"/>
              </a:lnSpc>
              <a:buFont typeface="Symbol" panose="05050102010706020507" pitchFamily="18" charset="2"/>
              <a:buChar char=""/>
            </a:pPr>
            <a:r>
              <a:rPr lang="es-MX" sz="2400" i="1" dirty="0">
                <a:effectLst/>
                <a:latin typeface="Calibri" panose="020F0502020204030204" pitchFamily="34" charset="0"/>
                <a:ea typeface="Calibri" panose="020F0502020204030204" pitchFamily="34" charset="0"/>
                <a:cs typeface="Times New Roman" panose="02020603050405020304" pitchFamily="18" charset="0"/>
              </a:rPr>
              <a:t>Madre super controladora </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s-MX" sz="2400" i="1" dirty="0">
                <a:effectLst/>
                <a:latin typeface="Calibri" panose="020F0502020204030204" pitchFamily="34" charset="0"/>
                <a:ea typeface="Calibri" panose="020F0502020204030204" pitchFamily="34" charset="0"/>
                <a:cs typeface="Times New Roman" panose="02020603050405020304" pitchFamily="18" charset="0"/>
              </a:rPr>
              <a:t>Madre adsorbente, posesiva</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s-MX" sz="2400" i="1" dirty="0">
                <a:effectLst/>
                <a:latin typeface="Calibri" panose="020F0502020204030204" pitchFamily="34" charset="0"/>
                <a:ea typeface="Calibri" panose="020F0502020204030204" pitchFamily="34" charset="0"/>
                <a:cs typeface="Times New Roman" panose="02020603050405020304" pitchFamily="18" charset="0"/>
              </a:rPr>
              <a:t>Madre Perfeccionista, exigente</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s-MX" sz="2400" i="1" dirty="0">
                <a:effectLst/>
                <a:latin typeface="Calibri" panose="020F0502020204030204" pitchFamily="34" charset="0"/>
                <a:ea typeface="Calibri" panose="020F0502020204030204" pitchFamily="34" charset="0"/>
                <a:cs typeface="Times New Roman" panose="02020603050405020304" pitchFamily="18" charset="0"/>
              </a:rPr>
              <a:t>Madre cómplice</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s-MX" sz="2400" i="1" dirty="0">
                <a:effectLst/>
                <a:latin typeface="Calibri" panose="020F0502020204030204" pitchFamily="34" charset="0"/>
                <a:ea typeface="Calibri" panose="020F0502020204030204" pitchFamily="34" charset="0"/>
                <a:cs typeface="Times New Roman" panose="02020603050405020304" pitchFamily="18" charset="0"/>
              </a:rPr>
              <a:t>Madre Afectuosa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194" name="Picture 2" descr="Cuándo es el Día de la Madre 2024 | Cómo">
            <a:extLst>
              <a:ext uri="{FF2B5EF4-FFF2-40B4-BE49-F238E27FC236}">
                <a16:creationId xmlns:a16="http://schemas.microsoft.com/office/drawing/2014/main" id="{F8FF0781-409A-596D-335A-B113B6D44A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74881" y="2971578"/>
            <a:ext cx="4273584" cy="3409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07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0" y="672996"/>
            <a:ext cx="9144000" cy="1726178"/>
          </a:xfrm>
          <a:prstGeom prst="rect">
            <a:avLst/>
          </a:prstGeom>
        </p:spPr>
        <p:txBody>
          <a:bodyPr wrap="square">
            <a:spAutoFit/>
          </a:bodyPr>
          <a:lstStyle/>
          <a:p>
            <a:pPr algn="ctr">
              <a:lnSpc>
                <a:spcPct val="107000"/>
              </a:lnSpc>
              <a:spcAft>
                <a:spcPts val="800"/>
              </a:spcAft>
            </a:pPr>
            <a:r>
              <a:rPr lang="es-MX" sz="3600" b="1" i="1" dirty="0">
                <a:latin typeface="Calibri" panose="020F0502020204030204" pitchFamily="34" charset="0"/>
                <a:cs typeface="Times New Roman" panose="02020603050405020304" pitchFamily="18" charset="0"/>
              </a:rPr>
              <a:t>PADRES COMO MODELOS DE APRENDIZAJE</a:t>
            </a:r>
          </a:p>
          <a:p>
            <a:pPr algn="ctr">
              <a:lnSpc>
                <a:spcPct val="107000"/>
              </a:lnSpc>
              <a:spcAft>
                <a:spcPts val="800"/>
              </a:spcAft>
            </a:pP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89756" y="1330958"/>
            <a:ext cx="8964488" cy="5143139"/>
          </a:xfrm>
          <a:prstGeom prst="rect">
            <a:avLst/>
          </a:prstGeom>
          <a:noFill/>
        </p:spPr>
        <p:txBody>
          <a:bodyPr wrap="square">
            <a:spAutoFit/>
          </a:bodyPr>
          <a:lstStyle/>
          <a:p>
            <a:pPr algn="just">
              <a:lnSpc>
                <a:spcPct val="107000"/>
              </a:lnSpc>
              <a:spcAft>
                <a:spcPts val="800"/>
              </a:spcAft>
            </a:pPr>
            <a:r>
              <a:rPr lang="es-MX" sz="2800" b="1" i="1" dirty="0">
                <a:latin typeface="Calibri" panose="020F0502020204030204" pitchFamily="34" charset="0"/>
                <a:cs typeface="Times New Roman" panose="02020603050405020304" pitchFamily="18" charset="0"/>
              </a:rPr>
              <a:t>Los niños hacen lo que ven y no tanto lo que sus padres les dicen. Se expresan con las mismas palabras y actitudes, ya que durante la etapa infanto-juvenil los hijos imitan constantemente, siendo los padres una guía de comportamiento. Cada cosa que ven, oyen y reciben, lo procesan a su manera y lo expresan en el juego o en su interacción con los demás. Si la madre habla constantemente mal del padre, descalificándolo, los hijos tenderán a imitar esta conducta y parte del concepto que tendrán de su padre vendrá influido por lo que la madre opine de él. </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5479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0" y="672996"/>
            <a:ext cx="9144000" cy="1726178"/>
          </a:xfrm>
          <a:prstGeom prst="rect">
            <a:avLst/>
          </a:prstGeom>
        </p:spPr>
        <p:txBody>
          <a:bodyPr wrap="square">
            <a:spAutoFit/>
          </a:bodyPr>
          <a:lstStyle/>
          <a:p>
            <a:pPr algn="ctr">
              <a:lnSpc>
                <a:spcPct val="107000"/>
              </a:lnSpc>
              <a:spcAft>
                <a:spcPts val="800"/>
              </a:spcAft>
            </a:pPr>
            <a:r>
              <a:rPr lang="es-MX" sz="3600" b="1" i="1" dirty="0">
                <a:latin typeface="Calibri" panose="020F0502020204030204" pitchFamily="34" charset="0"/>
                <a:cs typeface="Times New Roman" panose="02020603050405020304" pitchFamily="18" charset="0"/>
              </a:rPr>
              <a:t>PADRES COMO MODELOS DE APRENDIZAJE</a:t>
            </a:r>
          </a:p>
          <a:p>
            <a:pPr algn="ctr">
              <a:lnSpc>
                <a:spcPct val="107000"/>
              </a:lnSpc>
              <a:spcAft>
                <a:spcPts val="800"/>
              </a:spcAft>
            </a:pP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89756" y="3975355"/>
            <a:ext cx="8964488" cy="2838021"/>
          </a:xfrm>
          <a:prstGeom prst="rect">
            <a:avLst/>
          </a:prstGeom>
          <a:noFill/>
        </p:spPr>
        <p:txBody>
          <a:bodyPr wrap="square">
            <a:spAutoFit/>
          </a:bodyPr>
          <a:lstStyle/>
          <a:p>
            <a:pPr algn="just">
              <a:lnSpc>
                <a:spcPct val="107000"/>
              </a:lnSpc>
              <a:spcAft>
                <a:spcPts val="800"/>
              </a:spcAft>
            </a:pPr>
            <a:r>
              <a:rPr lang="es-MX" sz="2800" b="1" i="1" dirty="0">
                <a:latin typeface="Calibri" panose="020F0502020204030204" pitchFamily="34" charset="0"/>
                <a:cs typeface="Times New Roman" panose="02020603050405020304" pitchFamily="18" charset="0"/>
              </a:rPr>
              <a:t>Alianza con uno de los progenitores: en familias donde predominan las tensiones y hay un alto nivel de emoción expresada, los hijos no saben dónde colocarse. En general, los niños suelen tomar partido por uno de los padres y vincularse de manera más apegada a este, dejando de lado al otro progenitor.</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218" name="Picture 2" descr="LOS PADRES COMO MODELO EDUCATIVO PARA LOS HIJOS | Asesoramiento educativo">
            <a:extLst>
              <a:ext uri="{FF2B5EF4-FFF2-40B4-BE49-F238E27FC236}">
                <a16:creationId xmlns:a16="http://schemas.microsoft.com/office/drawing/2014/main" id="{7AD2A08C-D7C4-0EEE-179C-EE9613F087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252955"/>
            <a:ext cx="6096000" cy="272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5795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0" y="672996"/>
            <a:ext cx="9144000" cy="1726178"/>
          </a:xfrm>
          <a:prstGeom prst="rect">
            <a:avLst/>
          </a:prstGeom>
        </p:spPr>
        <p:txBody>
          <a:bodyPr wrap="square">
            <a:spAutoFit/>
          </a:bodyPr>
          <a:lstStyle/>
          <a:p>
            <a:pPr algn="ctr">
              <a:lnSpc>
                <a:spcPct val="107000"/>
              </a:lnSpc>
              <a:spcAft>
                <a:spcPts val="800"/>
              </a:spcAft>
            </a:pPr>
            <a:r>
              <a:rPr lang="es-MX" sz="3600" b="1" i="1" dirty="0">
                <a:latin typeface="Calibri" panose="020F0502020204030204" pitchFamily="34" charset="0"/>
                <a:cs typeface="Times New Roman" panose="02020603050405020304" pitchFamily="18" charset="0"/>
              </a:rPr>
              <a:t>ROLES DE LA FAMILIA</a:t>
            </a:r>
          </a:p>
          <a:p>
            <a:pPr algn="ctr">
              <a:lnSpc>
                <a:spcPct val="107000"/>
              </a:lnSpc>
              <a:spcAft>
                <a:spcPts val="800"/>
              </a:spcAft>
            </a:pP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89756" y="1400600"/>
            <a:ext cx="8964488" cy="4811445"/>
          </a:xfrm>
          <a:prstGeom prst="rect">
            <a:avLst/>
          </a:prstGeom>
          <a:noFill/>
        </p:spPr>
        <p:txBody>
          <a:bodyPr wrap="square">
            <a:spAutoFit/>
          </a:bodyPr>
          <a:lstStyle/>
          <a:p>
            <a:pPr algn="just">
              <a:lnSpc>
                <a:spcPct val="107000"/>
              </a:lnSpc>
              <a:spcAft>
                <a:spcPts val="800"/>
              </a:spcAft>
            </a:pPr>
            <a:r>
              <a:rPr lang="es-MX" sz="3200" b="1" i="1" dirty="0">
                <a:latin typeface="Calibri" panose="020F0502020204030204" pitchFamily="34" charset="0"/>
                <a:cs typeface="Times New Roman" panose="02020603050405020304" pitchFamily="18" charset="0"/>
              </a:rPr>
              <a:t>Los roles familiares. … cuando hablamos de rol familiar, estamos hablando del papel que cada uno de nosotros realizamos dentro de la familia, es decir, papel de padre, papel de madre, papel de hijo e hija… cada uno de estos papeles tienen funciones. Sin importar como esta constituida, es innegable, el importante papel que desempeña la familia en la sociedad, especialmente como transmisora de normas, valores, cultura, entre otras cosas.  </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9327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0" y="672996"/>
            <a:ext cx="9144000" cy="1726178"/>
          </a:xfrm>
          <a:prstGeom prst="rect">
            <a:avLst/>
          </a:prstGeom>
        </p:spPr>
        <p:txBody>
          <a:bodyPr wrap="square">
            <a:spAutoFit/>
          </a:bodyPr>
          <a:lstStyle/>
          <a:p>
            <a:pPr algn="ctr">
              <a:lnSpc>
                <a:spcPct val="107000"/>
              </a:lnSpc>
              <a:spcAft>
                <a:spcPts val="800"/>
              </a:spcAft>
            </a:pPr>
            <a:r>
              <a:rPr lang="es-MX" sz="3600" b="1" i="1" dirty="0">
                <a:latin typeface="Calibri" panose="020F0502020204030204" pitchFamily="34" charset="0"/>
                <a:cs typeface="Times New Roman" panose="02020603050405020304" pitchFamily="18" charset="0"/>
              </a:rPr>
              <a:t>ROLES DE LA FAMILIA</a:t>
            </a:r>
          </a:p>
          <a:p>
            <a:pPr algn="ctr">
              <a:lnSpc>
                <a:spcPct val="107000"/>
              </a:lnSpc>
              <a:spcAft>
                <a:spcPts val="800"/>
              </a:spcAft>
            </a:pP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89756" y="3097143"/>
            <a:ext cx="8964488" cy="3757567"/>
          </a:xfrm>
          <a:prstGeom prst="rect">
            <a:avLst/>
          </a:prstGeom>
          <a:noFill/>
        </p:spPr>
        <p:txBody>
          <a:bodyPr wrap="square">
            <a:spAutoFit/>
          </a:bodyPr>
          <a:lstStyle/>
          <a:p>
            <a:pPr algn="just">
              <a:lnSpc>
                <a:spcPct val="107000"/>
              </a:lnSpc>
              <a:spcAft>
                <a:spcPts val="800"/>
              </a:spcAft>
            </a:pPr>
            <a:r>
              <a:rPr lang="es-MX" sz="3200" b="1" i="1" dirty="0">
                <a:latin typeface="Calibri" panose="020F0502020204030204" pitchFamily="34" charset="0"/>
                <a:cs typeface="Times New Roman" panose="02020603050405020304" pitchFamily="18" charset="0"/>
              </a:rPr>
              <a:t>¿Cómo se distribuyen los roles en la familia? Cabe destacar que una familia también se puede encontrar dirigida por uno solo de los padres bien sea la mama o el papa, los roles de una familia que se encuentra dirigida por un solo padre se distribuyen según las capacidades y habilidades de los demás miembros bien sean los hijos o padres.</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42" name="Picture 2" descr="La Familia y sus Roles - Hospital Centro Médico del Caribe">
            <a:extLst>
              <a:ext uri="{FF2B5EF4-FFF2-40B4-BE49-F238E27FC236}">
                <a16:creationId xmlns:a16="http://schemas.microsoft.com/office/drawing/2014/main" id="{D670B435-6AA1-4143-F6F7-8729B9F68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1268760"/>
            <a:ext cx="4248472" cy="1828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538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0" y="672996"/>
            <a:ext cx="9144000" cy="1726178"/>
          </a:xfrm>
          <a:prstGeom prst="rect">
            <a:avLst/>
          </a:prstGeom>
        </p:spPr>
        <p:txBody>
          <a:bodyPr wrap="square">
            <a:spAutoFit/>
          </a:bodyPr>
          <a:lstStyle/>
          <a:p>
            <a:pPr algn="ctr">
              <a:lnSpc>
                <a:spcPct val="107000"/>
              </a:lnSpc>
              <a:spcAft>
                <a:spcPts val="800"/>
              </a:spcAft>
            </a:pPr>
            <a:r>
              <a:rPr lang="es-MX" sz="3600" b="1" i="1" dirty="0">
                <a:latin typeface="Calibri" panose="020F0502020204030204" pitchFamily="34" charset="0"/>
                <a:cs typeface="Times New Roman" panose="02020603050405020304" pitchFamily="18" charset="0"/>
              </a:rPr>
              <a:t>ROLES DE LA FAMILIA</a:t>
            </a:r>
          </a:p>
          <a:p>
            <a:pPr algn="ctr">
              <a:lnSpc>
                <a:spcPct val="107000"/>
              </a:lnSpc>
              <a:spcAft>
                <a:spcPts val="800"/>
              </a:spcAft>
            </a:pP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graphicFrame>
        <p:nvGraphicFramePr>
          <p:cNvPr id="4" name="Tabla 3">
            <a:extLst>
              <a:ext uri="{FF2B5EF4-FFF2-40B4-BE49-F238E27FC236}">
                <a16:creationId xmlns:a16="http://schemas.microsoft.com/office/drawing/2014/main" id="{132FB127-8CFB-49DB-B2E7-D5AF39A1EAA2}"/>
              </a:ext>
            </a:extLst>
          </p:cNvPr>
          <p:cNvGraphicFramePr>
            <a:graphicFrameLocks noGrp="1"/>
          </p:cNvGraphicFramePr>
          <p:nvPr>
            <p:extLst>
              <p:ext uri="{D42A27DB-BD31-4B8C-83A1-F6EECF244321}">
                <p14:modId xmlns:p14="http://schemas.microsoft.com/office/powerpoint/2010/main" val="1207816964"/>
              </p:ext>
            </p:extLst>
          </p:nvPr>
        </p:nvGraphicFramePr>
        <p:xfrm>
          <a:off x="899592" y="1700808"/>
          <a:ext cx="7776864" cy="5025869"/>
        </p:xfrm>
        <a:graphic>
          <a:graphicData uri="http://schemas.openxmlformats.org/drawingml/2006/table">
            <a:tbl>
              <a:tblPr firstRow="1" firstCol="1" bandRow="1">
                <a:tableStyleId>{5C22544A-7EE6-4342-B048-85BDC9FD1C3A}</a:tableStyleId>
              </a:tblPr>
              <a:tblGrid>
                <a:gridCol w="1671076">
                  <a:extLst>
                    <a:ext uri="{9D8B030D-6E8A-4147-A177-3AD203B41FA5}">
                      <a16:colId xmlns:a16="http://schemas.microsoft.com/office/drawing/2014/main" val="892746014"/>
                    </a:ext>
                  </a:extLst>
                </a:gridCol>
                <a:gridCol w="6105788">
                  <a:extLst>
                    <a:ext uri="{9D8B030D-6E8A-4147-A177-3AD203B41FA5}">
                      <a16:colId xmlns:a16="http://schemas.microsoft.com/office/drawing/2014/main" val="3529635073"/>
                    </a:ext>
                  </a:extLst>
                </a:gridCol>
              </a:tblGrid>
              <a:tr h="384471">
                <a:tc>
                  <a:txBody>
                    <a:bodyPr/>
                    <a:lstStyle/>
                    <a:p>
                      <a:pPr algn="just">
                        <a:lnSpc>
                          <a:spcPct val="107000"/>
                        </a:lnSpc>
                        <a:spcAft>
                          <a:spcPts val="800"/>
                        </a:spcAft>
                      </a:pPr>
                      <a:r>
                        <a:rPr lang="es-MX" sz="1400">
                          <a:effectLst/>
                        </a:rPr>
                        <a:t>ROL</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s-MX" sz="1400">
                          <a:effectLst/>
                        </a:rPr>
                        <a:t>CARACTERISTICA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0213342"/>
                  </a:ext>
                </a:extLst>
              </a:tr>
              <a:tr h="1189932">
                <a:tc>
                  <a:txBody>
                    <a:bodyPr/>
                    <a:lstStyle/>
                    <a:p>
                      <a:pPr algn="just">
                        <a:lnSpc>
                          <a:spcPct val="107000"/>
                        </a:lnSpc>
                        <a:spcAft>
                          <a:spcPts val="800"/>
                        </a:spcAft>
                      </a:pPr>
                      <a:r>
                        <a:rPr lang="es-MX" sz="2000" dirty="0">
                          <a:effectLst/>
                        </a:rPr>
                        <a:t>Rol Conyugal</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s-MX" sz="2000" dirty="0">
                          <a:effectLst/>
                        </a:rPr>
                        <a:t>Es desempeñado por la pareja; cumpliendo sus funciones conyugales, estas son: compartir momentos en que los hijos no intervengan, tomar decisiones para el bienestar común de la familia.</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19901296"/>
                  </a:ext>
                </a:extLst>
              </a:tr>
              <a:tr h="384471">
                <a:tc>
                  <a:txBody>
                    <a:bodyPr/>
                    <a:lstStyle/>
                    <a:p>
                      <a:pPr algn="just">
                        <a:lnSpc>
                          <a:spcPct val="107000"/>
                        </a:lnSpc>
                        <a:spcAft>
                          <a:spcPts val="800"/>
                        </a:spcAft>
                      </a:pPr>
                      <a:r>
                        <a:rPr lang="es-MX" sz="2000" dirty="0">
                          <a:effectLst/>
                        </a:rPr>
                        <a:t>Rol de Padre</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s-MX" sz="2000" dirty="0">
                          <a:effectLst/>
                        </a:rPr>
                        <a:t>Requieren una mayor responsabilidad, debe proveer a la familia de protección.</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32243240"/>
                  </a:ext>
                </a:extLst>
              </a:tr>
              <a:tr h="787202">
                <a:tc>
                  <a:txBody>
                    <a:bodyPr/>
                    <a:lstStyle/>
                    <a:p>
                      <a:pPr algn="just">
                        <a:lnSpc>
                          <a:spcPct val="107000"/>
                        </a:lnSpc>
                        <a:spcAft>
                          <a:spcPts val="800"/>
                        </a:spcAft>
                      </a:pPr>
                      <a:r>
                        <a:rPr lang="es-MX" sz="2000" dirty="0">
                          <a:effectLst/>
                        </a:rPr>
                        <a:t>Rol de Madre</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s-MX" sz="2000" dirty="0">
                          <a:effectLst/>
                        </a:rPr>
                        <a:t>El rol maternal crea un espacio especial para poder manejar las emociones ante cualquier situación para poder expresarles.</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7352022"/>
                  </a:ext>
                </a:extLst>
              </a:tr>
              <a:tr h="787202">
                <a:tc>
                  <a:txBody>
                    <a:bodyPr/>
                    <a:lstStyle/>
                    <a:p>
                      <a:pPr algn="just">
                        <a:lnSpc>
                          <a:spcPct val="107000"/>
                        </a:lnSpc>
                        <a:spcAft>
                          <a:spcPts val="800"/>
                        </a:spcAft>
                      </a:pPr>
                      <a:r>
                        <a:rPr lang="es-MX" sz="2000" dirty="0">
                          <a:effectLst/>
                        </a:rPr>
                        <a:t>Rol Fraternal</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s-MX" sz="2000" dirty="0">
                          <a:effectLst/>
                        </a:rPr>
                        <a:t>Se da entre los hijos, entre hermanos, creando complicidad y brindándose apoyo mutuo.</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75819909"/>
                  </a:ext>
                </a:extLst>
              </a:tr>
              <a:tr h="787202">
                <a:tc>
                  <a:txBody>
                    <a:bodyPr/>
                    <a:lstStyle/>
                    <a:p>
                      <a:pPr algn="just">
                        <a:lnSpc>
                          <a:spcPct val="107000"/>
                        </a:lnSpc>
                        <a:spcAft>
                          <a:spcPts val="800"/>
                        </a:spcAft>
                      </a:pPr>
                      <a:r>
                        <a:rPr lang="es-MX" sz="2000" dirty="0">
                          <a:effectLst/>
                        </a:rPr>
                        <a:t>Rol Filial</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s-MX" sz="2000" dirty="0">
                          <a:effectLst/>
                        </a:rPr>
                        <a:t>También lo desempeñan los hijos, pero aquí su función es aprender, crecer, respetar y evolucionar como seres humanos.</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69122172"/>
                  </a:ext>
                </a:extLst>
              </a:tr>
            </a:tbl>
          </a:graphicData>
        </a:graphic>
      </p:graphicFrame>
    </p:spTree>
    <p:extLst>
      <p:ext uri="{BB962C8B-B14F-4D97-AF65-F5344CB8AC3E}">
        <p14:creationId xmlns:p14="http://schemas.microsoft.com/office/powerpoint/2010/main" val="1182006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0" y="672996"/>
            <a:ext cx="9144000" cy="1726178"/>
          </a:xfrm>
          <a:prstGeom prst="rect">
            <a:avLst/>
          </a:prstGeom>
        </p:spPr>
        <p:txBody>
          <a:bodyPr wrap="square">
            <a:spAutoFit/>
          </a:bodyPr>
          <a:lstStyle/>
          <a:p>
            <a:pPr algn="ctr">
              <a:lnSpc>
                <a:spcPct val="107000"/>
              </a:lnSpc>
              <a:spcAft>
                <a:spcPts val="800"/>
              </a:spcAft>
            </a:pPr>
            <a:r>
              <a:rPr lang="es-MX" sz="3600" b="1" i="1" dirty="0">
                <a:latin typeface="Calibri" panose="020F0502020204030204" pitchFamily="34" charset="0"/>
                <a:cs typeface="Times New Roman" panose="02020603050405020304" pitchFamily="18" charset="0"/>
              </a:rPr>
              <a:t>ROLES DE LA FAMILIA</a:t>
            </a:r>
          </a:p>
          <a:p>
            <a:pPr algn="ctr">
              <a:lnSpc>
                <a:spcPct val="107000"/>
              </a:lnSpc>
              <a:spcAft>
                <a:spcPts val="800"/>
              </a:spcAft>
            </a:pP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BFE9A5CA-E909-8B32-B6AD-68BE951C8604}"/>
              </a:ext>
            </a:extLst>
          </p:cNvPr>
          <p:cNvSpPr txBox="1"/>
          <p:nvPr/>
        </p:nvSpPr>
        <p:spPr>
          <a:xfrm>
            <a:off x="155575" y="1772816"/>
            <a:ext cx="8964488" cy="4811445"/>
          </a:xfrm>
          <a:prstGeom prst="rect">
            <a:avLst/>
          </a:prstGeom>
          <a:noFill/>
        </p:spPr>
        <p:txBody>
          <a:bodyPr wrap="square">
            <a:spAutoFit/>
          </a:bodyPr>
          <a:lstStyle/>
          <a:p>
            <a:pPr algn="just">
              <a:lnSpc>
                <a:spcPct val="107000"/>
              </a:lnSpc>
              <a:spcAft>
                <a:spcPts val="800"/>
              </a:spcAft>
            </a:pPr>
            <a:r>
              <a:rPr lang="es-MX" sz="3200" b="1" i="1" dirty="0">
                <a:latin typeface="Calibri" panose="020F0502020204030204" pitchFamily="34" charset="0"/>
                <a:cs typeface="Times New Roman" panose="02020603050405020304" pitchFamily="18" charset="0"/>
              </a:rPr>
              <a:t>La mama sola ejerce tres roles, como madre ella se encarga de la crianza de los hijos, como trabajadora para correr con todos los gastos  y como ama de casa para realizar las labores domésticas de su hogar. Ejercer una buena manera los roles familiares como padres, hijos, hermanos, primos, abuelos, etc. conlleva a la construcción de verdaderos seres sociales, que pueden integrarse y adaptarse al mundo exterior.</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9746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0" y="-99392"/>
            <a:ext cx="9144000" cy="1846659"/>
          </a:xfrm>
          <a:prstGeom prst="rect">
            <a:avLst/>
          </a:prstGeom>
        </p:spPr>
        <p:txBody>
          <a:bodyPr wrap="square">
            <a:spAutoFit/>
          </a:bodyPr>
          <a:lstStyle/>
          <a:p>
            <a:pPr algn="just"/>
            <a:r>
              <a:rPr lang="es-MX" sz="3800" dirty="0">
                <a:solidFill>
                  <a:srgbClr val="000000"/>
                </a:solidFill>
                <a:latin typeface="Arial" panose="020B0604020202020204" pitchFamily="34" charset="0"/>
              </a:rPr>
              <a:t> </a:t>
            </a:r>
            <a:r>
              <a:rPr lang="es-MX" sz="3800" b="1" i="1" dirty="0">
                <a:solidFill>
                  <a:srgbClr val="000000"/>
                </a:solidFill>
                <a:latin typeface="Arial" panose="020B0604020202020204" pitchFamily="34" charset="0"/>
              </a:rPr>
              <a:t>A la luz de la palabra de Dios:</a:t>
            </a:r>
          </a:p>
          <a:p>
            <a:pPr algn="just"/>
            <a:endParaRPr lang="es-MX" sz="3800" dirty="0">
              <a:solidFill>
                <a:srgbClr val="000000"/>
              </a:solidFill>
              <a:latin typeface="Arial" panose="020B0604020202020204" pitchFamily="34" charset="0"/>
            </a:endParaRPr>
          </a:p>
          <a:p>
            <a:pPr algn="just"/>
            <a:r>
              <a:rPr lang="es-MX" sz="3800" dirty="0"/>
              <a:t>Evangelio Según San Lucas   2,51-52</a:t>
            </a:r>
          </a:p>
        </p:txBody>
      </p:sp>
      <p:pic>
        <p:nvPicPr>
          <p:cNvPr id="4" name="Imagen 3" descr="Imagen que contiene interior, tabla, computadora, pequeño&#10;&#10;Descripción generada automáticamente">
            <a:extLst>
              <a:ext uri="{FF2B5EF4-FFF2-40B4-BE49-F238E27FC236}">
                <a16:creationId xmlns:a16="http://schemas.microsoft.com/office/drawing/2014/main" id="{93563977-E9F4-4D50-A9D8-64BAFA27B0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92338"/>
            <a:ext cx="9143999" cy="5065662"/>
          </a:xfrm>
          <a:prstGeom prst="rect">
            <a:avLst/>
          </a:prstGeom>
        </p:spPr>
      </p:pic>
    </p:spTree>
    <p:extLst>
      <p:ext uri="{BB962C8B-B14F-4D97-AF65-F5344CB8AC3E}">
        <p14:creationId xmlns:p14="http://schemas.microsoft.com/office/powerpoint/2010/main" val="2680126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280694" y="672996"/>
            <a:ext cx="9144000" cy="658065"/>
          </a:xfrm>
          <a:prstGeom prst="rect">
            <a:avLst/>
          </a:prstGeom>
        </p:spPr>
        <p:txBody>
          <a:bodyPr wrap="square">
            <a:spAutoFit/>
          </a:bodyPr>
          <a:lstStyle/>
          <a:p>
            <a:pPr algn="ctr">
              <a:lnSpc>
                <a:spcPct val="107000"/>
              </a:lnSpc>
              <a:spcAft>
                <a:spcPts val="800"/>
              </a:spcAft>
            </a:pPr>
            <a:r>
              <a:rPr lang="es-ES" sz="3600" b="1" i="1" dirty="0">
                <a:latin typeface="Calibri" panose="020F0502020204030204" pitchFamily="34" charset="0"/>
                <a:cs typeface="Times New Roman" panose="02020603050405020304" pitchFamily="18" charset="0"/>
              </a:rPr>
              <a:t>PERSONAJES DE NAZARETH</a:t>
            </a: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107504" y="1482962"/>
            <a:ext cx="8964488" cy="5180201"/>
          </a:xfrm>
          <a:prstGeom prst="rect">
            <a:avLst/>
          </a:prstGeom>
          <a:noFill/>
        </p:spPr>
        <p:txBody>
          <a:bodyPr wrap="square">
            <a:spAutoFit/>
          </a:bodyPr>
          <a:lstStyle/>
          <a:p>
            <a:pPr algn="just">
              <a:lnSpc>
                <a:spcPct val="107000"/>
              </a:lnSpc>
              <a:spcAft>
                <a:spcPts val="800"/>
              </a:spcAft>
            </a:pPr>
            <a:r>
              <a:rPr lang="es-ES" sz="3200" b="1" i="1" dirty="0">
                <a:latin typeface="Calibri" panose="020F0502020204030204" pitchFamily="34" charset="0"/>
                <a:cs typeface="Times New Roman" panose="02020603050405020304" pitchFamily="18" charset="0"/>
              </a:rPr>
              <a:t>En Nazaret podemos encontrarnos con la Sagrada Familia de Nazaret: María y José como padres custodios de Jesus, parte fundamental para el crecimiento y madurez de la vida de Jesus. María será parte fundamental para estar en este lugar, el Si de maría deberá ser ejemplo de la juventud.</a:t>
            </a:r>
            <a:endParaRPr lang="es-MX" sz="3200" b="1" i="1" dirty="0">
              <a:latin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s-MX" sz="2800" i="1" dirty="0">
                <a:effectLst/>
                <a:latin typeface="Calibri" panose="020F0502020204030204" pitchFamily="34" charset="0"/>
                <a:ea typeface="Calibri" panose="020F0502020204030204" pitchFamily="34" charset="0"/>
                <a:cs typeface="Times New Roman" panose="02020603050405020304" pitchFamily="18" charset="0"/>
              </a:rPr>
              <a:t>Jesus, José y María</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s-MX" sz="2800" i="1" dirty="0">
                <a:effectLst/>
                <a:latin typeface="Calibri" panose="020F0502020204030204" pitchFamily="34" charset="0"/>
                <a:ea typeface="Calibri" panose="020F0502020204030204" pitchFamily="34" charset="0"/>
                <a:cs typeface="Times New Roman" panose="02020603050405020304" pitchFamily="18" charset="0"/>
              </a:rPr>
              <a:t>La familia ampliada</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s-MX" sz="2800" i="1" dirty="0">
                <a:effectLst/>
                <a:latin typeface="Calibri" panose="020F0502020204030204" pitchFamily="34" charset="0"/>
                <a:ea typeface="Calibri" panose="020F0502020204030204" pitchFamily="34" charset="0"/>
                <a:cs typeface="Times New Roman" panose="02020603050405020304" pitchFamily="18" charset="0"/>
              </a:rPr>
              <a:t>La sociedad</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s-MX" sz="2800" i="1" dirty="0">
                <a:effectLst/>
                <a:latin typeface="Calibri" panose="020F0502020204030204" pitchFamily="34" charset="0"/>
                <a:ea typeface="Calibri" panose="020F0502020204030204" pitchFamily="34" charset="0"/>
                <a:cs typeface="Times New Roman" panose="02020603050405020304" pitchFamily="18" charset="0"/>
              </a:rPr>
              <a:t>La comunidad creyente</a:t>
            </a:r>
          </a:p>
        </p:txBody>
      </p:sp>
    </p:spTree>
    <p:extLst>
      <p:ext uri="{BB962C8B-B14F-4D97-AF65-F5344CB8AC3E}">
        <p14:creationId xmlns:p14="http://schemas.microsoft.com/office/powerpoint/2010/main" val="34207179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280694" y="672996"/>
            <a:ext cx="9144000" cy="658065"/>
          </a:xfrm>
          <a:prstGeom prst="rect">
            <a:avLst/>
          </a:prstGeom>
        </p:spPr>
        <p:txBody>
          <a:bodyPr wrap="square">
            <a:spAutoFit/>
          </a:bodyPr>
          <a:lstStyle/>
          <a:p>
            <a:pPr algn="ctr">
              <a:lnSpc>
                <a:spcPct val="107000"/>
              </a:lnSpc>
              <a:spcAft>
                <a:spcPts val="800"/>
              </a:spcAft>
            </a:pPr>
            <a:r>
              <a:rPr lang="es-ES" sz="3600" b="1" i="1" dirty="0">
                <a:latin typeface="Calibri" panose="020F0502020204030204" pitchFamily="34" charset="0"/>
                <a:cs typeface="Times New Roman" panose="02020603050405020304" pitchFamily="18" charset="0"/>
              </a:rPr>
              <a:t>PERSONAJES DE NAZARETH</a:t>
            </a: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107504" y="1482962"/>
            <a:ext cx="8964488" cy="5180201"/>
          </a:xfrm>
          <a:prstGeom prst="rect">
            <a:avLst/>
          </a:prstGeom>
          <a:noFill/>
        </p:spPr>
        <p:txBody>
          <a:bodyPr wrap="square">
            <a:spAutoFit/>
          </a:bodyPr>
          <a:lstStyle/>
          <a:p>
            <a:pPr algn="just">
              <a:lnSpc>
                <a:spcPct val="107000"/>
              </a:lnSpc>
              <a:spcAft>
                <a:spcPts val="800"/>
              </a:spcAft>
            </a:pPr>
            <a:r>
              <a:rPr lang="es-ES" sz="3200" b="1" i="1" dirty="0">
                <a:latin typeface="Calibri" panose="020F0502020204030204" pitchFamily="34" charset="0"/>
                <a:cs typeface="Times New Roman" panose="02020603050405020304" pitchFamily="18" charset="0"/>
              </a:rPr>
              <a:t>En Nazaret podemos encontrarnos con la Sagrada Familia de Nazaret: María y José como padres custodios de Jesus, parte fundamental para el crecimiento y madurez de la vida de Jesus. María será parte fundamental para estar en este lugar, el Si de maría deberá ser ejemplo de la juventud.</a:t>
            </a:r>
            <a:endParaRPr lang="es-MX" sz="3200" b="1" i="1" dirty="0">
              <a:latin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s-MX" sz="2800" i="1" dirty="0">
                <a:effectLst/>
                <a:latin typeface="Calibri" panose="020F0502020204030204" pitchFamily="34" charset="0"/>
                <a:ea typeface="Calibri" panose="020F0502020204030204" pitchFamily="34" charset="0"/>
                <a:cs typeface="Times New Roman" panose="02020603050405020304" pitchFamily="18" charset="0"/>
              </a:rPr>
              <a:t>Jesus, José y María</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s-MX" sz="2800" i="1" dirty="0">
                <a:effectLst/>
                <a:latin typeface="Calibri" panose="020F0502020204030204" pitchFamily="34" charset="0"/>
                <a:ea typeface="Calibri" panose="020F0502020204030204" pitchFamily="34" charset="0"/>
                <a:cs typeface="Times New Roman" panose="02020603050405020304" pitchFamily="18" charset="0"/>
              </a:rPr>
              <a:t>La familia ampliada</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s-MX" sz="2800" i="1" dirty="0">
                <a:effectLst/>
                <a:latin typeface="Calibri" panose="020F0502020204030204" pitchFamily="34" charset="0"/>
                <a:ea typeface="Calibri" panose="020F0502020204030204" pitchFamily="34" charset="0"/>
                <a:cs typeface="Times New Roman" panose="02020603050405020304" pitchFamily="18" charset="0"/>
              </a:rPr>
              <a:t>La sociedad</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s-MX" sz="2800" i="1" dirty="0">
                <a:effectLst/>
                <a:latin typeface="Calibri" panose="020F0502020204030204" pitchFamily="34" charset="0"/>
                <a:ea typeface="Calibri" panose="020F0502020204030204" pitchFamily="34" charset="0"/>
                <a:cs typeface="Times New Roman" panose="02020603050405020304" pitchFamily="18" charset="0"/>
              </a:rPr>
              <a:t>La comunidad creyente</a:t>
            </a:r>
          </a:p>
        </p:txBody>
      </p:sp>
    </p:spTree>
    <p:extLst>
      <p:ext uri="{BB962C8B-B14F-4D97-AF65-F5344CB8AC3E}">
        <p14:creationId xmlns:p14="http://schemas.microsoft.com/office/powerpoint/2010/main" val="14585963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280694" y="672996"/>
            <a:ext cx="9144000" cy="658065"/>
          </a:xfrm>
          <a:prstGeom prst="rect">
            <a:avLst/>
          </a:prstGeom>
        </p:spPr>
        <p:txBody>
          <a:bodyPr wrap="square">
            <a:spAutoFit/>
          </a:bodyPr>
          <a:lstStyle/>
          <a:p>
            <a:pPr algn="ctr">
              <a:lnSpc>
                <a:spcPct val="107000"/>
              </a:lnSpc>
              <a:spcAft>
                <a:spcPts val="800"/>
              </a:spcAft>
            </a:pPr>
            <a:r>
              <a:rPr lang="es-ES" sz="3600" b="1" i="1" dirty="0">
                <a:latin typeface="Calibri" panose="020F0502020204030204" pitchFamily="34" charset="0"/>
                <a:cs typeface="Times New Roman" panose="02020603050405020304" pitchFamily="18" charset="0"/>
              </a:rPr>
              <a:t>PERSONAJES DE NAZARETH</a:t>
            </a: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4139952" y="1124744"/>
            <a:ext cx="4885197" cy="5865324"/>
          </a:xfrm>
          <a:prstGeom prst="rect">
            <a:avLst/>
          </a:prstGeom>
          <a:noFill/>
        </p:spPr>
        <p:txBody>
          <a:bodyPr wrap="square">
            <a:spAutoFit/>
          </a:bodyPr>
          <a:lstStyle/>
          <a:p>
            <a:pPr algn="just">
              <a:lnSpc>
                <a:spcPct val="107000"/>
              </a:lnSpc>
              <a:spcAft>
                <a:spcPts val="800"/>
              </a:spcAft>
            </a:pPr>
            <a:r>
              <a:rPr lang="es-ES" sz="3200" b="1" i="1" dirty="0">
                <a:latin typeface="Calibri" panose="020F0502020204030204" pitchFamily="34" charset="0"/>
                <a:cs typeface="Times New Roman" panose="02020603050405020304" pitchFamily="18" charset="0"/>
              </a:rPr>
              <a:t>Para aprender a vivir en familia. María y José aprendieron a ser padres, Jesus aprendió a ser hijo. Allí se educó para la colaboración y para el compromiso con la felicidad de los demás. Allí estableció relación con sus parientes aprendió un oficio que lo hizo conocido.</a:t>
            </a:r>
            <a:endParaRPr lang="es-MX" sz="2800" i="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290" name="Picture 2" descr="Sagrada Familia - Wikipedia, la enciclopedia libre">
            <a:extLst>
              <a:ext uri="{FF2B5EF4-FFF2-40B4-BE49-F238E27FC236}">
                <a16:creationId xmlns:a16="http://schemas.microsoft.com/office/drawing/2014/main" id="{459F20FF-397B-DC08-B42D-C51ABBEAB5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975" y="1307798"/>
            <a:ext cx="3733298" cy="5289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0350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280694" y="672996"/>
            <a:ext cx="9144000" cy="658065"/>
          </a:xfrm>
          <a:prstGeom prst="rect">
            <a:avLst/>
          </a:prstGeom>
        </p:spPr>
        <p:txBody>
          <a:bodyPr wrap="square">
            <a:spAutoFit/>
          </a:bodyPr>
          <a:lstStyle/>
          <a:p>
            <a:pPr algn="ctr">
              <a:lnSpc>
                <a:spcPct val="107000"/>
              </a:lnSpc>
              <a:spcAft>
                <a:spcPts val="800"/>
              </a:spcAft>
            </a:pPr>
            <a:r>
              <a:rPr lang="es-ES" sz="3600" b="1" i="1" dirty="0">
                <a:latin typeface="Calibri" panose="020F0502020204030204" pitchFamily="34" charset="0"/>
                <a:cs typeface="Times New Roman" panose="02020603050405020304" pitchFamily="18" charset="0"/>
              </a:rPr>
              <a:t>PERSONAJES DE NAZARETH</a:t>
            </a: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101323" y="1317551"/>
            <a:ext cx="8744455" cy="5432449"/>
          </a:xfrm>
          <a:prstGeom prst="rect">
            <a:avLst/>
          </a:prstGeom>
          <a:noFill/>
        </p:spPr>
        <p:txBody>
          <a:bodyPr wrap="square">
            <a:spAutoFit/>
          </a:bodyPr>
          <a:lstStyle/>
          <a:p>
            <a:pPr algn="just">
              <a:lnSpc>
                <a:spcPct val="107000"/>
              </a:lnSpc>
              <a:spcAft>
                <a:spcPts val="800"/>
              </a:spcAft>
            </a:pPr>
            <a:r>
              <a:rPr lang="es-ES" sz="2800" b="1" dirty="0">
                <a:effectLst/>
                <a:latin typeface="Calibri" panose="020F0502020204030204" pitchFamily="34" charset="0"/>
                <a:ea typeface="Calibri" panose="020F0502020204030204" pitchFamily="34" charset="0"/>
                <a:cs typeface="Times New Roman" panose="02020603050405020304" pitchFamily="18" charset="0"/>
              </a:rPr>
              <a:t>Para aprender a vivir en familia. María y José aprendieron a ser padres, Jesus aprendió a ser hijo. Allí se educó para la colaboración y para el compromiso con la felicidad de los demás. Allí estableció relación con sus parientes aprendió un oficio que lo hizo conocido.</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2000" b="1"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endParaRPr lang="es-ES" sz="20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s-ES" sz="20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s-ES" sz="20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ES" sz="2400" b="1" i="1" dirty="0">
                <a:effectLst/>
                <a:latin typeface="Calibri" panose="020F0502020204030204" pitchFamily="34" charset="0"/>
                <a:ea typeface="Calibri" panose="020F0502020204030204" pitchFamily="34" charset="0"/>
                <a:cs typeface="Times New Roman" panose="02020603050405020304" pitchFamily="18" charset="0"/>
              </a:rPr>
              <a:t>“La sagrada familia nos demuestra que las familias están llamadas a ser comunidades de apoyo”</a:t>
            </a:r>
            <a:endParaRPr lang="es-MX" sz="24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338" name="Picture 2" descr="DOMINGO DE LA SAGRADA FAMILIA -C- | Buenasnuevas">
            <a:extLst>
              <a:ext uri="{FF2B5EF4-FFF2-40B4-BE49-F238E27FC236}">
                <a16:creationId xmlns:a16="http://schemas.microsoft.com/office/drawing/2014/main" id="{6F56ACB6-279D-2A0D-43B7-2F72F73B2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3717032"/>
            <a:ext cx="3810000" cy="2153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9861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8" name="Rectángulo 7">
            <a:extLst>
              <a:ext uri="{FF2B5EF4-FFF2-40B4-BE49-F238E27FC236}">
                <a16:creationId xmlns:a16="http://schemas.microsoft.com/office/drawing/2014/main" id="{9FE786B0-BBE7-40AD-A93D-44E662EFD779}"/>
              </a:ext>
            </a:extLst>
          </p:cNvPr>
          <p:cNvSpPr/>
          <p:nvPr/>
        </p:nvSpPr>
        <p:spPr>
          <a:xfrm>
            <a:off x="280694" y="672996"/>
            <a:ext cx="9144000" cy="658065"/>
          </a:xfrm>
          <a:prstGeom prst="rect">
            <a:avLst/>
          </a:prstGeom>
        </p:spPr>
        <p:txBody>
          <a:bodyPr wrap="square">
            <a:spAutoFit/>
          </a:bodyPr>
          <a:lstStyle/>
          <a:p>
            <a:pPr algn="ctr">
              <a:lnSpc>
                <a:spcPct val="107000"/>
              </a:lnSpc>
              <a:spcAft>
                <a:spcPts val="800"/>
              </a:spcAft>
            </a:pPr>
            <a:r>
              <a:rPr lang="es-ES" sz="3600" b="1" i="1" dirty="0">
                <a:latin typeface="Calibri" panose="020F0502020204030204" pitchFamily="34" charset="0"/>
                <a:cs typeface="Times New Roman" panose="02020603050405020304" pitchFamily="18" charset="0"/>
              </a:rPr>
              <a:t>PERSONAJES DE NAZARETH</a:t>
            </a:r>
            <a:endParaRPr lang="es-MX" sz="6000" dirty="0"/>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5" name="CuadroTexto 4">
            <a:extLst>
              <a:ext uri="{FF2B5EF4-FFF2-40B4-BE49-F238E27FC236}">
                <a16:creationId xmlns:a16="http://schemas.microsoft.com/office/drawing/2014/main" id="{27444FEE-02FB-1119-96D7-9CAF5556BAFC}"/>
              </a:ext>
            </a:extLst>
          </p:cNvPr>
          <p:cNvSpPr txBox="1"/>
          <p:nvPr/>
        </p:nvSpPr>
        <p:spPr>
          <a:xfrm>
            <a:off x="101323" y="1317551"/>
            <a:ext cx="5910837" cy="6065187"/>
          </a:xfrm>
          <a:prstGeom prst="rect">
            <a:avLst/>
          </a:prstGeom>
          <a:noFill/>
        </p:spPr>
        <p:txBody>
          <a:bodyPr wrap="square">
            <a:spAutoFit/>
          </a:bodyPr>
          <a:lstStyle/>
          <a:p>
            <a:pPr marL="342900" lvl="0" indent="-342900" algn="just">
              <a:lnSpc>
                <a:spcPct val="107000"/>
              </a:lnSpc>
              <a:buFont typeface="+mj-lt"/>
              <a:buAutoNum type="alphaLcParenR"/>
            </a:pPr>
            <a:r>
              <a:rPr lang="es-ES" sz="2800" b="1" dirty="0">
                <a:effectLst/>
                <a:latin typeface="Calibri" panose="020F0502020204030204" pitchFamily="34" charset="0"/>
                <a:ea typeface="Calibri" panose="020F0502020204030204" pitchFamily="34" charset="0"/>
                <a:cs typeface="Times New Roman" panose="02020603050405020304" pitchFamily="18" charset="0"/>
              </a:rPr>
              <a:t>De San José. </a:t>
            </a:r>
            <a:r>
              <a:rPr lang="es-ES" sz="2800" dirty="0">
                <a:effectLst/>
                <a:latin typeface="Calibri" panose="020F0502020204030204" pitchFamily="34" charset="0"/>
                <a:ea typeface="Calibri" panose="020F0502020204030204" pitchFamily="34" charset="0"/>
                <a:cs typeface="Times New Roman" panose="02020603050405020304" pitchFamily="18" charset="0"/>
              </a:rPr>
              <a:t>Como jefe de familiar, actuó siempre como Dios le pidió, teniendo fe y confianza en él.</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pPr>
            <a:r>
              <a:rPr lang="es-ES" sz="2800" b="1" dirty="0">
                <a:effectLst/>
                <a:latin typeface="Calibri" panose="020F0502020204030204" pitchFamily="34" charset="0"/>
                <a:ea typeface="Calibri" panose="020F0502020204030204" pitchFamily="34" charset="0"/>
                <a:cs typeface="Times New Roman" panose="02020603050405020304" pitchFamily="18" charset="0"/>
              </a:rPr>
              <a:t> </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LcParenR"/>
            </a:pPr>
            <a:r>
              <a:rPr lang="es-ES" sz="2800" b="1" dirty="0">
                <a:effectLst/>
                <a:latin typeface="Calibri" panose="020F0502020204030204" pitchFamily="34" charset="0"/>
                <a:ea typeface="Calibri" panose="020F0502020204030204" pitchFamily="34" charset="0"/>
                <a:cs typeface="Times New Roman" panose="02020603050405020304" pitchFamily="18" charset="0"/>
              </a:rPr>
              <a:t>De la Virgen María. </a:t>
            </a:r>
            <a:r>
              <a:rPr lang="es-ES" sz="2800" dirty="0">
                <a:effectLst/>
                <a:latin typeface="Calibri" panose="020F0502020204030204" pitchFamily="34" charset="0"/>
                <a:ea typeface="Calibri" panose="020F0502020204030204" pitchFamily="34" charset="0"/>
                <a:cs typeface="Times New Roman" panose="02020603050405020304" pitchFamily="18" charset="0"/>
              </a:rPr>
              <a:t>Crio, educo y siguió a su hijo Jesus, mostrándole su amor autentico amor maternal.</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pPr>
            <a:r>
              <a:rPr lang="es-ES" sz="2800" b="1" dirty="0">
                <a:effectLst/>
                <a:latin typeface="Calibri" panose="020F0502020204030204" pitchFamily="34" charset="0"/>
                <a:ea typeface="Calibri" panose="020F0502020204030204" pitchFamily="34" charset="0"/>
                <a:cs typeface="Times New Roman" panose="02020603050405020304" pitchFamily="18" charset="0"/>
              </a:rPr>
              <a:t> </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lphaLcParenR"/>
            </a:pPr>
            <a:r>
              <a:rPr lang="es-ES" sz="2800" b="1" dirty="0">
                <a:effectLst/>
                <a:latin typeface="Calibri" panose="020F0502020204030204" pitchFamily="34" charset="0"/>
                <a:ea typeface="Calibri" panose="020F0502020204030204" pitchFamily="34" charset="0"/>
                <a:cs typeface="Times New Roman" panose="02020603050405020304" pitchFamily="18" charset="0"/>
              </a:rPr>
              <a:t>De Jesus. </a:t>
            </a:r>
            <a:r>
              <a:rPr lang="es-ES" sz="2800" dirty="0">
                <a:effectLst/>
                <a:latin typeface="Calibri" panose="020F0502020204030204" pitchFamily="34" charset="0"/>
                <a:ea typeface="Calibri" panose="020F0502020204030204" pitchFamily="34" charset="0"/>
                <a:cs typeface="Times New Roman" panose="02020603050405020304" pitchFamily="18" charset="0"/>
              </a:rPr>
              <a:t>Sin dejar de respetar a sus padres de la tierra. Cumplió fielmente lo que su padre del cielo le mando.</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ES" sz="2800" b="1" dirty="0">
                <a:effectLst/>
                <a:latin typeface="Calibri" panose="020F0502020204030204" pitchFamily="34" charset="0"/>
                <a:ea typeface="Calibri" panose="020F0502020204030204" pitchFamily="34" charset="0"/>
                <a:cs typeface="Times New Roman" panose="02020603050405020304" pitchFamily="18" charset="0"/>
              </a:rPr>
              <a:t> </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5362" name="Picture 2" descr="Sagrada Familia">
            <a:extLst>
              <a:ext uri="{FF2B5EF4-FFF2-40B4-BE49-F238E27FC236}">
                <a16:creationId xmlns:a16="http://schemas.microsoft.com/office/drawing/2014/main" id="{AE7F03C2-3067-0BBC-E4C9-862F519702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8526" y="1412776"/>
            <a:ext cx="2894151"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525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 name="Rectángulo 1">
            <a:extLst>
              <a:ext uri="{FF2B5EF4-FFF2-40B4-BE49-F238E27FC236}">
                <a16:creationId xmlns:a16="http://schemas.microsoft.com/office/drawing/2014/main" id="{48A8E881-D95D-4C8D-AFCF-1916FC739106}"/>
              </a:ext>
            </a:extLst>
          </p:cNvPr>
          <p:cNvSpPr/>
          <p:nvPr/>
        </p:nvSpPr>
        <p:spPr>
          <a:xfrm>
            <a:off x="0" y="-99392"/>
            <a:ext cx="9144000" cy="769441"/>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JUZGAR</a:t>
            </a:r>
          </a:p>
        </p:txBody>
      </p:sp>
      <p:sp>
        <p:nvSpPr>
          <p:cNvPr id="4" name="CuadroTexto 3">
            <a:extLst>
              <a:ext uri="{FF2B5EF4-FFF2-40B4-BE49-F238E27FC236}">
                <a16:creationId xmlns:a16="http://schemas.microsoft.com/office/drawing/2014/main" id="{AC29DB6B-AC30-4F31-A5B2-91E74FBF9EBE}"/>
              </a:ext>
            </a:extLst>
          </p:cNvPr>
          <p:cNvSpPr txBox="1"/>
          <p:nvPr/>
        </p:nvSpPr>
        <p:spPr>
          <a:xfrm>
            <a:off x="157828" y="1308757"/>
            <a:ext cx="8744455" cy="5504199"/>
          </a:xfrm>
          <a:prstGeom prst="rect">
            <a:avLst/>
          </a:prstGeom>
          <a:noFill/>
        </p:spPr>
        <p:txBody>
          <a:bodyPr wrap="square">
            <a:spAutoFit/>
          </a:bodyPr>
          <a:lstStyle/>
          <a:p>
            <a:pPr algn="just">
              <a:lnSpc>
                <a:spcPct val="107000"/>
              </a:lnSpc>
              <a:spcAft>
                <a:spcPts val="800"/>
              </a:spcAft>
            </a:pPr>
            <a:r>
              <a:rPr lang="es-ES" sz="3000" b="1" dirty="0">
                <a:solidFill>
                  <a:srgbClr val="9966FF"/>
                </a:solidFill>
                <a:latin typeface="Calibri" panose="020F0502020204030204" pitchFamily="34" charset="0"/>
                <a:cs typeface="Times New Roman" panose="02020603050405020304" pitchFamily="18" charset="0"/>
              </a:rPr>
              <a:t>La familia </a:t>
            </a:r>
            <a:r>
              <a:rPr lang="es-ES" sz="3000" b="1" dirty="0">
                <a:latin typeface="Calibri" panose="020F0502020204030204" pitchFamily="34" charset="0"/>
                <a:cs typeface="Times New Roman" panose="02020603050405020304" pitchFamily="18" charset="0"/>
              </a:rPr>
              <a:t>debe ser escuela de virtudes. Es el lugar donde crecen los hijos, donde forman los cimientos de su personalidad para el resto de su vida, donde se aprende a ser un buen cristiano. La lectura pastoral de Aparecida invita a que se vuelva la mirada sobre la familia como educadora en la fe y de los valores humanos y cívicos. Es tarea de los padres hacer de su familia el primer lugar para la iniciación cristiana de sus niños. Dándoles un sentido trascendente a sus vidas y acompañándolos en la elaboración de un proyecto de vida como los discípulos misioneros.</a:t>
            </a:r>
            <a:r>
              <a:rPr lang="es-MX" sz="3000" b="1" dirty="0">
                <a:latin typeface="Calibri" panose="020F0502020204030204" pitchFamily="34" charset="0"/>
                <a:cs typeface="Times New Roman" panose="02020603050405020304" pitchFamily="18" charset="0"/>
              </a:rPr>
              <a:t> </a:t>
            </a:r>
            <a:endParaRPr lang="es-MX" sz="3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03299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descr="Resultado de imagen para MOVIMIENTO FAMILIAR CRISTI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2" name="Rectángulo 1">
            <a:extLst>
              <a:ext uri="{FF2B5EF4-FFF2-40B4-BE49-F238E27FC236}">
                <a16:creationId xmlns:a16="http://schemas.microsoft.com/office/drawing/2014/main" id="{48A8E881-D95D-4C8D-AFCF-1916FC739106}"/>
              </a:ext>
            </a:extLst>
          </p:cNvPr>
          <p:cNvSpPr/>
          <p:nvPr/>
        </p:nvSpPr>
        <p:spPr>
          <a:xfrm rot="19798449">
            <a:off x="-155575" y="1486604"/>
            <a:ext cx="9144000" cy="3646126"/>
          </a:xfrm>
          <a:prstGeom prst="rect">
            <a:avLst/>
          </a:prstGeom>
        </p:spPr>
        <p:txBody>
          <a:bodyPr wrap="square">
            <a:spAutoFit/>
          </a:bodyPr>
          <a:lstStyle/>
          <a:p>
            <a:pPr algn="ctr"/>
            <a:r>
              <a:rPr lang="es-MX" sz="4400" b="1" cap="all" spc="100" dirty="0">
                <a:solidFill>
                  <a:srgbClr val="0000FF"/>
                </a:solidFill>
                <a:effectLst>
                  <a:outerShdw blurRad="38100" dist="38100" dir="2700000" algn="tl">
                    <a:srgbClr val="000000">
                      <a:alpha val="43137"/>
                    </a:srgbClr>
                  </a:outerShdw>
                </a:effectLst>
                <a:latin typeface="+mj-lt"/>
                <a:ea typeface="+mj-ea"/>
                <a:cs typeface="+mj-cs"/>
              </a:rPr>
              <a:t>Dinámica</a:t>
            </a:r>
          </a:p>
          <a:p>
            <a:pPr algn="ctr"/>
            <a:endParaRPr lang="es-MX" sz="4400" b="1" cap="all" spc="100" dirty="0">
              <a:solidFill>
                <a:srgbClr val="0000FF"/>
              </a:solidFill>
              <a:effectLst>
                <a:outerShdw blurRad="38100" dist="38100" dir="2700000" algn="tl">
                  <a:srgbClr val="000000">
                    <a:alpha val="43137"/>
                  </a:srgbClr>
                </a:outerShdw>
              </a:effectLst>
              <a:latin typeface="+mj-lt"/>
              <a:ea typeface="+mj-ea"/>
              <a:cs typeface="+mj-cs"/>
            </a:endParaRPr>
          </a:p>
          <a:p>
            <a:pPr algn="ctr">
              <a:lnSpc>
                <a:spcPct val="107000"/>
              </a:lnSpc>
              <a:spcAft>
                <a:spcPts val="800"/>
              </a:spcAft>
            </a:pPr>
            <a:r>
              <a:rPr lang="es-ES" sz="4000" b="1" dirty="0">
                <a:solidFill>
                  <a:srgbClr val="FF0066"/>
                </a:solidFill>
                <a:effectLst/>
                <a:latin typeface="Calibri" panose="020F0502020204030204" pitchFamily="34" charset="0"/>
                <a:ea typeface="Calibri" panose="020F0502020204030204" pitchFamily="34" charset="0"/>
                <a:cs typeface="Times New Roman" panose="02020603050405020304" pitchFamily="18" charset="0"/>
              </a:rPr>
              <a:t>UNA MIRADA A MI FAMILIA</a:t>
            </a:r>
            <a:endParaRPr lang="es-MX" sz="4000" dirty="0">
              <a:solidFill>
                <a:srgbClr val="FF0066"/>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ES" sz="4000" b="1" dirty="0">
                <a:solidFill>
                  <a:srgbClr val="FF0066"/>
                </a:solidFill>
                <a:effectLst/>
                <a:latin typeface="Calibri" panose="020F0502020204030204" pitchFamily="34" charset="0"/>
                <a:ea typeface="Calibri" panose="020F0502020204030204" pitchFamily="34" charset="0"/>
                <a:cs typeface="Times New Roman" panose="02020603050405020304" pitchFamily="18" charset="0"/>
              </a:rPr>
              <a:t>Material: Una fotografía familiar.</a:t>
            </a:r>
            <a:endParaRPr lang="es-MX" sz="4000" dirty="0">
              <a:solidFill>
                <a:srgbClr val="FF0066"/>
              </a:solidFill>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MX" sz="4400" b="1" cap="all" spc="100" dirty="0">
              <a:solidFill>
                <a:srgbClr val="0000FF"/>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393888263"/>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
            <a:extLst>
              <a:ext uri="{FF2B5EF4-FFF2-40B4-BE49-F238E27FC236}">
                <a16:creationId xmlns:a16="http://schemas.microsoft.com/office/drawing/2014/main" id="{06403CAC-6103-44C9-B687-A2C18173F26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0"/>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9FE846C3-878B-4A61-87F4-2A5656E986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39" name="Rectangle 38">
            <a:extLst>
              <a:ext uri="{FF2B5EF4-FFF2-40B4-BE49-F238E27FC236}">
                <a16:creationId xmlns:a16="http://schemas.microsoft.com/office/drawing/2014/main" id="{D4789EB8-C7B9-41CD-9B95-DCCECF1EB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2">
            <a:extLst>
              <a:ext uri="{FF2B5EF4-FFF2-40B4-BE49-F238E27FC236}">
                <a16:creationId xmlns:a16="http://schemas.microsoft.com/office/drawing/2014/main" id="{09523DF8-9928-4EF3-8A60-071169D974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0DBE017B-E5E7-4BF1-81B6-346D7281AB4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7" name="1 Título"/>
          <p:cNvSpPr txBox="1">
            <a:spLocks/>
          </p:cNvSpPr>
          <p:nvPr/>
        </p:nvSpPr>
        <p:spPr>
          <a:xfrm>
            <a:off x="3348787" y="-603448"/>
            <a:ext cx="5004665" cy="1596177"/>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90000"/>
              </a:lnSpc>
              <a:spcAft>
                <a:spcPts val="600"/>
              </a:spcAft>
            </a:pPr>
            <a:r>
              <a:rPr lang="en-US" sz="3600" b="1" dirty="0">
                <a:solidFill>
                  <a:schemeClr val="tx1"/>
                </a:solidFill>
              </a:rPr>
              <a:t>ORACIÓN </a:t>
            </a:r>
            <a:r>
              <a:rPr lang="en-US" sz="3600" b="1" dirty="0" err="1">
                <a:solidFill>
                  <a:schemeClr val="tx1"/>
                </a:solidFill>
              </a:rPr>
              <a:t>fINAL</a:t>
            </a:r>
            <a:endParaRPr lang="en-US" sz="3600" b="1" dirty="0">
              <a:solidFill>
                <a:schemeClr val="tx1"/>
              </a:solidFill>
            </a:endParaRPr>
          </a:p>
        </p:txBody>
      </p:sp>
      <p:sp>
        <p:nvSpPr>
          <p:cNvPr id="6" name="Rectangle 5">
            <a:extLst>
              <a:ext uri="{FF2B5EF4-FFF2-40B4-BE49-F238E27FC236}">
                <a16:creationId xmlns:a16="http://schemas.microsoft.com/office/drawing/2014/main" id="{C8EFBDA6-AD04-49A3-BA7A-70A488CE559B}"/>
              </a:ext>
            </a:extLst>
          </p:cNvPr>
          <p:cNvSpPr>
            <a:spLocks noChangeArrowheads="1"/>
          </p:cNvSpPr>
          <p:nvPr/>
        </p:nvSpPr>
        <p:spPr bwMode="auto">
          <a:xfrm>
            <a:off x="3055680" y="332656"/>
            <a:ext cx="6088320" cy="517051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es-MX" sz="2800" b="1" dirty="0">
                <a:effectLst/>
                <a:latin typeface="Calibri" panose="020F0502020204030204" pitchFamily="34" charset="0"/>
                <a:ea typeface="Calibri" panose="020F0502020204030204" pitchFamily="34" charset="0"/>
                <a:cs typeface="Times New Roman" panose="02020603050405020304" pitchFamily="18" charset="0"/>
              </a:rPr>
              <a:t>UN  HOGAR  FELIZ</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2800" b="1" dirty="0">
                <a:effectLst/>
                <a:latin typeface="Calibri" panose="020F0502020204030204" pitchFamily="34" charset="0"/>
                <a:ea typeface="Calibri" panose="020F0502020204030204" pitchFamily="34" charset="0"/>
                <a:cs typeface="Times New Roman" panose="02020603050405020304" pitchFamily="18" charset="0"/>
              </a:rPr>
              <a:t>Señor Jesús, tu viviste en una familia feliz, haz  de nuestra casa una morada de tu presencia, un hogar cálido y dichoso, venga la tranquilidad a todos sus miembros, la serenidad a nuestros nervios, el control a nuestras lenguas,</a:t>
            </a:r>
            <a:endParaRPr lang="es-MX"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2800" b="1" dirty="0">
                <a:effectLst/>
                <a:latin typeface="Calibri" panose="020F0502020204030204" pitchFamily="34" charset="0"/>
                <a:ea typeface="Calibri" panose="020F0502020204030204" pitchFamily="34" charset="0"/>
                <a:cs typeface="Times New Roman" panose="02020603050405020304" pitchFamily="18" charset="0"/>
              </a:rPr>
              <a:t>la salud a nuestros cuerpos. Que los hijos sean y se sientan amados, y se alejen de ellos para siempre la  ingratitud y el egoísmo, inunda Señor, el corazón de los padres de paciencia y comprensión, y de una generosidad sin limites.</a:t>
            </a:r>
            <a:endParaRPr lang="es-MX" sz="36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45" name="Straight Connector 44">
            <a:extLst>
              <a:ext uri="{FF2B5EF4-FFF2-40B4-BE49-F238E27FC236}">
                <a16:creationId xmlns:a16="http://schemas.microsoft.com/office/drawing/2014/main" id="{C1A230AA-FCCE-4008-A77C-D74AB0F513F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55679" y="0"/>
            <a:ext cx="0" cy="685800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pic>
        <p:nvPicPr>
          <p:cNvPr id="3" name="Imagen 2">
            <a:extLst>
              <a:ext uri="{FF2B5EF4-FFF2-40B4-BE49-F238E27FC236}">
                <a16:creationId xmlns:a16="http://schemas.microsoft.com/office/drawing/2014/main" id="{A4C3D597-7810-FF23-BDD0-F758C6CF5096}"/>
              </a:ext>
            </a:extLst>
          </p:cNvPr>
          <p:cNvPicPr>
            <a:picLocks noChangeAspect="1"/>
          </p:cNvPicPr>
          <p:nvPr/>
        </p:nvPicPr>
        <p:blipFill>
          <a:blip r:embed="rId4"/>
          <a:stretch>
            <a:fillRect/>
          </a:stretch>
        </p:blipFill>
        <p:spPr>
          <a:xfrm>
            <a:off x="-2" y="0"/>
            <a:ext cx="3055677" cy="6857999"/>
          </a:xfrm>
          <a:prstGeom prst="rect">
            <a:avLst/>
          </a:prstGeom>
        </p:spPr>
      </p:pic>
    </p:spTree>
    <p:extLst>
      <p:ext uri="{BB962C8B-B14F-4D97-AF65-F5344CB8AC3E}">
        <p14:creationId xmlns:p14="http://schemas.microsoft.com/office/powerpoint/2010/main" val="19383914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
            <a:extLst>
              <a:ext uri="{FF2B5EF4-FFF2-40B4-BE49-F238E27FC236}">
                <a16:creationId xmlns:a16="http://schemas.microsoft.com/office/drawing/2014/main" id="{06403CAC-6103-44C9-B687-A2C18173F26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0"/>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9FE846C3-878B-4A61-87F4-2A5656E986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39" name="Rectangle 38">
            <a:extLst>
              <a:ext uri="{FF2B5EF4-FFF2-40B4-BE49-F238E27FC236}">
                <a16:creationId xmlns:a16="http://schemas.microsoft.com/office/drawing/2014/main" id="{D4789EB8-C7B9-41CD-9B95-DCCECF1EB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2">
            <a:extLst>
              <a:ext uri="{FF2B5EF4-FFF2-40B4-BE49-F238E27FC236}">
                <a16:creationId xmlns:a16="http://schemas.microsoft.com/office/drawing/2014/main" id="{09523DF8-9928-4EF3-8A60-071169D974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0DBE017B-E5E7-4BF1-81B6-346D7281AB4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7" name="1 Título"/>
          <p:cNvSpPr txBox="1">
            <a:spLocks/>
          </p:cNvSpPr>
          <p:nvPr/>
        </p:nvSpPr>
        <p:spPr>
          <a:xfrm>
            <a:off x="3348787" y="-531440"/>
            <a:ext cx="5004665" cy="1596177"/>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pPr algn="ctr" fontAlgn="auto">
              <a:lnSpc>
                <a:spcPct val="90000"/>
              </a:lnSpc>
              <a:spcAft>
                <a:spcPts val="600"/>
              </a:spcAft>
            </a:pPr>
            <a:r>
              <a:rPr lang="en-US" sz="3600" b="1" dirty="0">
                <a:solidFill>
                  <a:schemeClr val="tx1"/>
                </a:solidFill>
              </a:rPr>
              <a:t>ORACIÓN </a:t>
            </a:r>
            <a:r>
              <a:rPr lang="en-US" sz="3600" b="1" dirty="0" err="1">
                <a:solidFill>
                  <a:schemeClr val="tx1"/>
                </a:solidFill>
              </a:rPr>
              <a:t>fINAL</a:t>
            </a:r>
            <a:endParaRPr lang="en-US" sz="3600" b="1" dirty="0">
              <a:solidFill>
                <a:schemeClr val="tx1"/>
              </a:solidFill>
            </a:endParaRPr>
          </a:p>
        </p:txBody>
      </p:sp>
      <p:sp>
        <p:nvSpPr>
          <p:cNvPr id="6" name="Rectangle 5">
            <a:extLst>
              <a:ext uri="{FF2B5EF4-FFF2-40B4-BE49-F238E27FC236}">
                <a16:creationId xmlns:a16="http://schemas.microsoft.com/office/drawing/2014/main" id="{C8EFBDA6-AD04-49A3-BA7A-70A488CE559B}"/>
              </a:ext>
            </a:extLst>
          </p:cNvPr>
          <p:cNvSpPr>
            <a:spLocks noChangeArrowheads="1"/>
          </p:cNvSpPr>
          <p:nvPr/>
        </p:nvSpPr>
        <p:spPr bwMode="auto">
          <a:xfrm>
            <a:off x="3055680" y="476672"/>
            <a:ext cx="6088320" cy="517051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es-MX" sz="2600" b="1" dirty="0">
                <a:effectLst/>
                <a:latin typeface="Calibri" panose="020F0502020204030204" pitchFamily="34" charset="0"/>
                <a:ea typeface="Calibri" panose="020F0502020204030204" pitchFamily="34" charset="0"/>
                <a:cs typeface="Times New Roman" panose="02020603050405020304" pitchFamily="18" charset="0"/>
              </a:rPr>
              <a:t>Extiende, Señor Dios, un toldo de amor para cobijar y refrescar, calentar y madurar a  todos los hijos de la casa. Danos el pan de cada día, y aleja de nuestra casa el afán de exhibir, brillar y aparecer, líbranos de las vanidades mundanas y de las ambiciones que inquietan y roban la paz. Que la alegría brille en los ojos, la con</a:t>
            </a:r>
            <a:r>
              <a:rPr lang="en-US" sz="2600" b="1" dirty="0">
                <a:effectLst/>
                <a:latin typeface="Calibri" panose="020F0502020204030204" pitchFamily="34" charset="0"/>
                <a:ea typeface="Calibri" panose="020F0502020204030204" pitchFamily="34" charset="0"/>
                <a:cs typeface="Times New Roman" panose="02020603050405020304" pitchFamily="18" charset="0"/>
              </a:rPr>
              <a:t>ﬁ</a:t>
            </a:r>
            <a:r>
              <a:rPr lang="es-MX" sz="2600" b="1" dirty="0" err="1">
                <a:effectLst/>
                <a:latin typeface="Calibri" panose="020F0502020204030204" pitchFamily="34" charset="0"/>
                <a:ea typeface="Calibri" panose="020F0502020204030204" pitchFamily="34" charset="0"/>
                <a:cs typeface="Times New Roman" panose="02020603050405020304" pitchFamily="18" charset="0"/>
              </a:rPr>
              <a:t>anza</a:t>
            </a:r>
            <a:r>
              <a:rPr lang="es-MX" sz="2600" b="1" dirty="0">
                <a:effectLst/>
                <a:latin typeface="Calibri" panose="020F0502020204030204" pitchFamily="34" charset="0"/>
                <a:ea typeface="Calibri" panose="020F0502020204030204" pitchFamily="34" charset="0"/>
                <a:cs typeface="Times New Roman" panose="02020603050405020304" pitchFamily="18" charset="0"/>
              </a:rPr>
              <a:t> abra todas las puertas, la dicha resplandezca como un sol, sea la paz la reina de nuestro hogar y la unidad su solido entramado. Te lo pedimos a ti, que fuiste un hijo feliz en el hogar de Nazaret junto a María y José.</a:t>
            </a:r>
            <a:endParaRPr lang="es-MX" sz="2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sz="2400" b="1" dirty="0">
                <a:effectLst/>
                <a:latin typeface="Calibri" panose="020F0502020204030204" pitchFamily="34" charset="0"/>
                <a:ea typeface="Calibri" panose="020F0502020204030204" pitchFamily="34" charset="0"/>
                <a:cs typeface="Times New Roman" panose="02020603050405020304" pitchFamily="18" charset="0"/>
              </a:rPr>
              <a:t>Amen.</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45" name="Straight Connector 44">
            <a:extLst>
              <a:ext uri="{FF2B5EF4-FFF2-40B4-BE49-F238E27FC236}">
                <a16:creationId xmlns:a16="http://schemas.microsoft.com/office/drawing/2014/main" id="{C1A230AA-FCCE-4008-A77C-D74AB0F513F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55679" y="0"/>
            <a:ext cx="0" cy="6858000"/>
          </a:xfrm>
          <a:prstGeom prst="line">
            <a:avLst/>
          </a:prstGeom>
          <a:ln w="82550" cap="sq">
            <a:solidFill>
              <a:srgbClr val="D9D9D9"/>
            </a:solidFill>
            <a:miter lim="800000"/>
          </a:ln>
          <a:scene3d>
            <a:camera prst="orthographicFront"/>
            <a:lightRig rig="threePt" dir="t">
              <a:rot lat="0" lon="0" rev="2700000"/>
            </a:lightRig>
          </a:scene3d>
          <a:sp3d contourW="6350">
            <a:bevelT h="38100"/>
            <a:contourClr>
              <a:srgbClr val="BFBFBF"/>
            </a:contourClr>
          </a:sp3d>
        </p:spPr>
        <p:style>
          <a:lnRef idx="1">
            <a:schemeClr val="accent1"/>
          </a:lnRef>
          <a:fillRef idx="0">
            <a:schemeClr val="accent1"/>
          </a:fillRef>
          <a:effectRef idx="0">
            <a:schemeClr val="accent1"/>
          </a:effectRef>
          <a:fontRef idx="minor">
            <a:schemeClr val="tx1"/>
          </a:fontRef>
        </p:style>
      </p:cxnSp>
      <p:pic>
        <p:nvPicPr>
          <p:cNvPr id="3" name="Imagen 2">
            <a:extLst>
              <a:ext uri="{FF2B5EF4-FFF2-40B4-BE49-F238E27FC236}">
                <a16:creationId xmlns:a16="http://schemas.microsoft.com/office/drawing/2014/main" id="{A4C3D597-7810-FF23-BDD0-F758C6CF5096}"/>
              </a:ext>
            </a:extLst>
          </p:cNvPr>
          <p:cNvPicPr>
            <a:picLocks noChangeAspect="1"/>
          </p:cNvPicPr>
          <p:nvPr/>
        </p:nvPicPr>
        <p:blipFill>
          <a:blip r:embed="rId4"/>
          <a:stretch>
            <a:fillRect/>
          </a:stretch>
        </p:blipFill>
        <p:spPr>
          <a:xfrm>
            <a:off x="-2" y="-43610"/>
            <a:ext cx="3055677" cy="6901609"/>
          </a:xfrm>
          <a:prstGeom prst="rect">
            <a:avLst/>
          </a:prstGeom>
        </p:spPr>
      </p:pic>
    </p:spTree>
    <p:extLst>
      <p:ext uri="{BB962C8B-B14F-4D97-AF65-F5344CB8AC3E}">
        <p14:creationId xmlns:p14="http://schemas.microsoft.com/office/powerpoint/2010/main" val="24945790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Picture 2">
            <a:extLst>
              <a:ext uri="{FF2B5EF4-FFF2-40B4-BE49-F238E27FC236}">
                <a16:creationId xmlns:a16="http://schemas.microsoft.com/office/drawing/2014/main" id="{E77D5960-B3B3-4AE1-8BBD-3C55D906A61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0" y="0"/>
            <a:ext cx="9144002" cy="6858001"/>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2">
            <a:extLst>
              <a:ext uri="{FF2B5EF4-FFF2-40B4-BE49-F238E27FC236}">
                <a16:creationId xmlns:a16="http://schemas.microsoft.com/office/drawing/2014/main" id="{9CB45896-DF82-4158-8135-BB4EF22198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75" name="Rectangle 74">
            <a:extLst>
              <a:ext uri="{FF2B5EF4-FFF2-40B4-BE49-F238E27FC236}">
                <a16:creationId xmlns:a16="http://schemas.microsoft.com/office/drawing/2014/main" id="{40EB365E-3181-4CB3-9344-A19E734A0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2">
            <a:extLst>
              <a:ext uri="{FF2B5EF4-FFF2-40B4-BE49-F238E27FC236}">
                <a16:creationId xmlns:a16="http://schemas.microsoft.com/office/drawing/2014/main" id="{BC5DFD5B-FBF8-4DA4-8334-E301342BE50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8" name="1 Título"/>
          <p:cNvSpPr txBox="1">
            <a:spLocks/>
          </p:cNvSpPr>
          <p:nvPr/>
        </p:nvSpPr>
        <p:spPr>
          <a:xfrm>
            <a:off x="736619" y="2276872"/>
            <a:ext cx="3131603" cy="3131913"/>
          </a:xfrm>
          <a:prstGeom prst="rect">
            <a:avLst/>
          </a:prstGeom>
        </p:spPr>
        <p:txBody>
          <a:bodyPr vert="horz" lIns="91440" tIns="45720" rIns="91440" bIns="45720" rtlCol="0" anchor="b">
            <a:normAutofit/>
          </a:bodyPr>
          <a:lstStyle/>
          <a:p>
            <a:pPr marL="0" marR="0" lvl="0" indent="0" algn="ctr" defTabSz="914400" fontAlgn="auto">
              <a:lnSpc>
                <a:spcPct val="90000"/>
              </a:lnSpc>
              <a:spcBef>
                <a:spcPct val="0"/>
              </a:spcBef>
              <a:spcAft>
                <a:spcPts val="600"/>
              </a:spcAft>
              <a:buClrTx/>
              <a:buSzTx/>
              <a:tabLst/>
              <a:defRPr/>
            </a:pPr>
            <a:r>
              <a:rPr kumimoji="0" lang="en-US" sz="4100" b="1" i="0" u="none" strike="noStrike" cap="all" spc="100" normalizeH="0" noProof="0" dirty="0">
                <a:ln>
                  <a:noFill/>
                </a:ln>
                <a:uLnTx/>
                <a:uFillTx/>
                <a:latin typeface="+mj-lt"/>
                <a:ea typeface="+mj-ea"/>
                <a:cs typeface="+mj-cs"/>
              </a:rPr>
              <a:t>CANTO final</a:t>
            </a:r>
          </a:p>
          <a:p>
            <a:pPr algn="ctr" defTabSz="914400">
              <a:lnSpc>
                <a:spcPct val="90000"/>
              </a:lnSpc>
              <a:spcBef>
                <a:spcPct val="0"/>
              </a:spcBef>
              <a:spcAft>
                <a:spcPts val="600"/>
              </a:spcAft>
            </a:pPr>
            <a:endParaRPr lang="en-US" sz="4100" b="1" cap="all" spc="100" dirty="0">
              <a:latin typeface="+mj-lt"/>
              <a:ea typeface="+mj-ea"/>
              <a:cs typeface="+mj-cs"/>
            </a:endParaRPr>
          </a:p>
          <a:p>
            <a:pPr algn="ctr" defTabSz="914400">
              <a:lnSpc>
                <a:spcPct val="90000"/>
              </a:lnSpc>
              <a:spcBef>
                <a:spcPct val="0"/>
              </a:spcBef>
              <a:spcAft>
                <a:spcPts val="600"/>
              </a:spcAft>
            </a:pPr>
            <a:r>
              <a:rPr lang="en-US" sz="4100" b="1" cap="all" spc="100" dirty="0">
                <a:latin typeface="+mj-lt"/>
                <a:ea typeface="+mj-ea"/>
                <a:cs typeface="+mj-cs"/>
              </a:rPr>
              <a:t>cancion A LA FAMILIA</a:t>
            </a:r>
            <a:r>
              <a:rPr lang="en-US" sz="4100" b="1" cap="all" dirty="0">
                <a:latin typeface="+mj-lt"/>
                <a:ea typeface="+mj-ea"/>
                <a:cs typeface="+mj-cs"/>
              </a:rPr>
              <a:t> </a:t>
            </a:r>
            <a:endParaRPr lang="en-US" sz="4100" cap="all" dirty="0">
              <a:latin typeface="+mj-lt"/>
              <a:ea typeface="+mj-ea"/>
              <a:cs typeface="+mj-cs"/>
            </a:endParaRPr>
          </a:p>
          <a:p>
            <a:pPr marL="0" marR="0" lvl="0" indent="0" algn="ctr" defTabSz="914400" fontAlgn="auto">
              <a:lnSpc>
                <a:spcPct val="90000"/>
              </a:lnSpc>
              <a:spcBef>
                <a:spcPct val="0"/>
              </a:spcBef>
              <a:spcAft>
                <a:spcPts val="600"/>
              </a:spcAft>
              <a:buClrTx/>
              <a:buSzTx/>
              <a:tabLst/>
              <a:defRPr/>
            </a:pPr>
            <a:endParaRPr kumimoji="0" lang="en-US" sz="4100" b="1" i="0" u="none" strike="noStrike" cap="all" spc="100" normalizeH="0" noProof="0" dirty="0">
              <a:ln>
                <a:noFill/>
              </a:ln>
              <a:uLnTx/>
              <a:uFillTx/>
              <a:latin typeface="+mj-lt"/>
              <a:ea typeface="+mj-ea"/>
              <a:cs typeface="+mj-cs"/>
            </a:endParaRPr>
          </a:p>
        </p:txBody>
      </p:sp>
      <p:pic>
        <p:nvPicPr>
          <p:cNvPr id="4" name="Imagen 3">
            <a:hlinkClick r:id="rId4" action="ppaction://hlinkfile"/>
            <a:extLst>
              <a:ext uri="{FF2B5EF4-FFF2-40B4-BE49-F238E27FC236}">
                <a16:creationId xmlns:a16="http://schemas.microsoft.com/office/drawing/2014/main" id="{406C181B-6595-4D5D-98E8-8259BD0A6B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1927" y="1776528"/>
            <a:ext cx="3851838" cy="3297046"/>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79" name="Picture 78">
            <a:extLst>
              <a:ext uri="{FF2B5EF4-FFF2-40B4-BE49-F238E27FC236}">
                <a16:creationId xmlns:a16="http://schemas.microsoft.com/office/drawing/2014/main" id="{9B2245DD-E679-4B98-AC14-04FB0F31ADD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9698" name="AutoShape 2" descr="Resultado de imagen para luz en mi la famil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spTree>
    <p:extLst>
      <p:ext uri="{BB962C8B-B14F-4D97-AF65-F5344CB8AC3E}">
        <p14:creationId xmlns:p14="http://schemas.microsoft.com/office/powerpoint/2010/main" val="30778796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descr="Resultado de imagen para luz en mi la famil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2" name="ROBERT LEÓN CANCIÓN PARA LA FAMILIA_v720P (2)">
            <a:hlinkClick r:id="" action="ppaction://media"/>
            <a:extLst>
              <a:ext uri="{FF2B5EF4-FFF2-40B4-BE49-F238E27FC236}">
                <a16:creationId xmlns:a16="http://schemas.microsoft.com/office/drawing/2014/main" id="{3EA1157D-47B0-F685-F0C9-29B586E237D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1340"/>
            <a:ext cx="9144000" cy="6879340"/>
          </a:xfrm>
          <a:prstGeom prst="rect">
            <a:avLst/>
          </a:prstGeom>
        </p:spPr>
      </p:pic>
    </p:spTree>
    <p:extLst>
      <p:ext uri="{BB962C8B-B14F-4D97-AF65-F5344CB8AC3E}">
        <p14:creationId xmlns:p14="http://schemas.microsoft.com/office/powerpoint/2010/main" val="3317782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55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p:cNvSpPr txBox="1">
            <a:spLocks/>
          </p:cNvSpPr>
          <p:nvPr/>
        </p:nvSpPr>
        <p:spPr>
          <a:xfrm>
            <a:off x="1403648" y="332656"/>
            <a:ext cx="7024744" cy="1143000"/>
          </a:xfrm>
          <a:prstGeom prst="rect">
            <a:avLst/>
          </a:prstGeom>
        </p:spPr>
        <p:txBody>
          <a:bodyPr>
            <a:noAutofit/>
          </a:bodyPr>
          <a:lstStyle/>
          <a:p>
            <a:pPr marL="0" marR="0" lvl="0" indent="0" algn="ctr" defTabSz="914400" rtl="0" eaLnBrk="1" fontAlgn="auto" latinLnBrk="0" hangingPunct="1">
              <a:spcBef>
                <a:spcPct val="0"/>
              </a:spcBef>
              <a:spcAft>
                <a:spcPts val="0"/>
              </a:spcAft>
              <a:buClrTx/>
              <a:buSzTx/>
              <a:buFontTx/>
              <a:buNone/>
              <a:tabLst/>
              <a:defRPr/>
            </a:pPr>
            <a:r>
              <a:rPr lang="es-MX" sz="6000" b="1" cap="all" spc="100" dirty="0">
                <a:solidFill>
                  <a:srgbClr val="0000FF"/>
                </a:solidFill>
                <a:effectLst>
                  <a:outerShdw blurRad="38100" dist="38100" dir="2700000" algn="tl">
                    <a:srgbClr val="000000">
                      <a:alpha val="43137"/>
                    </a:srgbClr>
                  </a:outerShdw>
                </a:effectLst>
                <a:latin typeface="+mj-lt"/>
                <a:ea typeface="+mj-ea"/>
                <a:cs typeface="+mj-cs"/>
              </a:rPr>
              <a:t>Jesús merece toda la gloria</a:t>
            </a:r>
            <a:endParaRPr kumimoji="0" lang="es-MX" sz="6000" b="1" i="0" u="none" strike="noStrike" kern="1200" cap="all" spc="100" normalizeH="0" baseline="0" noProof="0" dirty="0">
              <a:ln>
                <a:noFill/>
              </a:ln>
              <a:solidFill>
                <a:srgbClr val="0000FF"/>
              </a:solidFill>
              <a:effectLst>
                <a:outerShdw blurRad="38100" dist="38100" dir="2700000" algn="tl">
                  <a:srgbClr val="000000">
                    <a:alpha val="43137"/>
                  </a:srgbClr>
                </a:outerShdw>
              </a:effectLst>
              <a:uLnTx/>
              <a:uFillTx/>
              <a:latin typeface="+mj-lt"/>
              <a:ea typeface="+mj-ea"/>
              <a:cs typeface="+mj-cs"/>
            </a:endParaRPr>
          </a:p>
        </p:txBody>
      </p:sp>
      <p:sp>
        <p:nvSpPr>
          <p:cNvPr id="29698" name="AutoShape 2" descr="Resultado de imagen para luz en mi la famil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800" y="2204864"/>
            <a:ext cx="4032448" cy="4385295"/>
          </a:xfrm>
          <a:prstGeom prst="rect">
            <a:avLst/>
          </a:prstGeom>
        </p:spPr>
      </p:pic>
    </p:spTree>
    <p:extLst>
      <p:ext uri="{BB962C8B-B14F-4D97-AF65-F5344CB8AC3E}">
        <p14:creationId xmlns:p14="http://schemas.microsoft.com/office/powerpoint/2010/main" val="3077120617"/>
      </p:ext>
    </p:extLst>
  </p:cSld>
  <p:clrMapOvr>
    <a:masterClrMapping/>
  </p:clrMapOvr>
</p:sld>
</file>

<file path=ppt/theme/theme1.xml><?xml version="1.0" encoding="utf-8"?>
<a:theme xmlns:a="http://schemas.openxmlformats.org/drawingml/2006/main" name="Gota">
  <a:themeElements>
    <a:clrScheme name="Gota">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Got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Gota">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themeOverride>
</file>

<file path=docProps/app.xml><?xml version="1.0" encoding="utf-8"?>
<Properties xmlns="http://schemas.openxmlformats.org/officeDocument/2006/extended-properties" xmlns:vt="http://schemas.openxmlformats.org/officeDocument/2006/docPropsVTypes">
  <TotalTime>123</TotalTime>
  <Words>2615</Words>
  <Application>Microsoft Macintosh PowerPoint</Application>
  <PresentationFormat>Presentación en pantalla (4:3)</PresentationFormat>
  <Paragraphs>190</Paragraphs>
  <Slides>39</Slides>
  <Notes>31</Notes>
  <HiddenSlides>0</HiddenSlides>
  <MMClips>2</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39</vt:i4>
      </vt:variant>
    </vt:vector>
  </HeadingPairs>
  <TitlesOfParts>
    <vt:vector size="46" baseType="lpstr">
      <vt:lpstr>Arial</vt:lpstr>
      <vt:lpstr>Calibri</vt:lpstr>
      <vt:lpstr>Dreaming Outloud Pro</vt:lpstr>
      <vt:lpstr>Symbol</vt:lpstr>
      <vt:lpstr>Times New Roman</vt:lpstr>
      <vt:lpstr>Tw Cen MT</vt:lpstr>
      <vt:lpstr>Gota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juan carlos conocido</dc:creator>
  <cp:lastModifiedBy>amado rios</cp:lastModifiedBy>
  <cp:revision>12</cp:revision>
  <dcterms:created xsi:type="dcterms:W3CDTF">2019-11-11T19:38:43Z</dcterms:created>
  <dcterms:modified xsi:type="dcterms:W3CDTF">2025-02-19T18:16:44Z</dcterms:modified>
</cp:coreProperties>
</file>