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sldIdLst>
    <p:sldId id="256" r:id="rId2"/>
    <p:sldId id="284" r:id="rId3"/>
    <p:sldId id="307" r:id="rId4"/>
    <p:sldId id="308" r:id="rId5"/>
    <p:sldId id="309" r:id="rId6"/>
    <p:sldId id="314" r:id="rId7"/>
    <p:sldId id="257" r:id="rId8"/>
    <p:sldId id="285" r:id="rId9"/>
    <p:sldId id="315" r:id="rId10"/>
    <p:sldId id="316" r:id="rId11"/>
    <p:sldId id="317" r:id="rId12"/>
    <p:sldId id="286" r:id="rId13"/>
    <p:sldId id="297" r:id="rId14"/>
    <p:sldId id="318" r:id="rId15"/>
    <p:sldId id="319" r:id="rId16"/>
    <p:sldId id="280" r:id="rId17"/>
    <p:sldId id="281"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058"/>
    <p:restoredTop sz="96115"/>
  </p:normalViewPr>
  <p:slideViewPr>
    <p:cSldViewPr snapToGrid="0">
      <p:cViewPr varScale="1">
        <p:scale>
          <a:sx n="101" d="100"/>
          <a:sy n="101" d="100"/>
        </p:scale>
        <p:origin x="200" y="8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s-MX"/>
              <a:t>Haz clic para modificar el estilo de título del patrón</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83284890-85D2-4D7B-8EF5-15A9C1DB8F42}" type="datetimeFigureOut">
              <a:rPr lang="en-US" smtClean="0"/>
              <a:t>2/19/25</a:t>
            </a:fld>
            <a:endParaRPr lang="en-US"/>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4FAB73BC-B049-4115-A692-8D63A059BFB8}" type="slidenum">
              <a:rPr lang="en-US" smtClean="0"/>
              <a:pPr/>
              <a:t>‹Nº›</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43852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Content Placeholder 2"/>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smtClean="0"/>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‹Nº›</a:t>
            </a:fld>
            <a:endParaRPr lang="en-US"/>
          </a:p>
        </p:txBody>
      </p:sp>
    </p:spTree>
    <p:extLst>
      <p:ext uri="{BB962C8B-B14F-4D97-AF65-F5344CB8AC3E}">
        <p14:creationId xmlns:p14="http://schemas.microsoft.com/office/powerpoint/2010/main" val="178213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s-MX"/>
              <a:t>Haz clic para modificar el estilo de título del patrón</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C6F822A4-8DA6-4447-9B1F-C5DB58435268}" type="datetimeFigureOut">
              <a:rPr lang="en-US" smtClean="0"/>
              <a:t>2/19/25</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4FAB73BC-B049-4115-A692-8D63A059BFB8}" type="slidenum">
              <a:rPr lang="en-US" smtClean="0"/>
              <a:pPr/>
              <a:t>‹Nº›</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129543877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smtClean="0"/>
              <a:t>2/19/25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‹Nº›</a:t>
            </a:fld>
            <a:endParaRPr lang="en-US"/>
          </a:p>
        </p:txBody>
      </p:sp>
    </p:spTree>
    <p:extLst>
      <p:ext uri="{BB962C8B-B14F-4D97-AF65-F5344CB8AC3E}">
        <p14:creationId xmlns:p14="http://schemas.microsoft.com/office/powerpoint/2010/main" val="266810028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Content Placeholder 3"/>
          <p:cNvSpPr>
            <a:spLocks noGrp="1"/>
          </p:cNvSpPr>
          <p:nvPr>
            <p:ph sz="half" idx="2"/>
          </p:nvPr>
        </p:nvSpPr>
        <p:spPr>
          <a:xfrm>
            <a:off x="1257300" y="2909102"/>
            <a:ext cx="4800600" cy="299639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Content Placeholder 5"/>
          <p:cNvSpPr>
            <a:spLocks noGrp="1"/>
          </p:cNvSpPr>
          <p:nvPr>
            <p:ph sz="quarter" idx="4"/>
          </p:nvPr>
        </p:nvSpPr>
        <p:spPr>
          <a:xfrm>
            <a:off x="6633864" y="2909102"/>
            <a:ext cx="4800600" cy="299639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smtClean="0"/>
              <a:t>2/19/25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t>‹Nº›</a:t>
            </a:fld>
            <a:endParaRPr lang="en-US"/>
          </a:p>
        </p:txBody>
      </p:sp>
    </p:spTree>
    <p:extLst>
      <p:ext uri="{BB962C8B-B14F-4D97-AF65-F5344CB8AC3E}">
        <p14:creationId xmlns:p14="http://schemas.microsoft.com/office/powerpoint/2010/main" val="339381099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smtClean="0"/>
              <a:t>2/19/25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smtClean="0"/>
              <a:t>‹Nº›</a:t>
            </a:fld>
            <a:endParaRPr lang="en-US"/>
          </a:p>
        </p:txBody>
      </p:sp>
    </p:spTree>
    <p:extLst>
      <p:ext uri="{BB962C8B-B14F-4D97-AF65-F5344CB8AC3E}">
        <p14:creationId xmlns:p14="http://schemas.microsoft.com/office/powerpoint/2010/main" val="4756756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smtClean="0"/>
              <a:t>2/19/25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smtClean="0"/>
              <a:t>‹Nº›</a:t>
            </a:fld>
            <a:endParaRPr lang="en-US"/>
          </a:p>
        </p:txBody>
      </p:sp>
    </p:spTree>
    <p:extLst>
      <p:ext uri="{BB962C8B-B14F-4D97-AF65-F5344CB8AC3E}">
        <p14:creationId xmlns:p14="http://schemas.microsoft.com/office/powerpoint/2010/main" val="35800995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s-MX"/>
              <a:t>Haz clic para modificar el estilo de título del patrón</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Date Placeholder 4"/>
          <p:cNvSpPr>
            <a:spLocks noGrp="1"/>
          </p:cNvSpPr>
          <p:nvPr>
            <p:ph type="dt" sz="half" idx="10"/>
          </p:nvPr>
        </p:nvSpPr>
        <p:spPr>
          <a:xfrm>
            <a:off x="765051" y="6375679"/>
            <a:ext cx="1233355" cy="348462"/>
          </a:xfrm>
        </p:spPr>
        <p:txBody>
          <a:bodyPr/>
          <a:lstStyle/>
          <a:p>
            <a:fld id="{DA16AA21-1863-4931-97CB-99D0A168701B}" type="datetimeFigureOut">
              <a:rPr lang="en-US" smtClean="0"/>
              <a:t>2/19/25</a:t>
            </a:fld>
            <a:endParaRPr lang="en-US"/>
          </a:p>
        </p:txBody>
      </p:sp>
      <p:sp>
        <p:nvSpPr>
          <p:cNvPr id="6" name="Footer Placeholder 5"/>
          <p:cNvSpPr>
            <a:spLocks noGrp="1"/>
          </p:cNvSpPr>
          <p:nvPr>
            <p:ph type="ftr" sz="quarter" idx="11"/>
          </p:nvPr>
        </p:nvSpPr>
        <p:spPr>
          <a:xfrm>
            <a:off x="2103620" y="6375679"/>
            <a:ext cx="3482179" cy="345796"/>
          </a:xfrm>
        </p:spPr>
        <p:txBody>
          <a:bodyPr/>
          <a:lstStyle/>
          <a:p>
            <a:endParaRPr lang="en-US"/>
          </a:p>
        </p:txBody>
      </p:sp>
      <p:sp>
        <p:nvSpPr>
          <p:cNvPr id="7" name="Slide Number Placeholder 6"/>
          <p:cNvSpPr>
            <a:spLocks noGrp="1"/>
          </p:cNvSpPr>
          <p:nvPr>
            <p:ph type="sldNum" sz="quarter" idx="12"/>
          </p:nvPr>
        </p:nvSpPr>
        <p:spPr>
          <a:xfrm>
            <a:off x="5691014" y="6375679"/>
            <a:ext cx="1232456" cy="345796"/>
          </a:xfrm>
        </p:spPr>
        <p:txBody>
          <a:bodyPr/>
          <a:lstStyle/>
          <a:p>
            <a:fld id="{4FAB73BC-B049-4115-A692-8D63A059BFB8}" type="slidenum">
              <a:rPr lang="en-US" smtClean="0"/>
              <a:t>‹Nº›</a:t>
            </a:fld>
            <a:endParaRPr lang="en-US"/>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43550091"/>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MX"/>
              <a:t>Haz clic en el icono para agregar una imagen</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s-MX"/>
              <a:t>Haz clic para modificar el estilo de título del patrón</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Date Placeholder 4"/>
          <p:cNvSpPr>
            <a:spLocks noGrp="1"/>
          </p:cNvSpPr>
          <p:nvPr>
            <p:ph type="dt" sz="half" idx="10"/>
          </p:nvPr>
        </p:nvSpPr>
        <p:spPr>
          <a:xfrm>
            <a:off x="765950" y="6375679"/>
            <a:ext cx="1232456" cy="348462"/>
          </a:xfrm>
        </p:spPr>
        <p:txBody>
          <a:bodyPr/>
          <a:lstStyle/>
          <a:p>
            <a:fld id="{3772C379-9A7C-4C87-A116-CBE9F58B04C5}" type="datetimeFigureOut">
              <a:rPr lang="en-US" smtClean="0"/>
              <a:t>2/19/25</a:t>
            </a:fld>
            <a:endParaRPr lang="en-US"/>
          </a:p>
        </p:txBody>
      </p:sp>
      <p:sp>
        <p:nvSpPr>
          <p:cNvPr id="6" name="Footer Placeholder 5"/>
          <p:cNvSpPr>
            <a:spLocks noGrp="1"/>
          </p:cNvSpPr>
          <p:nvPr>
            <p:ph type="ftr" sz="quarter" idx="11"/>
          </p:nvPr>
        </p:nvSpPr>
        <p:spPr>
          <a:xfrm>
            <a:off x="2103621" y="6375679"/>
            <a:ext cx="3482178" cy="345796"/>
          </a:xfrm>
        </p:spPr>
        <p:txBody>
          <a:bodyPr/>
          <a:lstStyle/>
          <a:p>
            <a:r>
              <a:rPr lang="en-US"/>
              <a:t>
              </a:t>
            </a:r>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4FAB73BC-B049-4115-A692-8D63A059BFB8}" type="slidenum">
              <a:rPr lang="en-US" smtClean="0"/>
              <a:t>‹Nº›</a:t>
            </a:fld>
            <a:endParaRPr lang="en-US"/>
          </a:p>
        </p:txBody>
      </p:sp>
    </p:spTree>
    <p:extLst>
      <p:ext uri="{BB962C8B-B14F-4D97-AF65-F5344CB8AC3E}">
        <p14:creationId xmlns:p14="http://schemas.microsoft.com/office/powerpoint/2010/main" val="18946115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smtClean="0"/>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‹Nº›</a:t>
            </a:fld>
            <a:endParaRPr lang="en-US"/>
          </a:p>
        </p:txBody>
      </p:sp>
    </p:spTree>
    <p:extLst>
      <p:ext uri="{BB962C8B-B14F-4D97-AF65-F5344CB8AC3E}">
        <p14:creationId xmlns:p14="http://schemas.microsoft.com/office/powerpoint/2010/main" val="61475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smtClean="0"/>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‹Nº›</a:t>
            </a:fld>
            <a:endParaRPr lang="en-US"/>
          </a:p>
        </p:txBody>
      </p:sp>
    </p:spTree>
    <p:extLst>
      <p:ext uri="{BB962C8B-B14F-4D97-AF65-F5344CB8AC3E}">
        <p14:creationId xmlns:p14="http://schemas.microsoft.com/office/powerpoint/2010/main" val="1758190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8664C608-40B1-4030-A28D-5B74BC98ADCE}" type="datetimeFigureOut">
              <a:rPr lang="en-US" smtClean="0"/>
              <a:t>2/19/25</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4FAB73BC-B049-4115-A692-8D63A059BFB8}" type="slidenum">
              <a:rPr lang="en-US" smtClean="0"/>
              <a:pPr/>
              <a:t>‹Nº›</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56898547"/>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hf sldNum="0" hdr="0" ftr="0" dt="0"/>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61AF6E9-4B93-40B2-8B38-913458C949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 y="0"/>
            <a:ext cx="1219199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A68CA8C-9023-490F-E4FC-8147C3F7C79B}"/>
              </a:ext>
            </a:extLst>
          </p:cNvPr>
          <p:cNvSpPr>
            <a:spLocks noGrp="1"/>
          </p:cNvSpPr>
          <p:nvPr>
            <p:ph type="ctrTitle"/>
          </p:nvPr>
        </p:nvSpPr>
        <p:spPr>
          <a:xfrm>
            <a:off x="389781" y="1682806"/>
            <a:ext cx="6519697" cy="2423920"/>
          </a:xfrm>
        </p:spPr>
        <p:txBody>
          <a:bodyPr vert="horz" lIns="91440" tIns="45720" rIns="91440" bIns="45720" rtlCol="0" anchor="ctr">
            <a:normAutofit fontScale="90000"/>
          </a:bodyPr>
          <a:lstStyle/>
          <a:p>
            <a:r>
              <a:rPr lang="en-US" sz="6200" dirty="0"/>
              <a:t>Familias DESPLAZADAS POR LA VIOLENCIA</a:t>
            </a:r>
            <a:endParaRPr lang="en-US" sz="4000" dirty="0"/>
          </a:p>
        </p:txBody>
      </p:sp>
      <p:sp>
        <p:nvSpPr>
          <p:cNvPr id="3" name="Subtítulo 2">
            <a:extLst>
              <a:ext uri="{FF2B5EF4-FFF2-40B4-BE49-F238E27FC236}">
                <a16:creationId xmlns:a16="http://schemas.microsoft.com/office/drawing/2014/main" id="{4987EA04-792D-4B94-6E57-A6470B628049}"/>
              </a:ext>
            </a:extLst>
          </p:cNvPr>
          <p:cNvSpPr>
            <a:spLocks noGrp="1"/>
          </p:cNvSpPr>
          <p:nvPr>
            <p:ph type="subTitle" idx="1"/>
          </p:nvPr>
        </p:nvSpPr>
        <p:spPr>
          <a:xfrm>
            <a:off x="428978" y="4610107"/>
            <a:ext cx="5877385" cy="2078132"/>
          </a:xfrm>
        </p:spPr>
        <p:txBody>
          <a:bodyPr vert="horz" lIns="91440" tIns="45720" rIns="91440" bIns="45720" rtlCol="0" anchor="t">
            <a:noAutofit/>
          </a:bodyPr>
          <a:lstStyle/>
          <a:p>
            <a:pPr>
              <a:lnSpc>
                <a:spcPct val="90000"/>
              </a:lnSpc>
            </a:pPr>
            <a:r>
              <a:rPr lang="es-MX" sz="2800" dirty="0">
                <a:effectLst/>
                <a:latin typeface="Calibri" panose="020F0502020204030204" pitchFamily="34" charset="0"/>
                <a:ea typeface="Calibri" panose="020F0502020204030204" pitchFamily="34" charset="0"/>
              </a:rPr>
              <a:t> </a:t>
            </a:r>
            <a:endParaRPr lang="en-US" sz="2800" dirty="0">
              <a:solidFill>
                <a:schemeClr val="bg2"/>
              </a:solidFill>
            </a:endParaRPr>
          </a:p>
        </p:txBody>
      </p:sp>
      <p:sp>
        <p:nvSpPr>
          <p:cNvPr id="13" name="Freeform 22">
            <a:extLst>
              <a:ext uri="{FF2B5EF4-FFF2-40B4-BE49-F238E27FC236}">
                <a16:creationId xmlns:a16="http://schemas.microsoft.com/office/drawing/2014/main" id="{ABC09BDB-AC6B-4DE3-8EA9-4C713A504F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flipH="1">
            <a:off x="6909478" y="0"/>
            <a:ext cx="5282519" cy="6858000"/>
          </a:xfrm>
          <a:custGeom>
            <a:avLst/>
            <a:gdLst>
              <a:gd name="connsiteX0" fmla="*/ 0 w 4992864"/>
              <a:gd name="connsiteY0" fmla="*/ 0 h 6858000"/>
              <a:gd name="connsiteX1" fmla="*/ 4813476 w 4992864"/>
              <a:gd name="connsiteY1" fmla="*/ 0 h 6858000"/>
              <a:gd name="connsiteX2" fmla="*/ 4818239 w 4992864"/>
              <a:gd name="connsiteY2" fmla="*/ 66675 h 6858000"/>
              <a:gd name="connsiteX3" fmla="*/ 4826176 w 4992864"/>
              <a:gd name="connsiteY3" fmla="*/ 122237 h 6858000"/>
              <a:gd name="connsiteX4" fmla="*/ 4835701 w 4992864"/>
              <a:gd name="connsiteY4" fmla="*/ 174625 h 6858000"/>
              <a:gd name="connsiteX5" fmla="*/ 4851576 w 4992864"/>
              <a:gd name="connsiteY5" fmla="*/ 217487 h 6858000"/>
              <a:gd name="connsiteX6" fmla="*/ 4867451 w 4992864"/>
              <a:gd name="connsiteY6" fmla="*/ 260350 h 6858000"/>
              <a:gd name="connsiteX7" fmla="*/ 4886501 w 4992864"/>
              <a:gd name="connsiteY7" fmla="*/ 296862 h 6858000"/>
              <a:gd name="connsiteX8" fmla="*/ 4905551 w 4992864"/>
              <a:gd name="connsiteY8" fmla="*/ 334962 h 6858000"/>
              <a:gd name="connsiteX9" fmla="*/ 4923014 w 4992864"/>
              <a:gd name="connsiteY9" fmla="*/ 369887 h 6858000"/>
              <a:gd name="connsiteX10" fmla="*/ 4940476 w 4992864"/>
              <a:gd name="connsiteY10" fmla="*/ 409575 h 6858000"/>
              <a:gd name="connsiteX11" fmla="*/ 4956351 w 4992864"/>
              <a:gd name="connsiteY11" fmla="*/ 450850 h 6858000"/>
              <a:gd name="connsiteX12" fmla="*/ 4970639 w 4992864"/>
              <a:gd name="connsiteY12" fmla="*/ 496887 h 6858000"/>
              <a:gd name="connsiteX13" fmla="*/ 4981751 w 4992864"/>
              <a:gd name="connsiteY13" fmla="*/ 546100 h 6858000"/>
              <a:gd name="connsiteX14" fmla="*/ 4989689 w 4992864"/>
              <a:gd name="connsiteY14" fmla="*/ 606425 h 6858000"/>
              <a:gd name="connsiteX15" fmla="*/ 4992864 w 4992864"/>
              <a:gd name="connsiteY15" fmla="*/ 673100 h 6858000"/>
              <a:gd name="connsiteX16" fmla="*/ 4989689 w 4992864"/>
              <a:gd name="connsiteY16" fmla="*/ 744537 h 6858000"/>
              <a:gd name="connsiteX17" fmla="*/ 4981751 w 4992864"/>
              <a:gd name="connsiteY17" fmla="*/ 801687 h 6858000"/>
              <a:gd name="connsiteX18" fmla="*/ 4970639 w 4992864"/>
              <a:gd name="connsiteY18" fmla="*/ 854075 h 6858000"/>
              <a:gd name="connsiteX19" fmla="*/ 4956351 w 4992864"/>
              <a:gd name="connsiteY19" fmla="*/ 901700 h 6858000"/>
              <a:gd name="connsiteX20" fmla="*/ 4940476 w 4992864"/>
              <a:gd name="connsiteY20" fmla="*/ 942975 h 6858000"/>
              <a:gd name="connsiteX21" fmla="*/ 4921426 w 4992864"/>
              <a:gd name="connsiteY21" fmla="*/ 981075 h 6858000"/>
              <a:gd name="connsiteX22" fmla="*/ 4902376 w 4992864"/>
              <a:gd name="connsiteY22" fmla="*/ 1017587 h 6858000"/>
              <a:gd name="connsiteX23" fmla="*/ 4883326 w 4992864"/>
              <a:gd name="connsiteY23" fmla="*/ 1055687 h 6858000"/>
              <a:gd name="connsiteX24" fmla="*/ 4865864 w 4992864"/>
              <a:gd name="connsiteY24" fmla="*/ 1095375 h 6858000"/>
              <a:gd name="connsiteX25" fmla="*/ 4848401 w 4992864"/>
              <a:gd name="connsiteY25" fmla="*/ 1136650 h 6858000"/>
              <a:gd name="connsiteX26" fmla="*/ 4834114 w 4992864"/>
              <a:gd name="connsiteY26" fmla="*/ 1182687 h 6858000"/>
              <a:gd name="connsiteX27" fmla="*/ 4824589 w 4992864"/>
              <a:gd name="connsiteY27" fmla="*/ 1235075 h 6858000"/>
              <a:gd name="connsiteX28" fmla="*/ 4815064 w 4992864"/>
              <a:gd name="connsiteY28" fmla="*/ 1295400 h 6858000"/>
              <a:gd name="connsiteX29" fmla="*/ 4813476 w 4992864"/>
              <a:gd name="connsiteY29" fmla="*/ 1363662 h 6858000"/>
              <a:gd name="connsiteX30" fmla="*/ 4815064 w 4992864"/>
              <a:gd name="connsiteY30" fmla="*/ 1431925 h 6858000"/>
              <a:gd name="connsiteX31" fmla="*/ 4824589 w 4992864"/>
              <a:gd name="connsiteY31" fmla="*/ 1492250 h 6858000"/>
              <a:gd name="connsiteX32" fmla="*/ 4834114 w 4992864"/>
              <a:gd name="connsiteY32" fmla="*/ 1544637 h 6858000"/>
              <a:gd name="connsiteX33" fmla="*/ 4848401 w 4992864"/>
              <a:gd name="connsiteY33" fmla="*/ 1589087 h 6858000"/>
              <a:gd name="connsiteX34" fmla="*/ 4865864 w 4992864"/>
              <a:gd name="connsiteY34" fmla="*/ 1631950 h 6858000"/>
              <a:gd name="connsiteX35" fmla="*/ 4883326 w 4992864"/>
              <a:gd name="connsiteY35" fmla="*/ 1671637 h 6858000"/>
              <a:gd name="connsiteX36" fmla="*/ 4902376 w 4992864"/>
              <a:gd name="connsiteY36" fmla="*/ 1708150 h 6858000"/>
              <a:gd name="connsiteX37" fmla="*/ 4921426 w 4992864"/>
              <a:gd name="connsiteY37" fmla="*/ 1743075 h 6858000"/>
              <a:gd name="connsiteX38" fmla="*/ 4940476 w 4992864"/>
              <a:gd name="connsiteY38" fmla="*/ 1782762 h 6858000"/>
              <a:gd name="connsiteX39" fmla="*/ 4956351 w 4992864"/>
              <a:gd name="connsiteY39" fmla="*/ 1824037 h 6858000"/>
              <a:gd name="connsiteX40" fmla="*/ 4970639 w 4992864"/>
              <a:gd name="connsiteY40" fmla="*/ 1870075 h 6858000"/>
              <a:gd name="connsiteX41" fmla="*/ 4981751 w 4992864"/>
              <a:gd name="connsiteY41" fmla="*/ 1922462 h 6858000"/>
              <a:gd name="connsiteX42" fmla="*/ 4989689 w 4992864"/>
              <a:gd name="connsiteY42" fmla="*/ 1982787 h 6858000"/>
              <a:gd name="connsiteX43" fmla="*/ 4992864 w 4992864"/>
              <a:gd name="connsiteY43" fmla="*/ 2051050 h 6858000"/>
              <a:gd name="connsiteX44" fmla="*/ 4989689 w 4992864"/>
              <a:gd name="connsiteY44" fmla="*/ 2119312 h 6858000"/>
              <a:gd name="connsiteX45" fmla="*/ 4981751 w 4992864"/>
              <a:gd name="connsiteY45" fmla="*/ 2179637 h 6858000"/>
              <a:gd name="connsiteX46" fmla="*/ 4970639 w 4992864"/>
              <a:gd name="connsiteY46" fmla="*/ 2232025 h 6858000"/>
              <a:gd name="connsiteX47" fmla="*/ 4956351 w 4992864"/>
              <a:gd name="connsiteY47" fmla="*/ 2278062 h 6858000"/>
              <a:gd name="connsiteX48" fmla="*/ 4940476 w 4992864"/>
              <a:gd name="connsiteY48" fmla="*/ 2319337 h 6858000"/>
              <a:gd name="connsiteX49" fmla="*/ 4921426 w 4992864"/>
              <a:gd name="connsiteY49" fmla="*/ 2359025 h 6858000"/>
              <a:gd name="connsiteX50" fmla="*/ 4902376 w 4992864"/>
              <a:gd name="connsiteY50" fmla="*/ 2395537 h 6858000"/>
              <a:gd name="connsiteX51" fmla="*/ 4883326 w 4992864"/>
              <a:gd name="connsiteY51" fmla="*/ 2433637 h 6858000"/>
              <a:gd name="connsiteX52" fmla="*/ 4865864 w 4992864"/>
              <a:gd name="connsiteY52" fmla="*/ 2471737 h 6858000"/>
              <a:gd name="connsiteX53" fmla="*/ 4848401 w 4992864"/>
              <a:gd name="connsiteY53" fmla="*/ 2513012 h 6858000"/>
              <a:gd name="connsiteX54" fmla="*/ 4834114 w 4992864"/>
              <a:gd name="connsiteY54" fmla="*/ 2560637 h 6858000"/>
              <a:gd name="connsiteX55" fmla="*/ 4824589 w 4992864"/>
              <a:gd name="connsiteY55" fmla="*/ 2613025 h 6858000"/>
              <a:gd name="connsiteX56" fmla="*/ 4815064 w 4992864"/>
              <a:gd name="connsiteY56" fmla="*/ 2671762 h 6858000"/>
              <a:gd name="connsiteX57" fmla="*/ 4813476 w 4992864"/>
              <a:gd name="connsiteY57" fmla="*/ 2741612 h 6858000"/>
              <a:gd name="connsiteX58" fmla="*/ 4815064 w 4992864"/>
              <a:gd name="connsiteY58" fmla="*/ 2809875 h 6858000"/>
              <a:gd name="connsiteX59" fmla="*/ 4824589 w 4992864"/>
              <a:gd name="connsiteY59" fmla="*/ 2868612 h 6858000"/>
              <a:gd name="connsiteX60" fmla="*/ 4834114 w 4992864"/>
              <a:gd name="connsiteY60" fmla="*/ 2922587 h 6858000"/>
              <a:gd name="connsiteX61" fmla="*/ 4848401 w 4992864"/>
              <a:gd name="connsiteY61" fmla="*/ 2967037 h 6858000"/>
              <a:gd name="connsiteX62" fmla="*/ 4865864 w 4992864"/>
              <a:gd name="connsiteY62" fmla="*/ 3009900 h 6858000"/>
              <a:gd name="connsiteX63" fmla="*/ 4883326 w 4992864"/>
              <a:gd name="connsiteY63" fmla="*/ 3046412 h 6858000"/>
              <a:gd name="connsiteX64" fmla="*/ 4902376 w 4992864"/>
              <a:gd name="connsiteY64" fmla="*/ 3084512 h 6858000"/>
              <a:gd name="connsiteX65" fmla="*/ 4921426 w 4992864"/>
              <a:gd name="connsiteY65" fmla="*/ 3121025 h 6858000"/>
              <a:gd name="connsiteX66" fmla="*/ 4940476 w 4992864"/>
              <a:gd name="connsiteY66" fmla="*/ 3160712 h 6858000"/>
              <a:gd name="connsiteX67" fmla="*/ 4956351 w 4992864"/>
              <a:gd name="connsiteY67" fmla="*/ 3201987 h 6858000"/>
              <a:gd name="connsiteX68" fmla="*/ 4970639 w 4992864"/>
              <a:gd name="connsiteY68" fmla="*/ 3248025 h 6858000"/>
              <a:gd name="connsiteX69" fmla="*/ 4981751 w 4992864"/>
              <a:gd name="connsiteY69" fmla="*/ 3300412 h 6858000"/>
              <a:gd name="connsiteX70" fmla="*/ 4989689 w 4992864"/>
              <a:gd name="connsiteY70" fmla="*/ 3360737 h 6858000"/>
              <a:gd name="connsiteX71" fmla="*/ 4992864 w 4992864"/>
              <a:gd name="connsiteY71" fmla="*/ 3427412 h 6858000"/>
              <a:gd name="connsiteX72" fmla="*/ 4989689 w 4992864"/>
              <a:gd name="connsiteY72" fmla="*/ 3497262 h 6858000"/>
              <a:gd name="connsiteX73" fmla="*/ 4981751 w 4992864"/>
              <a:gd name="connsiteY73" fmla="*/ 3557587 h 6858000"/>
              <a:gd name="connsiteX74" fmla="*/ 4970639 w 4992864"/>
              <a:gd name="connsiteY74" fmla="*/ 3609975 h 6858000"/>
              <a:gd name="connsiteX75" fmla="*/ 4956351 w 4992864"/>
              <a:gd name="connsiteY75" fmla="*/ 3656012 h 6858000"/>
              <a:gd name="connsiteX76" fmla="*/ 4940476 w 4992864"/>
              <a:gd name="connsiteY76" fmla="*/ 3697287 h 6858000"/>
              <a:gd name="connsiteX77" fmla="*/ 4921426 w 4992864"/>
              <a:gd name="connsiteY77" fmla="*/ 3736975 h 6858000"/>
              <a:gd name="connsiteX78" fmla="*/ 4883326 w 4992864"/>
              <a:gd name="connsiteY78" fmla="*/ 3811587 h 6858000"/>
              <a:gd name="connsiteX79" fmla="*/ 4865864 w 4992864"/>
              <a:gd name="connsiteY79" fmla="*/ 3848100 h 6858000"/>
              <a:gd name="connsiteX80" fmla="*/ 4848401 w 4992864"/>
              <a:gd name="connsiteY80" fmla="*/ 3890962 h 6858000"/>
              <a:gd name="connsiteX81" fmla="*/ 4834114 w 4992864"/>
              <a:gd name="connsiteY81" fmla="*/ 3935412 h 6858000"/>
              <a:gd name="connsiteX82" fmla="*/ 4824589 w 4992864"/>
              <a:gd name="connsiteY82" fmla="*/ 3987800 h 6858000"/>
              <a:gd name="connsiteX83" fmla="*/ 4815064 w 4992864"/>
              <a:gd name="connsiteY83" fmla="*/ 4048125 h 6858000"/>
              <a:gd name="connsiteX84" fmla="*/ 4813476 w 4992864"/>
              <a:gd name="connsiteY84" fmla="*/ 4116387 h 6858000"/>
              <a:gd name="connsiteX85" fmla="*/ 4815064 w 4992864"/>
              <a:gd name="connsiteY85" fmla="*/ 4186237 h 6858000"/>
              <a:gd name="connsiteX86" fmla="*/ 4824589 w 4992864"/>
              <a:gd name="connsiteY86" fmla="*/ 4244975 h 6858000"/>
              <a:gd name="connsiteX87" fmla="*/ 4834114 w 4992864"/>
              <a:gd name="connsiteY87" fmla="*/ 4297362 h 6858000"/>
              <a:gd name="connsiteX88" fmla="*/ 4848401 w 4992864"/>
              <a:gd name="connsiteY88" fmla="*/ 4343400 h 6858000"/>
              <a:gd name="connsiteX89" fmla="*/ 4865864 w 4992864"/>
              <a:gd name="connsiteY89" fmla="*/ 4386262 h 6858000"/>
              <a:gd name="connsiteX90" fmla="*/ 4883326 w 4992864"/>
              <a:gd name="connsiteY90" fmla="*/ 4424362 h 6858000"/>
              <a:gd name="connsiteX91" fmla="*/ 4921426 w 4992864"/>
              <a:gd name="connsiteY91" fmla="*/ 4498975 h 6858000"/>
              <a:gd name="connsiteX92" fmla="*/ 4940476 w 4992864"/>
              <a:gd name="connsiteY92" fmla="*/ 4537075 h 6858000"/>
              <a:gd name="connsiteX93" fmla="*/ 4956351 w 4992864"/>
              <a:gd name="connsiteY93" fmla="*/ 4579937 h 6858000"/>
              <a:gd name="connsiteX94" fmla="*/ 4970639 w 4992864"/>
              <a:gd name="connsiteY94" fmla="*/ 4625975 h 6858000"/>
              <a:gd name="connsiteX95" fmla="*/ 4981751 w 4992864"/>
              <a:gd name="connsiteY95" fmla="*/ 4678362 h 6858000"/>
              <a:gd name="connsiteX96" fmla="*/ 4989689 w 4992864"/>
              <a:gd name="connsiteY96" fmla="*/ 4738687 h 6858000"/>
              <a:gd name="connsiteX97" fmla="*/ 4992864 w 4992864"/>
              <a:gd name="connsiteY97" fmla="*/ 4806950 h 6858000"/>
              <a:gd name="connsiteX98" fmla="*/ 4989689 w 4992864"/>
              <a:gd name="connsiteY98" fmla="*/ 4875212 h 6858000"/>
              <a:gd name="connsiteX99" fmla="*/ 4981751 w 4992864"/>
              <a:gd name="connsiteY99" fmla="*/ 4935537 h 6858000"/>
              <a:gd name="connsiteX100" fmla="*/ 4970639 w 4992864"/>
              <a:gd name="connsiteY100" fmla="*/ 4987925 h 6858000"/>
              <a:gd name="connsiteX101" fmla="*/ 4956351 w 4992864"/>
              <a:gd name="connsiteY101" fmla="*/ 5033962 h 6858000"/>
              <a:gd name="connsiteX102" fmla="*/ 4940476 w 4992864"/>
              <a:gd name="connsiteY102" fmla="*/ 5075237 h 6858000"/>
              <a:gd name="connsiteX103" fmla="*/ 4921426 w 4992864"/>
              <a:gd name="connsiteY103" fmla="*/ 5114925 h 6858000"/>
              <a:gd name="connsiteX104" fmla="*/ 4902376 w 4992864"/>
              <a:gd name="connsiteY104" fmla="*/ 5149850 h 6858000"/>
              <a:gd name="connsiteX105" fmla="*/ 4883326 w 4992864"/>
              <a:gd name="connsiteY105" fmla="*/ 5186362 h 6858000"/>
              <a:gd name="connsiteX106" fmla="*/ 4865864 w 4992864"/>
              <a:gd name="connsiteY106" fmla="*/ 5226050 h 6858000"/>
              <a:gd name="connsiteX107" fmla="*/ 4848401 w 4992864"/>
              <a:gd name="connsiteY107" fmla="*/ 5268912 h 6858000"/>
              <a:gd name="connsiteX108" fmla="*/ 4834114 w 4992864"/>
              <a:gd name="connsiteY108" fmla="*/ 5313362 h 6858000"/>
              <a:gd name="connsiteX109" fmla="*/ 4824589 w 4992864"/>
              <a:gd name="connsiteY109" fmla="*/ 5365750 h 6858000"/>
              <a:gd name="connsiteX110" fmla="*/ 4815064 w 4992864"/>
              <a:gd name="connsiteY110" fmla="*/ 5426075 h 6858000"/>
              <a:gd name="connsiteX111" fmla="*/ 4813476 w 4992864"/>
              <a:gd name="connsiteY111" fmla="*/ 5494337 h 6858000"/>
              <a:gd name="connsiteX112" fmla="*/ 4815064 w 4992864"/>
              <a:gd name="connsiteY112" fmla="*/ 5562600 h 6858000"/>
              <a:gd name="connsiteX113" fmla="*/ 4824589 w 4992864"/>
              <a:gd name="connsiteY113" fmla="*/ 5622925 h 6858000"/>
              <a:gd name="connsiteX114" fmla="*/ 4834114 w 4992864"/>
              <a:gd name="connsiteY114" fmla="*/ 5675312 h 6858000"/>
              <a:gd name="connsiteX115" fmla="*/ 4848401 w 4992864"/>
              <a:gd name="connsiteY115" fmla="*/ 5721350 h 6858000"/>
              <a:gd name="connsiteX116" fmla="*/ 4865864 w 4992864"/>
              <a:gd name="connsiteY116" fmla="*/ 5762625 h 6858000"/>
              <a:gd name="connsiteX117" fmla="*/ 4883326 w 4992864"/>
              <a:gd name="connsiteY117" fmla="*/ 5802312 h 6858000"/>
              <a:gd name="connsiteX118" fmla="*/ 4902376 w 4992864"/>
              <a:gd name="connsiteY118" fmla="*/ 5840412 h 6858000"/>
              <a:gd name="connsiteX119" fmla="*/ 4921426 w 4992864"/>
              <a:gd name="connsiteY119" fmla="*/ 5876925 h 6858000"/>
              <a:gd name="connsiteX120" fmla="*/ 4940476 w 4992864"/>
              <a:gd name="connsiteY120" fmla="*/ 5915025 h 6858000"/>
              <a:gd name="connsiteX121" fmla="*/ 4956351 w 4992864"/>
              <a:gd name="connsiteY121" fmla="*/ 5956300 h 6858000"/>
              <a:gd name="connsiteX122" fmla="*/ 4970639 w 4992864"/>
              <a:gd name="connsiteY122" fmla="*/ 6003925 h 6858000"/>
              <a:gd name="connsiteX123" fmla="*/ 4981751 w 4992864"/>
              <a:gd name="connsiteY123" fmla="*/ 6056312 h 6858000"/>
              <a:gd name="connsiteX124" fmla="*/ 4989689 w 4992864"/>
              <a:gd name="connsiteY124" fmla="*/ 6113462 h 6858000"/>
              <a:gd name="connsiteX125" fmla="*/ 4992864 w 4992864"/>
              <a:gd name="connsiteY125" fmla="*/ 6183312 h 6858000"/>
              <a:gd name="connsiteX126" fmla="*/ 4989689 w 4992864"/>
              <a:gd name="connsiteY126" fmla="*/ 6251575 h 6858000"/>
              <a:gd name="connsiteX127" fmla="*/ 4981751 w 4992864"/>
              <a:gd name="connsiteY127" fmla="*/ 6311900 h 6858000"/>
              <a:gd name="connsiteX128" fmla="*/ 4970639 w 4992864"/>
              <a:gd name="connsiteY128" fmla="*/ 6361112 h 6858000"/>
              <a:gd name="connsiteX129" fmla="*/ 4956351 w 4992864"/>
              <a:gd name="connsiteY129" fmla="*/ 6407150 h 6858000"/>
              <a:gd name="connsiteX130" fmla="*/ 4940476 w 4992864"/>
              <a:gd name="connsiteY130" fmla="*/ 6448425 h 6858000"/>
              <a:gd name="connsiteX131" fmla="*/ 4923014 w 4992864"/>
              <a:gd name="connsiteY131" fmla="*/ 6488112 h 6858000"/>
              <a:gd name="connsiteX132" fmla="*/ 4905551 w 4992864"/>
              <a:gd name="connsiteY132" fmla="*/ 6523037 h 6858000"/>
              <a:gd name="connsiteX133" fmla="*/ 4886501 w 4992864"/>
              <a:gd name="connsiteY133" fmla="*/ 6561137 h 6858000"/>
              <a:gd name="connsiteX134" fmla="*/ 4867451 w 4992864"/>
              <a:gd name="connsiteY134" fmla="*/ 6597650 h 6858000"/>
              <a:gd name="connsiteX135" fmla="*/ 4851576 w 4992864"/>
              <a:gd name="connsiteY135" fmla="*/ 6640512 h 6858000"/>
              <a:gd name="connsiteX136" fmla="*/ 4835701 w 4992864"/>
              <a:gd name="connsiteY136" fmla="*/ 6683375 h 6858000"/>
              <a:gd name="connsiteX137" fmla="*/ 4826176 w 4992864"/>
              <a:gd name="connsiteY137" fmla="*/ 6735762 h 6858000"/>
              <a:gd name="connsiteX138" fmla="*/ 4818239 w 4992864"/>
              <a:gd name="connsiteY138" fmla="*/ 6791325 h 6858000"/>
              <a:gd name="connsiteX139" fmla="*/ 4813476 w 4992864"/>
              <a:gd name="connsiteY139" fmla="*/ 6858000 h 6858000"/>
              <a:gd name="connsiteX140" fmla="*/ 0 w 4992864"/>
              <a:gd name="connsiteY14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4992864" h="6858000">
                <a:moveTo>
                  <a:pt x="0" y="0"/>
                </a:moveTo>
                <a:lnTo>
                  <a:pt x="4813476" y="0"/>
                </a:lnTo>
                <a:lnTo>
                  <a:pt x="4818239" y="66675"/>
                </a:lnTo>
                <a:lnTo>
                  <a:pt x="4826176" y="122237"/>
                </a:lnTo>
                <a:lnTo>
                  <a:pt x="4835701" y="174625"/>
                </a:lnTo>
                <a:lnTo>
                  <a:pt x="4851576" y="217487"/>
                </a:lnTo>
                <a:lnTo>
                  <a:pt x="4867451" y="260350"/>
                </a:lnTo>
                <a:lnTo>
                  <a:pt x="4886501" y="296862"/>
                </a:lnTo>
                <a:lnTo>
                  <a:pt x="4905551" y="334962"/>
                </a:lnTo>
                <a:lnTo>
                  <a:pt x="4923014" y="369887"/>
                </a:lnTo>
                <a:lnTo>
                  <a:pt x="4940476" y="409575"/>
                </a:lnTo>
                <a:lnTo>
                  <a:pt x="4956351" y="450850"/>
                </a:lnTo>
                <a:lnTo>
                  <a:pt x="4970639" y="496887"/>
                </a:lnTo>
                <a:lnTo>
                  <a:pt x="4981751" y="546100"/>
                </a:lnTo>
                <a:lnTo>
                  <a:pt x="4989689" y="606425"/>
                </a:lnTo>
                <a:lnTo>
                  <a:pt x="4992864" y="673100"/>
                </a:lnTo>
                <a:lnTo>
                  <a:pt x="4989689" y="744537"/>
                </a:lnTo>
                <a:lnTo>
                  <a:pt x="4981751" y="801687"/>
                </a:lnTo>
                <a:lnTo>
                  <a:pt x="4970639" y="854075"/>
                </a:lnTo>
                <a:lnTo>
                  <a:pt x="4956351" y="901700"/>
                </a:lnTo>
                <a:lnTo>
                  <a:pt x="4940476" y="942975"/>
                </a:lnTo>
                <a:lnTo>
                  <a:pt x="4921426" y="981075"/>
                </a:lnTo>
                <a:lnTo>
                  <a:pt x="4902376" y="1017587"/>
                </a:lnTo>
                <a:lnTo>
                  <a:pt x="4883326" y="1055687"/>
                </a:lnTo>
                <a:lnTo>
                  <a:pt x="4865864" y="1095375"/>
                </a:lnTo>
                <a:lnTo>
                  <a:pt x="4848401" y="1136650"/>
                </a:lnTo>
                <a:lnTo>
                  <a:pt x="4834114" y="1182687"/>
                </a:lnTo>
                <a:lnTo>
                  <a:pt x="4824589" y="1235075"/>
                </a:lnTo>
                <a:lnTo>
                  <a:pt x="4815064" y="1295400"/>
                </a:lnTo>
                <a:lnTo>
                  <a:pt x="4813476" y="1363662"/>
                </a:lnTo>
                <a:lnTo>
                  <a:pt x="4815064" y="1431925"/>
                </a:lnTo>
                <a:lnTo>
                  <a:pt x="4824589" y="1492250"/>
                </a:lnTo>
                <a:lnTo>
                  <a:pt x="4834114" y="1544637"/>
                </a:lnTo>
                <a:lnTo>
                  <a:pt x="4848401" y="1589087"/>
                </a:lnTo>
                <a:lnTo>
                  <a:pt x="4865864" y="1631950"/>
                </a:lnTo>
                <a:lnTo>
                  <a:pt x="4883326" y="1671637"/>
                </a:lnTo>
                <a:lnTo>
                  <a:pt x="4902376" y="1708150"/>
                </a:lnTo>
                <a:lnTo>
                  <a:pt x="4921426" y="1743075"/>
                </a:lnTo>
                <a:lnTo>
                  <a:pt x="4940476" y="1782762"/>
                </a:lnTo>
                <a:lnTo>
                  <a:pt x="4956351" y="1824037"/>
                </a:lnTo>
                <a:lnTo>
                  <a:pt x="4970639" y="1870075"/>
                </a:lnTo>
                <a:lnTo>
                  <a:pt x="4981751" y="1922462"/>
                </a:lnTo>
                <a:lnTo>
                  <a:pt x="4989689" y="1982787"/>
                </a:lnTo>
                <a:lnTo>
                  <a:pt x="4992864" y="2051050"/>
                </a:lnTo>
                <a:lnTo>
                  <a:pt x="4989689" y="2119312"/>
                </a:lnTo>
                <a:lnTo>
                  <a:pt x="4981751" y="2179637"/>
                </a:lnTo>
                <a:lnTo>
                  <a:pt x="4970639" y="2232025"/>
                </a:lnTo>
                <a:lnTo>
                  <a:pt x="4956351" y="2278062"/>
                </a:lnTo>
                <a:lnTo>
                  <a:pt x="4940476" y="2319337"/>
                </a:lnTo>
                <a:lnTo>
                  <a:pt x="4921426" y="2359025"/>
                </a:lnTo>
                <a:lnTo>
                  <a:pt x="4902376" y="2395537"/>
                </a:lnTo>
                <a:lnTo>
                  <a:pt x="4883326" y="2433637"/>
                </a:lnTo>
                <a:lnTo>
                  <a:pt x="4865864" y="2471737"/>
                </a:lnTo>
                <a:lnTo>
                  <a:pt x="4848401" y="2513012"/>
                </a:lnTo>
                <a:lnTo>
                  <a:pt x="4834114" y="2560637"/>
                </a:lnTo>
                <a:lnTo>
                  <a:pt x="4824589" y="2613025"/>
                </a:lnTo>
                <a:lnTo>
                  <a:pt x="4815064" y="2671762"/>
                </a:lnTo>
                <a:lnTo>
                  <a:pt x="4813476" y="2741612"/>
                </a:lnTo>
                <a:lnTo>
                  <a:pt x="4815064" y="2809875"/>
                </a:lnTo>
                <a:lnTo>
                  <a:pt x="4824589" y="2868612"/>
                </a:lnTo>
                <a:lnTo>
                  <a:pt x="4834114" y="2922587"/>
                </a:lnTo>
                <a:lnTo>
                  <a:pt x="4848401" y="2967037"/>
                </a:lnTo>
                <a:lnTo>
                  <a:pt x="4865864" y="3009900"/>
                </a:lnTo>
                <a:lnTo>
                  <a:pt x="4883326" y="3046412"/>
                </a:lnTo>
                <a:lnTo>
                  <a:pt x="4902376" y="3084512"/>
                </a:lnTo>
                <a:lnTo>
                  <a:pt x="4921426" y="3121025"/>
                </a:lnTo>
                <a:lnTo>
                  <a:pt x="4940476" y="3160712"/>
                </a:lnTo>
                <a:lnTo>
                  <a:pt x="4956351" y="3201987"/>
                </a:lnTo>
                <a:lnTo>
                  <a:pt x="4970639" y="3248025"/>
                </a:lnTo>
                <a:lnTo>
                  <a:pt x="4981751" y="3300412"/>
                </a:lnTo>
                <a:lnTo>
                  <a:pt x="4989689" y="3360737"/>
                </a:lnTo>
                <a:lnTo>
                  <a:pt x="4992864" y="3427412"/>
                </a:lnTo>
                <a:lnTo>
                  <a:pt x="4989689" y="3497262"/>
                </a:lnTo>
                <a:lnTo>
                  <a:pt x="4981751" y="3557587"/>
                </a:lnTo>
                <a:lnTo>
                  <a:pt x="4970639" y="3609975"/>
                </a:lnTo>
                <a:lnTo>
                  <a:pt x="4956351" y="3656012"/>
                </a:lnTo>
                <a:lnTo>
                  <a:pt x="4940476" y="3697287"/>
                </a:lnTo>
                <a:lnTo>
                  <a:pt x="4921426" y="3736975"/>
                </a:lnTo>
                <a:lnTo>
                  <a:pt x="4883326" y="3811587"/>
                </a:lnTo>
                <a:lnTo>
                  <a:pt x="4865864" y="3848100"/>
                </a:lnTo>
                <a:lnTo>
                  <a:pt x="4848401" y="3890962"/>
                </a:lnTo>
                <a:lnTo>
                  <a:pt x="4834114" y="3935412"/>
                </a:lnTo>
                <a:lnTo>
                  <a:pt x="4824589" y="3987800"/>
                </a:lnTo>
                <a:lnTo>
                  <a:pt x="4815064" y="4048125"/>
                </a:lnTo>
                <a:lnTo>
                  <a:pt x="4813476" y="4116387"/>
                </a:lnTo>
                <a:lnTo>
                  <a:pt x="4815064" y="4186237"/>
                </a:lnTo>
                <a:lnTo>
                  <a:pt x="4824589" y="4244975"/>
                </a:lnTo>
                <a:lnTo>
                  <a:pt x="4834114" y="4297362"/>
                </a:lnTo>
                <a:lnTo>
                  <a:pt x="4848401" y="4343400"/>
                </a:lnTo>
                <a:lnTo>
                  <a:pt x="4865864" y="4386262"/>
                </a:lnTo>
                <a:lnTo>
                  <a:pt x="4883326" y="4424362"/>
                </a:lnTo>
                <a:lnTo>
                  <a:pt x="4921426" y="4498975"/>
                </a:lnTo>
                <a:lnTo>
                  <a:pt x="4940476" y="4537075"/>
                </a:lnTo>
                <a:lnTo>
                  <a:pt x="4956351" y="4579937"/>
                </a:lnTo>
                <a:lnTo>
                  <a:pt x="4970639" y="4625975"/>
                </a:lnTo>
                <a:lnTo>
                  <a:pt x="4981751" y="4678362"/>
                </a:lnTo>
                <a:lnTo>
                  <a:pt x="4989689" y="4738687"/>
                </a:lnTo>
                <a:lnTo>
                  <a:pt x="4992864" y="4806950"/>
                </a:lnTo>
                <a:lnTo>
                  <a:pt x="4989689" y="4875212"/>
                </a:lnTo>
                <a:lnTo>
                  <a:pt x="4981751" y="4935537"/>
                </a:lnTo>
                <a:lnTo>
                  <a:pt x="4970639" y="4987925"/>
                </a:lnTo>
                <a:lnTo>
                  <a:pt x="4956351" y="5033962"/>
                </a:lnTo>
                <a:lnTo>
                  <a:pt x="4940476" y="5075237"/>
                </a:lnTo>
                <a:lnTo>
                  <a:pt x="4921426" y="5114925"/>
                </a:lnTo>
                <a:lnTo>
                  <a:pt x="4902376" y="5149850"/>
                </a:lnTo>
                <a:lnTo>
                  <a:pt x="4883326" y="5186362"/>
                </a:lnTo>
                <a:lnTo>
                  <a:pt x="4865864" y="5226050"/>
                </a:lnTo>
                <a:lnTo>
                  <a:pt x="4848401" y="5268912"/>
                </a:lnTo>
                <a:lnTo>
                  <a:pt x="4834114" y="5313362"/>
                </a:lnTo>
                <a:lnTo>
                  <a:pt x="4824589" y="5365750"/>
                </a:lnTo>
                <a:lnTo>
                  <a:pt x="4815064" y="5426075"/>
                </a:lnTo>
                <a:lnTo>
                  <a:pt x="4813476" y="5494337"/>
                </a:lnTo>
                <a:lnTo>
                  <a:pt x="4815064" y="5562600"/>
                </a:lnTo>
                <a:lnTo>
                  <a:pt x="4824589" y="5622925"/>
                </a:lnTo>
                <a:lnTo>
                  <a:pt x="4834114" y="5675312"/>
                </a:lnTo>
                <a:lnTo>
                  <a:pt x="4848401" y="5721350"/>
                </a:lnTo>
                <a:lnTo>
                  <a:pt x="4865864" y="5762625"/>
                </a:lnTo>
                <a:lnTo>
                  <a:pt x="4883326" y="5802312"/>
                </a:lnTo>
                <a:lnTo>
                  <a:pt x="4902376" y="5840412"/>
                </a:lnTo>
                <a:lnTo>
                  <a:pt x="4921426" y="5876925"/>
                </a:lnTo>
                <a:lnTo>
                  <a:pt x="4940476" y="5915025"/>
                </a:lnTo>
                <a:lnTo>
                  <a:pt x="4956351" y="5956300"/>
                </a:lnTo>
                <a:lnTo>
                  <a:pt x="4970639" y="6003925"/>
                </a:lnTo>
                <a:lnTo>
                  <a:pt x="4981751" y="6056312"/>
                </a:lnTo>
                <a:lnTo>
                  <a:pt x="4989689" y="6113462"/>
                </a:lnTo>
                <a:lnTo>
                  <a:pt x="4992864" y="6183312"/>
                </a:lnTo>
                <a:lnTo>
                  <a:pt x="4989689" y="6251575"/>
                </a:lnTo>
                <a:lnTo>
                  <a:pt x="4981751" y="6311900"/>
                </a:lnTo>
                <a:lnTo>
                  <a:pt x="4970639" y="6361112"/>
                </a:lnTo>
                <a:lnTo>
                  <a:pt x="4956351" y="6407150"/>
                </a:lnTo>
                <a:lnTo>
                  <a:pt x="4940476" y="6448425"/>
                </a:lnTo>
                <a:lnTo>
                  <a:pt x="4923014" y="6488112"/>
                </a:lnTo>
                <a:lnTo>
                  <a:pt x="4905551" y="6523037"/>
                </a:lnTo>
                <a:lnTo>
                  <a:pt x="4886501" y="6561137"/>
                </a:lnTo>
                <a:lnTo>
                  <a:pt x="4867451" y="6597650"/>
                </a:lnTo>
                <a:lnTo>
                  <a:pt x="4851576" y="6640512"/>
                </a:lnTo>
                <a:lnTo>
                  <a:pt x="4835701" y="6683375"/>
                </a:lnTo>
                <a:lnTo>
                  <a:pt x="4826176" y="6735762"/>
                </a:lnTo>
                <a:lnTo>
                  <a:pt x="4818239" y="6791325"/>
                </a:lnTo>
                <a:lnTo>
                  <a:pt x="4813476" y="6858000"/>
                </a:lnTo>
                <a:lnTo>
                  <a:pt x="0" y="6858000"/>
                </a:lnTo>
                <a:close/>
              </a:path>
            </a:pathLst>
          </a:custGeom>
          <a:solidFill>
            <a:schemeClr val="bg1"/>
          </a:solidFill>
          <a:ln w="0">
            <a:noFill/>
            <a:prstDash val="solid"/>
            <a:round/>
            <a:headEnd/>
            <a:tailEnd/>
          </a:ln>
        </p:spPr>
        <p:txBody>
          <a:bodyPr/>
          <a:lstStyle/>
          <a:p>
            <a:endParaRPr lang="es-MX"/>
          </a:p>
        </p:txBody>
      </p:sp>
      <p:pic>
        <p:nvPicPr>
          <p:cNvPr id="5" name="Imagen 4">
            <a:extLst>
              <a:ext uri="{FF2B5EF4-FFF2-40B4-BE49-F238E27FC236}">
                <a16:creationId xmlns:a16="http://schemas.microsoft.com/office/drawing/2014/main" id="{85BE2690-608A-3651-A28D-B4A11FA962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0671" y="4545758"/>
            <a:ext cx="1228015" cy="1453310"/>
          </a:xfrm>
          <a:prstGeom prst="rect">
            <a:avLst/>
          </a:prstGeom>
        </p:spPr>
      </p:pic>
      <p:pic>
        <p:nvPicPr>
          <p:cNvPr id="7" name="image2.png">
            <a:extLst>
              <a:ext uri="{FF2B5EF4-FFF2-40B4-BE49-F238E27FC236}">
                <a16:creationId xmlns:a16="http://schemas.microsoft.com/office/drawing/2014/main" id="{016DBEAD-6FAB-E229-30F7-923FE0DC0624}"/>
              </a:ext>
            </a:extLst>
          </p:cNvPr>
          <p:cNvPicPr/>
          <p:nvPr/>
        </p:nvPicPr>
        <p:blipFill>
          <a:blip r:embed="rId3"/>
          <a:srcRect/>
          <a:stretch>
            <a:fillRect/>
          </a:stretch>
        </p:blipFill>
        <p:spPr>
          <a:xfrm>
            <a:off x="115869" y="677645"/>
            <a:ext cx="983756" cy="1388646"/>
          </a:xfrm>
          <a:prstGeom prst="rect">
            <a:avLst/>
          </a:prstGeom>
          <a:ln/>
        </p:spPr>
      </p:pic>
      <p:sp>
        <p:nvSpPr>
          <p:cNvPr id="9" name="CuadroTexto 8">
            <a:extLst>
              <a:ext uri="{FF2B5EF4-FFF2-40B4-BE49-F238E27FC236}">
                <a16:creationId xmlns:a16="http://schemas.microsoft.com/office/drawing/2014/main" id="{AAE18435-E3E4-4669-C752-7B03660B4FC0}"/>
              </a:ext>
            </a:extLst>
          </p:cNvPr>
          <p:cNvSpPr txBox="1"/>
          <p:nvPr/>
        </p:nvSpPr>
        <p:spPr>
          <a:xfrm>
            <a:off x="7457298" y="403007"/>
            <a:ext cx="4889379" cy="1692771"/>
          </a:xfrm>
          <a:prstGeom prst="rect">
            <a:avLst/>
          </a:prstGeom>
          <a:noFill/>
        </p:spPr>
        <p:txBody>
          <a:bodyPr wrap="square">
            <a:spAutoFit/>
          </a:bodyPr>
          <a:lstStyle/>
          <a:p>
            <a:pPr algn="ctr"/>
            <a:r>
              <a:rPr lang="en-US" sz="2800" b="1" dirty="0"/>
              <a:t>SEMANA DE FAMILIA Y VIDA 2025</a:t>
            </a:r>
            <a:br>
              <a:rPr lang="en-US" sz="2800" b="1" dirty="0"/>
            </a:br>
            <a:r>
              <a:rPr lang="es-MX" sz="2000" b="1" kern="1200" dirty="0">
                <a:solidFill>
                  <a:srgbClr val="C00000"/>
                </a:solidFill>
                <a:effectLst/>
                <a:latin typeface="Dreaming Outloud Pro" panose="03050502040302030504" pitchFamily="66" charset="77"/>
                <a:ea typeface="Calibri" panose="020F0502020204030204" pitchFamily="34" charset="0"/>
                <a:cs typeface="Times New Roman" panose="02020603050405020304" pitchFamily="18" charset="0"/>
              </a:rPr>
              <a:t>“Familias peregrinas de la esperanza”</a:t>
            </a:r>
            <a:endParaRPr lang="es-MX" sz="20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MX" sz="2800" b="1" dirty="0"/>
          </a:p>
        </p:txBody>
      </p:sp>
      <p:pic>
        <p:nvPicPr>
          <p:cNvPr id="12" name="Imagen 11">
            <a:extLst>
              <a:ext uri="{FF2B5EF4-FFF2-40B4-BE49-F238E27FC236}">
                <a16:creationId xmlns:a16="http://schemas.microsoft.com/office/drawing/2014/main" id="{68C08777-B08F-6FFB-EE92-0F2E78D0B1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98900" y="3781632"/>
            <a:ext cx="2937539" cy="3665854"/>
          </a:xfrm>
          <a:prstGeom prst="rect">
            <a:avLst/>
          </a:prstGeom>
        </p:spPr>
      </p:pic>
      <p:pic>
        <p:nvPicPr>
          <p:cNvPr id="4" name="Imagen 3">
            <a:extLst>
              <a:ext uri="{FF2B5EF4-FFF2-40B4-BE49-F238E27FC236}">
                <a16:creationId xmlns:a16="http://schemas.microsoft.com/office/drawing/2014/main" id="{1E8AA514-C00F-C8E8-E1F1-3B0A7C1CF0FD}"/>
              </a:ext>
            </a:extLst>
          </p:cNvPr>
          <p:cNvPicPr>
            <a:picLocks noChangeAspect="1"/>
          </p:cNvPicPr>
          <p:nvPr/>
        </p:nvPicPr>
        <p:blipFill>
          <a:blip r:embed="rId5"/>
          <a:stretch>
            <a:fillRect/>
          </a:stretch>
        </p:blipFill>
        <p:spPr>
          <a:xfrm>
            <a:off x="8183367" y="2286390"/>
            <a:ext cx="3363433" cy="1981200"/>
          </a:xfrm>
          <a:prstGeom prst="rect">
            <a:avLst/>
          </a:prstGeom>
        </p:spPr>
      </p:pic>
      <p:pic>
        <p:nvPicPr>
          <p:cNvPr id="8" name="Imagen 7">
            <a:extLst>
              <a:ext uri="{FF2B5EF4-FFF2-40B4-BE49-F238E27FC236}">
                <a16:creationId xmlns:a16="http://schemas.microsoft.com/office/drawing/2014/main" id="{2A7CAB96-5F2D-674C-A0C7-E9C342C4D7F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13126" y="4501980"/>
            <a:ext cx="1532790" cy="1540866"/>
          </a:xfrm>
          <a:prstGeom prst="rect">
            <a:avLst/>
          </a:prstGeom>
        </p:spPr>
      </p:pic>
    </p:spTree>
    <p:extLst>
      <p:ext uri="{BB962C8B-B14F-4D97-AF65-F5344CB8AC3E}">
        <p14:creationId xmlns:p14="http://schemas.microsoft.com/office/powerpoint/2010/main" val="1045274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DC75C5-179A-FF5D-85BD-D18E70EA8DEC}"/>
              </a:ext>
            </a:extLst>
          </p:cNvPr>
          <p:cNvSpPr>
            <a:spLocks noGrp="1"/>
          </p:cNvSpPr>
          <p:nvPr>
            <p:ph type="title"/>
          </p:nvPr>
        </p:nvSpPr>
        <p:spPr>
          <a:xfrm>
            <a:off x="5477222" y="220368"/>
            <a:ext cx="5714773" cy="1609344"/>
          </a:xfrm>
        </p:spPr>
        <p:txBody>
          <a:bodyPr>
            <a:normAutofit/>
          </a:bodyPr>
          <a:lstStyle/>
          <a:p>
            <a:r>
              <a:rPr lang="es-MX" sz="4000" dirty="0"/>
              <a:t>ORACIÓN INICIAL</a:t>
            </a:r>
          </a:p>
        </p:txBody>
      </p:sp>
      <p:sp>
        <p:nvSpPr>
          <p:cNvPr id="4" name="CuadroTexto 3">
            <a:extLst>
              <a:ext uri="{FF2B5EF4-FFF2-40B4-BE49-F238E27FC236}">
                <a16:creationId xmlns:a16="http://schemas.microsoft.com/office/drawing/2014/main" id="{6AE4BEAC-17C1-EC51-CCC2-74340516BFD7}"/>
              </a:ext>
            </a:extLst>
          </p:cNvPr>
          <p:cNvSpPr txBox="1"/>
          <p:nvPr/>
        </p:nvSpPr>
        <p:spPr>
          <a:xfrm>
            <a:off x="1000005" y="235879"/>
            <a:ext cx="11115328" cy="6401753"/>
          </a:xfrm>
          <a:prstGeom prst="rect">
            <a:avLst/>
          </a:prstGeom>
          <a:noFill/>
        </p:spPr>
        <p:txBody>
          <a:bodyPr wrap="square">
            <a:spAutoFit/>
          </a:bodyPr>
          <a:lstStyle/>
          <a:p>
            <a:pPr algn="l">
              <a:spcAft>
                <a:spcPts val="1200"/>
              </a:spcAft>
            </a:pPr>
            <a:r>
              <a:rPr lang="es-MX" sz="2000" b="0" i="0" dirty="0">
                <a:solidFill>
                  <a:srgbClr val="2F222A"/>
                </a:solidFill>
                <a:effectLst/>
                <a:latin typeface="Inter"/>
              </a:rPr>
              <a:t>Dios Todopoderoso,</a:t>
            </a:r>
          </a:p>
          <a:p>
            <a:pPr algn="l">
              <a:spcAft>
                <a:spcPts val="1200"/>
              </a:spcAft>
            </a:pPr>
            <a:r>
              <a:rPr lang="es-MX" sz="2000" b="0" i="0" dirty="0">
                <a:solidFill>
                  <a:srgbClr val="2F222A"/>
                </a:solidFill>
                <a:effectLst/>
                <a:latin typeface="Inter"/>
              </a:rPr>
              <a:t>Millones de nuestras hermanas y hermanos están en movimiento alrededor del mundo, no por elección, sino por desesperación.</a:t>
            </a:r>
          </a:p>
          <a:p>
            <a:pPr algn="l">
              <a:spcAft>
                <a:spcPts val="1200"/>
              </a:spcAft>
            </a:pPr>
            <a:r>
              <a:rPr lang="es-MX" sz="2000" b="0" i="0" dirty="0">
                <a:solidFill>
                  <a:srgbClr val="2F222A"/>
                </a:solidFill>
                <a:effectLst/>
                <a:latin typeface="Inter"/>
              </a:rPr>
              <a:t>Para aquellos obligados a huir de la violencia, oramos para que encuentren seguridad.</a:t>
            </a:r>
          </a:p>
          <a:p>
            <a:pPr algn="l">
              <a:spcAft>
                <a:spcPts val="1200"/>
              </a:spcAft>
            </a:pPr>
            <a:r>
              <a:rPr lang="es-MX" sz="2000" b="0" i="0" dirty="0">
                <a:solidFill>
                  <a:srgbClr val="2F222A"/>
                </a:solidFill>
                <a:effectLst/>
                <a:latin typeface="Inter"/>
              </a:rPr>
              <a:t>Para aquellos que buscan oportunidades económicas, oramos para que encuentren medios de vida seguros.</a:t>
            </a:r>
          </a:p>
          <a:p>
            <a:pPr algn="l">
              <a:spcAft>
                <a:spcPts val="1200"/>
              </a:spcAft>
            </a:pPr>
            <a:r>
              <a:rPr lang="es-MX" sz="2000" b="0" i="0" dirty="0">
                <a:solidFill>
                  <a:srgbClr val="2F222A"/>
                </a:solidFill>
                <a:effectLst/>
                <a:latin typeface="Inter"/>
              </a:rPr>
              <a:t>Para aquellos que intentan apoyar y proteger a sus familias, oramos para que encuentren comunidades que los acepten.</a:t>
            </a:r>
          </a:p>
          <a:p>
            <a:pPr algn="l">
              <a:spcAft>
                <a:spcPts val="1200"/>
              </a:spcAft>
            </a:pPr>
            <a:r>
              <a:rPr lang="es-MX" sz="2000" b="0" i="0" dirty="0">
                <a:solidFill>
                  <a:srgbClr val="2F222A"/>
                </a:solidFill>
                <a:effectLst/>
                <a:latin typeface="Inter"/>
              </a:rPr>
              <a:t>Por aquellos que buscan paz y esperanza, oramos para que podamos ser portadores de la Buena Nueva.</a:t>
            </a:r>
          </a:p>
          <a:p>
            <a:pPr algn="l">
              <a:spcAft>
                <a:spcPts val="1200"/>
              </a:spcAft>
            </a:pPr>
            <a:r>
              <a:rPr lang="es-MX" sz="2000" b="0" i="0" dirty="0">
                <a:solidFill>
                  <a:srgbClr val="2F222A"/>
                </a:solidFill>
                <a:effectLst/>
                <a:latin typeface="Inter"/>
              </a:rPr>
              <a:t>Estamos llamados a ser abogados proféticos en este mundo. Llamar a que se acabe la injusticia y ser heraldos de la verdad y el amor.</a:t>
            </a:r>
          </a:p>
          <a:p>
            <a:pPr algn="l">
              <a:spcAft>
                <a:spcPts val="1200"/>
              </a:spcAft>
            </a:pPr>
            <a:r>
              <a:rPr lang="es-MX" sz="2000" b="0" i="0" dirty="0">
                <a:solidFill>
                  <a:srgbClr val="2F222A"/>
                </a:solidFill>
                <a:effectLst/>
                <a:latin typeface="Inter"/>
              </a:rPr>
              <a:t>Oramos para que todos los migrantes, refugiados y desplazados puedan encontrar comunidades seguras y amorosas y la oportunidad de prosperar.</a:t>
            </a:r>
          </a:p>
          <a:p>
            <a:pPr algn="l">
              <a:spcAft>
                <a:spcPts val="1200"/>
              </a:spcAft>
            </a:pPr>
            <a:r>
              <a:rPr lang="es-MX" sz="2000" b="0" i="0" dirty="0">
                <a:solidFill>
                  <a:srgbClr val="2F222A"/>
                </a:solidFill>
                <a:effectLst/>
                <a:latin typeface="Inter"/>
              </a:rPr>
              <a:t>Y oramos para que podamos tener el coraje de ponernos de pie y actuar en defensa de la dignidad humana para todos nuestros hermanos y hermanas necesitados. </a:t>
            </a:r>
          </a:p>
          <a:p>
            <a:pPr algn="l">
              <a:spcAft>
                <a:spcPts val="1200"/>
              </a:spcAft>
            </a:pPr>
            <a:r>
              <a:rPr lang="es-MX" sz="2000" b="0" i="0" dirty="0">
                <a:solidFill>
                  <a:srgbClr val="2F222A"/>
                </a:solidFill>
                <a:effectLst/>
                <a:latin typeface="Inter"/>
              </a:rPr>
              <a:t>Amén.</a:t>
            </a:r>
          </a:p>
        </p:txBody>
      </p:sp>
    </p:spTree>
    <p:extLst>
      <p:ext uri="{BB962C8B-B14F-4D97-AF65-F5344CB8AC3E}">
        <p14:creationId xmlns:p14="http://schemas.microsoft.com/office/powerpoint/2010/main" val="2119715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E630B-FABE-1F02-0C51-7698CE4D4D9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8587B8D-893D-4E1C-7F10-A11B9D4DB0CE}"/>
              </a:ext>
            </a:extLst>
          </p:cNvPr>
          <p:cNvSpPr>
            <a:spLocks noGrp="1"/>
          </p:cNvSpPr>
          <p:nvPr>
            <p:ph type="title"/>
          </p:nvPr>
        </p:nvSpPr>
        <p:spPr>
          <a:xfrm>
            <a:off x="1076672" y="258468"/>
            <a:ext cx="5714773" cy="1609344"/>
          </a:xfrm>
        </p:spPr>
        <p:txBody>
          <a:bodyPr>
            <a:normAutofit/>
          </a:bodyPr>
          <a:lstStyle/>
          <a:p>
            <a:r>
              <a:rPr lang="es-MX" sz="5400" dirty="0"/>
              <a:t>OBJETIVO: </a:t>
            </a:r>
          </a:p>
        </p:txBody>
      </p:sp>
      <p:sp>
        <p:nvSpPr>
          <p:cNvPr id="4" name="CuadroTexto 3">
            <a:extLst>
              <a:ext uri="{FF2B5EF4-FFF2-40B4-BE49-F238E27FC236}">
                <a16:creationId xmlns:a16="http://schemas.microsoft.com/office/drawing/2014/main" id="{9B0E8704-1835-23DF-9AD6-076EF652E7D7}"/>
              </a:ext>
            </a:extLst>
          </p:cNvPr>
          <p:cNvSpPr txBox="1"/>
          <p:nvPr/>
        </p:nvSpPr>
        <p:spPr>
          <a:xfrm>
            <a:off x="1746738" y="1234590"/>
            <a:ext cx="9368590" cy="1913985"/>
          </a:xfrm>
          <a:prstGeom prst="rect">
            <a:avLst/>
          </a:prstGeom>
          <a:noFill/>
        </p:spPr>
        <p:txBody>
          <a:bodyPr wrap="square">
            <a:spAutoFit/>
          </a:bodyPr>
          <a:lstStyle/>
          <a:p>
            <a:pPr algn="just">
              <a:lnSpc>
                <a:spcPct val="107000"/>
              </a:lnSpc>
              <a:spcAft>
                <a:spcPts val="800"/>
              </a:spcAft>
            </a:pPr>
            <a:r>
              <a:rPr lang="es-MX" sz="2800" b="1" dirty="0">
                <a:effectLst/>
                <a:latin typeface="Calibri" panose="020F0502020204030204" pitchFamily="34" charset="0"/>
                <a:ea typeface="Calibri" panose="020F0502020204030204" pitchFamily="34" charset="0"/>
                <a:cs typeface="Times New Roman" panose="02020603050405020304" pitchFamily="18" charset="0"/>
              </a:rPr>
              <a:t>Sensibilizarnos de la realidad </a:t>
            </a:r>
            <a:r>
              <a:rPr lang="es-MX" sz="2800" dirty="0">
                <a:effectLst/>
                <a:latin typeface="Calibri" panose="020F0502020204030204" pitchFamily="34" charset="0"/>
                <a:ea typeface="Calibri" panose="020F0502020204030204" pitchFamily="34" charset="0"/>
                <a:cs typeface="Times New Roman" panose="02020603050405020304" pitchFamily="18" charset="0"/>
              </a:rPr>
              <a:t>que </a:t>
            </a:r>
            <a:r>
              <a:rPr lang="es-MX" sz="2800" b="1" dirty="0">
                <a:effectLst/>
                <a:latin typeface="Calibri" panose="020F0502020204030204" pitchFamily="34" charset="0"/>
                <a:ea typeface="Calibri" panose="020F0502020204030204" pitchFamily="34" charset="0"/>
                <a:cs typeface="Times New Roman" panose="02020603050405020304" pitchFamily="18" charset="0"/>
              </a:rPr>
              <a:t>enfrentan las familias que tienen que desplazarse por causa de la violencia </a:t>
            </a:r>
            <a:r>
              <a:rPr lang="es-MX" sz="2800" dirty="0">
                <a:effectLst/>
                <a:latin typeface="Calibri" panose="020F0502020204030204" pitchFamily="34" charset="0"/>
                <a:ea typeface="Calibri" panose="020F0502020204030204" pitchFamily="34" charset="0"/>
                <a:cs typeface="Times New Roman" panose="02020603050405020304" pitchFamily="18" charset="0"/>
              </a:rPr>
              <a:t>y </a:t>
            </a:r>
            <a:r>
              <a:rPr lang="es-MX" sz="2800" b="1" dirty="0">
                <a:effectLst/>
                <a:latin typeface="Calibri" panose="020F0502020204030204" pitchFamily="34" charset="0"/>
                <a:ea typeface="Calibri" panose="020F0502020204030204" pitchFamily="34" charset="0"/>
                <a:cs typeface="Times New Roman" panose="02020603050405020304" pitchFamily="18" charset="0"/>
              </a:rPr>
              <a:t>solidarizarnos con quienes son víctimas de estos desplazamientos, llevándoles una luz de esperanza</a:t>
            </a:r>
            <a:r>
              <a:rPr lang="es-MX" sz="2800" b="1" dirty="0">
                <a:effectLst/>
              </a:rPr>
              <a:t> </a:t>
            </a:r>
            <a:endParaRPr lang="es-MX" sz="2800" b="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n 2">
            <a:extLst>
              <a:ext uri="{FF2B5EF4-FFF2-40B4-BE49-F238E27FC236}">
                <a16:creationId xmlns:a16="http://schemas.microsoft.com/office/drawing/2014/main" id="{BE985857-8B65-6B6B-069B-D7D44012C23D}"/>
              </a:ext>
            </a:extLst>
          </p:cNvPr>
          <p:cNvPicPr>
            <a:picLocks noChangeAspect="1"/>
          </p:cNvPicPr>
          <p:nvPr/>
        </p:nvPicPr>
        <p:blipFill>
          <a:blip r:embed="rId2"/>
          <a:stretch>
            <a:fillRect/>
          </a:stretch>
        </p:blipFill>
        <p:spPr>
          <a:xfrm>
            <a:off x="2783179" y="3896097"/>
            <a:ext cx="3417829" cy="1913984"/>
          </a:xfrm>
          <a:prstGeom prst="rect">
            <a:avLst/>
          </a:prstGeom>
        </p:spPr>
      </p:pic>
      <p:pic>
        <p:nvPicPr>
          <p:cNvPr id="5" name="Imagen 4">
            <a:extLst>
              <a:ext uri="{FF2B5EF4-FFF2-40B4-BE49-F238E27FC236}">
                <a16:creationId xmlns:a16="http://schemas.microsoft.com/office/drawing/2014/main" id="{ACF38B87-F412-C7C8-DCD7-52F237F4E3CC}"/>
              </a:ext>
            </a:extLst>
          </p:cNvPr>
          <p:cNvPicPr>
            <a:picLocks noChangeAspect="1"/>
          </p:cNvPicPr>
          <p:nvPr/>
        </p:nvPicPr>
        <p:blipFill>
          <a:blip r:embed="rId3"/>
          <a:stretch>
            <a:fillRect/>
          </a:stretch>
        </p:blipFill>
        <p:spPr>
          <a:xfrm>
            <a:off x="6694175" y="3896096"/>
            <a:ext cx="3110225" cy="1913985"/>
          </a:xfrm>
          <a:prstGeom prst="rect">
            <a:avLst/>
          </a:prstGeom>
        </p:spPr>
      </p:pic>
    </p:spTree>
    <p:extLst>
      <p:ext uri="{BB962C8B-B14F-4D97-AF65-F5344CB8AC3E}">
        <p14:creationId xmlns:p14="http://schemas.microsoft.com/office/powerpoint/2010/main" val="26176920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F50E7-9447-DB0F-1DE1-334C773E42E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FB97F83-E9C7-B3E8-2906-92E9BC2EC4E4}"/>
              </a:ext>
            </a:extLst>
          </p:cNvPr>
          <p:cNvSpPr>
            <a:spLocks noGrp="1"/>
          </p:cNvSpPr>
          <p:nvPr>
            <p:ph type="title"/>
          </p:nvPr>
        </p:nvSpPr>
        <p:spPr>
          <a:xfrm>
            <a:off x="1076672" y="258468"/>
            <a:ext cx="9832965" cy="1609344"/>
          </a:xfrm>
        </p:spPr>
        <p:txBody>
          <a:bodyPr>
            <a:normAutofit/>
          </a:bodyPr>
          <a:lstStyle/>
          <a:p>
            <a:r>
              <a:rPr lang="es-MX" sz="3600" dirty="0"/>
              <a:t>CANTO: Aquí está mi familia, Señor </a:t>
            </a:r>
          </a:p>
        </p:txBody>
      </p:sp>
      <p:pic>
        <p:nvPicPr>
          <p:cNvPr id="4" name="VID-20220516-WA0009.mp4">
            <a:hlinkClick r:id="" action="ppaction://media"/>
            <a:extLst>
              <a:ext uri="{FF2B5EF4-FFF2-40B4-BE49-F238E27FC236}">
                <a16:creationId xmlns:a16="http://schemas.microsoft.com/office/drawing/2014/main" id="{BA5BD719-BFB9-FEF3-F248-1A5EF2802AF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82364" y="876437"/>
            <a:ext cx="9627274" cy="5423816"/>
          </a:xfrm>
          <a:prstGeom prst="rect">
            <a:avLst/>
          </a:prstGeom>
        </p:spPr>
      </p:pic>
    </p:spTree>
    <p:extLst>
      <p:ext uri="{BB962C8B-B14F-4D97-AF65-F5344CB8AC3E}">
        <p14:creationId xmlns:p14="http://schemas.microsoft.com/office/powerpoint/2010/main" val="365218916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42FD97-8CA7-8C0C-A0C8-584404793A0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CCD698F-3911-9943-3E6A-BF885BB734BB}"/>
              </a:ext>
            </a:extLst>
          </p:cNvPr>
          <p:cNvSpPr>
            <a:spLocks noGrp="1"/>
          </p:cNvSpPr>
          <p:nvPr>
            <p:ph type="title"/>
          </p:nvPr>
        </p:nvSpPr>
        <p:spPr>
          <a:xfrm>
            <a:off x="1076672" y="258468"/>
            <a:ext cx="6524278" cy="751182"/>
          </a:xfrm>
        </p:spPr>
        <p:txBody>
          <a:bodyPr>
            <a:normAutofit/>
          </a:bodyPr>
          <a:lstStyle/>
          <a:p>
            <a:r>
              <a:rPr lang="es-MX" sz="4000" dirty="0"/>
              <a:t>LA REALIDAD: </a:t>
            </a:r>
          </a:p>
        </p:txBody>
      </p:sp>
      <p:sp>
        <p:nvSpPr>
          <p:cNvPr id="5" name="CuadroTexto 4">
            <a:extLst>
              <a:ext uri="{FF2B5EF4-FFF2-40B4-BE49-F238E27FC236}">
                <a16:creationId xmlns:a16="http://schemas.microsoft.com/office/drawing/2014/main" id="{17C279C2-710A-CDE5-374B-F9804379A5E1}"/>
              </a:ext>
            </a:extLst>
          </p:cNvPr>
          <p:cNvSpPr txBox="1"/>
          <p:nvPr/>
        </p:nvSpPr>
        <p:spPr>
          <a:xfrm>
            <a:off x="1290810" y="1009650"/>
            <a:ext cx="8272289" cy="5090945"/>
          </a:xfrm>
          <a:prstGeom prst="rect">
            <a:avLst/>
          </a:prstGeom>
          <a:noFill/>
        </p:spPr>
        <p:txBody>
          <a:bodyPr wrap="square">
            <a:spAutoFit/>
          </a:bodyPr>
          <a:lstStyle/>
          <a:p>
            <a:pPr marL="342900" lvl="0" indent="-342900" algn="just">
              <a:lnSpc>
                <a:spcPct val="107000"/>
              </a:lnSpc>
              <a:spcAft>
                <a:spcPts val="800"/>
              </a:spcAft>
              <a:buFont typeface="+mj-lt"/>
              <a:buAutoNum type="alphaLcParenR"/>
            </a:pPr>
            <a:r>
              <a:rPr lang="es-MX" sz="2000" dirty="0">
                <a:latin typeface="Calibri" panose="020F0502020204030204" pitchFamily="34" charset="0"/>
                <a:cs typeface="Times New Roman" panose="02020603050405020304" pitchFamily="18" charset="0"/>
              </a:rPr>
              <a:t>En los años 50, en algunos estados de México, los pleitos entre familias ocasionaban muertes y la consecuente huida de las familias, de sus lugares de origen hacia otra zona.</a:t>
            </a:r>
          </a:p>
          <a:p>
            <a:pPr marL="342900" lvl="0" indent="-342900" algn="just">
              <a:lnSpc>
                <a:spcPct val="107000"/>
              </a:lnSpc>
              <a:spcAft>
                <a:spcPts val="800"/>
              </a:spcAft>
              <a:buFont typeface="+mj-lt"/>
              <a:buAutoNum type="alphaLcParenR"/>
            </a:pPr>
            <a:r>
              <a:rPr lang="es-MX" sz="2000" dirty="0">
                <a:latin typeface="Calibri" panose="020F0502020204030204" pitchFamily="34" charset="0"/>
                <a:cs typeface="Times New Roman" panose="02020603050405020304" pitchFamily="18" charset="0"/>
              </a:rPr>
              <a:t>Durante las guerras en Guatemala, muchas familias tuvieron que huir y refugiarse en México, principalmente en el estado de Chiapas. </a:t>
            </a:r>
          </a:p>
          <a:p>
            <a:pPr marL="342900" lvl="0" indent="-342900" algn="just">
              <a:lnSpc>
                <a:spcPct val="107000"/>
              </a:lnSpc>
              <a:spcAft>
                <a:spcPts val="800"/>
              </a:spcAft>
              <a:buFont typeface="+mj-lt"/>
              <a:buAutoNum type="alphaLcParenR"/>
            </a:pPr>
            <a:r>
              <a:rPr lang="es-MX" sz="2000" dirty="0">
                <a:latin typeface="Calibri" panose="020F0502020204030204" pitchFamily="34" charset="0"/>
                <a:cs typeface="Times New Roman" panose="02020603050405020304" pitchFamily="18" charset="0"/>
              </a:rPr>
              <a:t>En nuestro país, en los años 90, en algunos estados se tuvo la desagradable experiencia de que algunos grupos católicos expulsaron violentamente a familias que habían dejado el catolicismo y se habían adherido a otras confesiones religiosas. En algunos casos sucedía de manera </a:t>
            </a:r>
          </a:p>
          <a:p>
            <a:pPr marL="342900" indent="-342900" algn="just">
              <a:lnSpc>
                <a:spcPct val="107000"/>
              </a:lnSpc>
              <a:spcAft>
                <a:spcPts val="800"/>
              </a:spcAft>
              <a:buFont typeface="+mj-lt"/>
              <a:buAutoNum type="alphaLcParenR"/>
            </a:pPr>
            <a:r>
              <a:rPr lang="es-MX" sz="2000" dirty="0">
                <a:latin typeface="Calibri" panose="020F0502020204030204" pitchFamily="34" charset="0"/>
                <a:cs typeface="Times New Roman" panose="02020603050405020304" pitchFamily="18" charset="0"/>
              </a:rPr>
              <a:t>Por décadas, muchas familias de Centroamérica han salido de su país para llegar a Estados Unidos, muchos huyendo de la pobreza y buscando mejorar sus condiciones, y varios más huyendo de la violencia.</a:t>
            </a:r>
          </a:p>
          <a:p>
            <a:pPr marL="342900" lvl="0" indent="-342900">
              <a:lnSpc>
                <a:spcPct val="107000"/>
              </a:lnSpc>
              <a:spcAft>
                <a:spcPts val="800"/>
              </a:spcAft>
              <a:buFont typeface="+mj-lt"/>
              <a:buAutoNum type="alphaLcParenR"/>
            </a:pPr>
            <a:endParaRPr lang="es-MX" sz="2000" dirty="0">
              <a:effectLst/>
              <a:latin typeface="Times New Roman" panose="02020603050405020304" pitchFamily="18" charset="0"/>
              <a:ea typeface="Times New Roman" panose="02020603050405020304" pitchFamily="18" charset="0"/>
            </a:endParaRPr>
          </a:p>
        </p:txBody>
      </p:sp>
      <p:pic>
        <p:nvPicPr>
          <p:cNvPr id="6" name="Imagen 5">
            <a:extLst>
              <a:ext uri="{FF2B5EF4-FFF2-40B4-BE49-F238E27FC236}">
                <a16:creationId xmlns:a16="http://schemas.microsoft.com/office/drawing/2014/main" id="{75511E2B-31F7-7DE7-727A-30FFAD630126}"/>
              </a:ext>
            </a:extLst>
          </p:cNvPr>
          <p:cNvPicPr>
            <a:picLocks noChangeAspect="1"/>
          </p:cNvPicPr>
          <p:nvPr/>
        </p:nvPicPr>
        <p:blipFill>
          <a:blip r:embed="rId2"/>
          <a:stretch>
            <a:fillRect/>
          </a:stretch>
        </p:blipFill>
        <p:spPr>
          <a:xfrm>
            <a:off x="9777236" y="1409700"/>
            <a:ext cx="2228850" cy="1371600"/>
          </a:xfrm>
          <a:prstGeom prst="rect">
            <a:avLst/>
          </a:prstGeom>
        </p:spPr>
      </p:pic>
      <p:pic>
        <p:nvPicPr>
          <p:cNvPr id="8" name="Imagen 7">
            <a:extLst>
              <a:ext uri="{FF2B5EF4-FFF2-40B4-BE49-F238E27FC236}">
                <a16:creationId xmlns:a16="http://schemas.microsoft.com/office/drawing/2014/main" id="{AB0A58F3-8D81-2786-9C8E-4981E0AACEEE}"/>
              </a:ext>
            </a:extLst>
          </p:cNvPr>
          <p:cNvPicPr>
            <a:picLocks noChangeAspect="1"/>
          </p:cNvPicPr>
          <p:nvPr/>
        </p:nvPicPr>
        <p:blipFill>
          <a:blip r:embed="rId3"/>
          <a:stretch>
            <a:fillRect/>
          </a:stretch>
        </p:blipFill>
        <p:spPr>
          <a:xfrm>
            <a:off x="9777237" y="3429000"/>
            <a:ext cx="2228849" cy="1248155"/>
          </a:xfrm>
          <a:prstGeom prst="rect">
            <a:avLst/>
          </a:prstGeom>
        </p:spPr>
      </p:pic>
    </p:spTree>
    <p:extLst>
      <p:ext uri="{BB962C8B-B14F-4D97-AF65-F5344CB8AC3E}">
        <p14:creationId xmlns:p14="http://schemas.microsoft.com/office/powerpoint/2010/main" val="3626265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6F4FB-CE9B-7B30-C343-EF0D5760638D}"/>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EBF8594-F2DA-8B5B-BE0B-34311898C269}"/>
              </a:ext>
            </a:extLst>
          </p:cNvPr>
          <p:cNvSpPr>
            <a:spLocks noGrp="1"/>
          </p:cNvSpPr>
          <p:nvPr>
            <p:ph type="title"/>
          </p:nvPr>
        </p:nvSpPr>
        <p:spPr>
          <a:xfrm>
            <a:off x="1076672" y="258468"/>
            <a:ext cx="6524278" cy="751182"/>
          </a:xfrm>
        </p:spPr>
        <p:txBody>
          <a:bodyPr>
            <a:normAutofit/>
          </a:bodyPr>
          <a:lstStyle/>
          <a:p>
            <a:r>
              <a:rPr lang="es-MX" sz="4000" dirty="0"/>
              <a:t>LA REALIDAD: </a:t>
            </a:r>
          </a:p>
        </p:txBody>
      </p:sp>
      <p:sp>
        <p:nvSpPr>
          <p:cNvPr id="4" name="CuadroTexto 3">
            <a:extLst>
              <a:ext uri="{FF2B5EF4-FFF2-40B4-BE49-F238E27FC236}">
                <a16:creationId xmlns:a16="http://schemas.microsoft.com/office/drawing/2014/main" id="{684B70DE-EB4D-8330-4539-FF6EBA1B2934}"/>
              </a:ext>
            </a:extLst>
          </p:cNvPr>
          <p:cNvSpPr txBox="1"/>
          <p:nvPr/>
        </p:nvSpPr>
        <p:spPr>
          <a:xfrm>
            <a:off x="1314450" y="1274564"/>
            <a:ext cx="8272286" cy="4308872"/>
          </a:xfrm>
          <a:prstGeom prst="rect">
            <a:avLst/>
          </a:prstGeom>
          <a:noFill/>
        </p:spPr>
        <p:txBody>
          <a:bodyPr wrap="square">
            <a:spAutoFit/>
          </a:bodyPr>
          <a:lstStyle/>
          <a:p>
            <a:pPr lvl="0" algn="just">
              <a:lnSpc>
                <a:spcPct val="107000"/>
              </a:lnSpc>
              <a:spcAft>
                <a:spcPts val="800"/>
              </a:spcAft>
            </a:pPr>
            <a:r>
              <a:rPr lang="es-MX" sz="2000" dirty="0">
                <a:latin typeface="Times New Roman" panose="02020603050405020304" pitchFamily="18" charset="0"/>
                <a:ea typeface="Times New Roman" panose="02020603050405020304" pitchFamily="18" charset="0"/>
              </a:rPr>
              <a:t>e) </a:t>
            </a:r>
            <a:r>
              <a:rPr lang="es-MX" sz="2000" dirty="0">
                <a:effectLst/>
                <a:latin typeface="Times New Roman" panose="02020603050405020304" pitchFamily="18" charset="0"/>
                <a:ea typeface="Times New Roman" panose="02020603050405020304" pitchFamily="18" charset="0"/>
              </a:rPr>
              <a:t>Hay familias, en México, que tuvieron que dejar sus tierras (fueron expulsadas) porque las instituciones gubernamentales decretaron que sus tierras ya no eran de ellos, y las dejaron sin hogar.</a:t>
            </a:r>
          </a:p>
          <a:p>
            <a:pPr lvl="0" algn="just">
              <a:lnSpc>
                <a:spcPct val="107000"/>
              </a:lnSpc>
              <a:spcAft>
                <a:spcPts val="800"/>
              </a:spcAft>
            </a:pPr>
            <a:r>
              <a:rPr lang="es-MX" sz="2000" dirty="0">
                <a:latin typeface="Times New Roman" panose="02020603050405020304" pitchFamily="18" charset="0"/>
                <a:ea typeface="Times New Roman" panose="02020603050405020304" pitchFamily="18" charset="0"/>
              </a:rPr>
              <a:t>f) </a:t>
            </a:r>
            <a:r>
              <a:rPr lang="es-MX" sz="2000" dirty="0">
                <a:effectLst/>
                <a:latin typeface="Times New Roman" panose="02020603050405020304" pitchFamily="18" charset="0"/>
                <a:ea typeface="Times New Roman" panose="02020603050405020304" pitchFamily="18" charset="0"/>
              </a:rPr>
              <a:t>En los estados donde se han presentado levantamientos armados, muchas familias, que no están de acuerdo con la forma de manifestación, han tenido que salir huyendo para refugiarse lejos de ahí.</a:t>
            </a:r>
          </a:p>
          <a:p>
            <a:pPr lvl="0" algn="just">
              <a:lnSpc>
                <a:spcPct val="107000"/>
              </a:lnSpc>
              <a:spcAft>
                <a:spcPts val="800"/>
              </a:spcAft>
            </a:pPr>
            <a:r>
              <a:rPr lang="es-MX" sz="2000" dirty="0">
                <a:effectLst/>
                <a:latin typeface="Times New Roman" panose="02020603050405020304" pitchFamily="18" charset="0"/>
                <a:ea typeface="Times New Roman" panose="02020603050405020304" pitchFamily="18" charset="0"/>
              </a:rPr>
              <a:t>g) Recientemente, </a:t>
            </a:r>
            <a:r>
              <a:rPr lang="es-MX" sz="2000" dirty="0">
                <a:effectLst/>
                <a:latin typeface="Calibri" panose="020F0502020204030204" pitchFamily="34" charset="0"/>
                <a:ea typeface="Times New Roman" panose="02020603050405020304" pitchFamily="18" charset="0"/>
              </a:rPr>
              <a:t>han huido de Chiapas hacia Guatemala, muchas familias, escapando de grupos armados de la delincuencia organizada. El crimen organizado domina muchas regiones de nuestro país, extorsionando a campesinos y pequeños comerciantes.</a:t>
            </a:r>
            <a:endParaRPr lang="es-MX" sz="2000" dirty="0">
              <a:effectLst/>
              <a:latin typeface="Times New Roman" panose="02020603050405020304" pitchFamily="18" charset="0"/>
              <a:ea typeface="Times New Roman" panose="02020603050405020304" pitchFamily="18" charset="0"/>
            </a:endParaRPr>
          </a:p>
          <a:p>
            <a:pPr marL="457200" algn="just"/>
            <a:r>
              <a:rPr lang="es-MX" sz="2000" dirty="0">
                <a:effectLst/>
                <a:latin typeface="Calibri" panose="020F0502020204030204" pitchFamily="34" charset="0"/>
                <a:ea typeface="Times New Roman" panose="02020603050405020304" pitchFamily="18" charset="0"/>
              </a:rPr>
              <a:t>El común denominador de estos ejemplos de movilidad social es la VIOLENCIA.</a:t>
            </a:r>
            <a:endParaRPr lang="es-MX" sz="2000" dirty="0">
              <a:effectLst/>
              <a:latin typeface="Times New Roman" panose="02020603050405020304" pitchFamily="18" charset="0"/>
              <a:ea typeface="Times New Roman" panose="02020603050405020304" pitchFamily="18" charset="0"/>
            </a:endParaRPr>
          </a:p>
        </p:txBody>
      </p:sp>
      <p:pic>
        <p:nvPicPr>
          <p:cNvPr id="7" name="Imagen 6">
            <a:extLst>
              <a:ext uri="{FF2B5EF4-FFF2-40B4-BE49-F238E27FC236}">
                <a16:creationId xmlns:a16="http://schemas.microsoft.com/office/drawing/2014/main" id="{69C1A3B1-A42D-6D00-3EA7-A973072F2845}"/>
              </a:ext>
            </a:extLst>
          </p:cNvPr>
          <p:cNvPicPr>
            <a:picLocks noChangeAspect="1"/>
          </p:cNvPicPr>
          <p:nvPr/>
        </p:nvPicPr>
        <p:blipFill>
          <a:blip r:embed="rId2"/>
          <a:stretch>
            <a:fillRect/>
          </a:stretch>
        </p:blipFill>
        <p:spPr>
          <a:xfrm>
            <a:off x="9683736" y="1274564"/>
            <a:ext cx="2146314" cy="1201936"/>
          </a:xfrm>
          <a:prstGeom prst="rect">
            <a:avLst/>
          </a:prstGeom>
        </p:spPr>
      </p:pic>
      <p:pic>
        <p:nvPicPr>
          <p:cNvPr id="9" name="Imagen 8">
            <a:extLst>
              <a:ext uri="{FF2B5EF4-FFF2-40B4-BE49-F238E27FC236}">
                <a16:creationId xmlns:a16="http://schemas.microsoft.com/office/drawing/2014/main" id="{F674036B-3C87-7567-C851-A1DEBD54303D}"/>
              </a:ext>
            </a:extLst>
          </p:cNvPr>
          <p:cNvPicPr>
            <a:picLocks noChangeAspect="1"/>
          </p:cNvPicPr>
          <p:nvPr/>
        </p:nvPicPr>
        <p:blipFill>
          <a:blip r:embed="rId3"/>
          <a:stretch>
            <a:fillRect/>
          </a:stretch>
        </p:blipFill>
        <p:spPr>
          <a:xfrm>
            <a:off x="9683736" y="3428999"/>
            <a:ext cx="2146314" cy="1379774"/>
          </a:xfrm>
          <a:prstGeom prst="rect">
            <a:avLst/>
          </a:prstGeom>
        </p:spPr>
      </p:pic>
    </p:spTree>
    <p:extLst>
      <p:ext uri="{BB962C8B-B14F-4D97-AF65-F5344CB8AC3E}">
        <p14:creationId xmlns:p14="http://schemas.microsoft.com/office/powerpoint/2010/main" val="3560374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DC75C5-179A-FF5D-85BD-D18E70EA8DEC}"/>
              </a:ext>
            </a:extLst>
          </p:cNvPr>
          <p:cNvSpPr>
            <a:spLocks noGrp="1"/>
          </p:cNvSpPr>
          <p:nvPr>
            <p:ph type="title"/>
          </p:nvPr>
        </p:nvSpPr>
        <p:spPr>
          <a:xfrm>
            <a:off x="900515" y="307455"/>
            <a:ext cx="8774063" cy="1609344"/>
          </a:xfrm>
        </p:spPr>
        <p:txBody>
          <a:bodyPr>
            <a:normAutofit/>
          </a:bodyPr>
          <a:lstStyle/>
          <a:p>
            <a:r>
              <a:rPr lang="es-MX" sz="4800" dirty="0"/>
              <a:t>LECTURA BIBLICA: Mt 2,13-20</a:t>
            </a:r>
            <a:br>
              <a:rPr lang="es-MX" sz="1800" dirty="0">
                <a:effectLst/>
                <a:latin typeface="Calibri" panose="020F0502020204030204" pitchFamily="34" charset="0"/>
                <a:ea typeface="Calibri" panose="020F0502020204030204" pitchFamily="34" charset="0"/>
                <a:cs typeface="Times New Roman" panose="02020603050405020304" pitchFamily="18" charset="0"/>
              </a:rPr>
            </a:br>
            <a:endParaRPr lang="es-MX" sz="4800" dirty="0"/>
          </a:p>
        </p:txBody>
      </p:sp>
      <p:pic>
        <p:nvPicPr>
          <p:cNvPr id="6" name="Imagen 5">
            <a:extLst>
              <a:ext uri="{FF2B5EF4-FFF2-40B4-BE49-F238E27FC236}">
                <a16:creationId xmlns:a16="http://schemas.microsoft.com/office/drawing/2014/main" id="{64874F9C-1DBE-5A28-1C4D-675D143F4F0A}"/>
              </a:ext>
            </a:extLst>
          </p:cNvPr>
          <p:cNvPicPr>
            <a:picLocks noChangeAspect="1"/>
          </p:cNvPicPr>
          <p:nvPr/>
        </p:nvPicPr>
        <p:blipFill>
          <a:blip r:embed="rId2"/>
          <a:stretch>
            <a:fillRect/>
          </a:stretch>
        </p:blipFill>
        <p:spPr>
          <a:xfrm>
            <a:off x="9674578" y="98719"/>
            <a:ext cx="2031868" cy="1543590"/>
          </a:xfrm>
          <a:prstGeom prst="rect">
            <a:avLst/>
          </a:prstGeom>
        </p:spPr>
      </p:pic>
      <p:sp>
        <p:nvSpPr>
          <p:cNvPr id="5" name="CuadroTexto 4">
            <a:extLst>
              <a:ext uri="{FF2B5EF4-FFF2-40B4-BE49-F238E27FC236}">
                <a16:creationId xmlns:a16="http://schemas.microsoft.com/office/drawing/2014/main" id="{587D06A3-5EFD-E69F-6605-8D2BB5ED8F9C}"/>
              </a:ext>
            </a:extLst>
          </p:cNvPr>
          <p:cNvSpPr txBox="1"/>
          <p:nvPr/>
        </p:nvSpPr>
        <p:spPr>
          <a:xfrm>
            <a:off x="1814915" y="5689009"/>
            <a:ext cx="9335911" cy="523220"/>
          </a:xfrm>
          <a:prstGeom prst="rect">
            <a:avLst/>
          </a:prstGeom>
          <a:noFill/>
        </p:spPr>
        <p:txBody>
          <a:bodyPr wrap="square">
            <a:spAutoFit/>
          </a:bodyPr>
          <a:lstStyle/>
          <a:p>
            <a:r>
              <a:rPr lang="es-MX" sz="2800" cap="all" spc="200" dirty="0">
                <a:solidFill>
                  <a:schemeClr val="tx2"/>
                </a:solidFill>
                <a:latin typeface="+mj-lt"/>
                <a:ea typeface="+mj-ea"/>
                <a:cs typeface="+mj-cs"/>
              </a:rPr>
              <a:t>Momento de silencio para reflexionAR</a:t>
            </a:r>
          </a:p>
        </p:txBody>
      </p:sp>
      <p:sp>
        <p:nvSpPr>
          <p:cNvPr id="7" name="CuadroTexto 6">
            <a:extLst>
              <a:ext uri="{FF2B5EF4-FFF2-40B4-BE49-F238E27FC236}">
                <a16:creationId xmlns:a16="http://schemas.microsoft.com/office/drawing/2014/main" id="{E3E7A737-09A7-1CD7-F93A-4AF57862915D}"/>
              </a:ext>
            </a:extLst>
          </p:cNvPr>
          <p:cNvSpPr txBox="1"/>
          <p:nvPr/>
        </p:nvSpPr>
        <p:spPr>
          <a:xfrm>
            <a:off x="1041174" y="1474738"/>
            <a:ext cx="8633404" cy="3970318"/>
          </a:xfrm>
          <a:prstGeom prst="rect">
            <a:avLst/>
          </a:prstGeom>
          <a:noFill/>
        </p:spPr>
        <p:txBody>
          <a:bodyPr wrap="square">
            <a:spAutoFit/>
          </a:bodyPr>
          <a:lstStyle/>
          <a:p>
            <a:pPr algn="just"/>
            <a:r>
              <a:rPr lang="es-MX" sz="2800" i="1" dirty="0">
                <a:effectLst/>
                <a:latin typeface="Calibri" panose="020F0502020204030204" pitchFamily="34" charset="0"/>
                <a:ea typeface="Calibri" panose="020F0502020204030204" pitchFamily="34" charset="0"/>
              </a:rPr>
              <a:t>El Ángel del Señor se apareció en sueños a José y le ordenó: “Levántate, toma al niño y a su madre, y huye a Egipto; quédate allí hasta que yo te diga, porque Herodes va a buscar al niño para matarlo”. El se levantó, tomó de noche al niño y a su madre y se fue a Egipto, donde estuvo hasta la muerte de Herodes… Al morir Herodes, el Ángel del Señor se apareció en un sueño a José, en Egipto, y le dijo: “Levántate, toma al niño y a su madre, y vuelve a la tierra de Israel” </a:t>
            </a:r>
            <a:endParaRPr lang="es-MX" sz="2800" dirty="0"/>
          </a:p>
        </p:txBody>
      </p:sp>
    </p:spTree>
    <p:extLst>
      <p:ext uri="{BB962C8B-B14F-4D97-AF65-F5344CB8AC3E}">
        <p14:creationId xmlns:p14="http://schemas.microsoft.com/office/powerpoint/2010/main" val="2413087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62D31F58-F559-B320-D557-39E21372C236}"/>
              </a:ext>
            </a:extLst>
          </p:cNvPr>
          <p:cNvSpPr txBox="1"/>
          <p:nvPr/>
        </p:nvSpPr>
        <p:spPr>
          <a:xfrm>
            <a:off x="1981200" y="350563"/>
            <a:ext cx="8229600" cy="632737"/>
          </a:xfrm>
          <a:prstGeom prst="rect">
            <a:avLst/>
          </a:prstGeom>
          <a:noFill/>
        </p:spPr>
        <p:txBody>
          <a:bodyPr wrap="square">
            <a:spAutoFit/>
          </a:bodyPr>
          <a:lstStyle/>
          <a:p>
            <a:pPr algn="ctr">
              <a:lnSpc>
                <a:spcPct val="107000"/>
              </a:lnSpc>
              <a:spcAft>
                <a:spcPts val="800"/>
              </a:spcAft>
            </a:pPr>
            <a:r>
              <a:rPr lang="es-MX" sz="3600" dirty="0">
                <a:latin typeface="+mj-lt"/>
                <a:ea typeface="Calibri" panose="020F0502020204030204" pitchFamily="34" charset="0"/>
                <a:cs typeface="Times New Roman" panose="02020603050405020304" pitchFamily="18" charset="0"/>
              </a:rPr>
              <a:t>JUZGAR:</a:t>
            </a:r>
            <a:endParaRPr lang="es-MX" sz="3600" dirty="0">
              <a:effectLst/>
              <a:latin typeface="+mj-lt"/>
              <a:ea typeface="Calibri" panose="020F0502020204030204" pitchFamily="34" charset="0"/>
              <a:cs typeface="Times New Roman" panose="02020603050405020304" pitchFamily="18" charset="0"/>
            </a:endParaRPr>
          </a:p>
        </p:txBody>
      </p:sp>
      <p:sp>
        <p:nvSpPr>
          <p:cNvPr id="4" name="CuadroTexto 3">
            <a:extLst>
              <a:ext uri="{FF2B5EF4-FFF2-40B4-BE49-F238E27FC236}">
                <a16:creationId xmlns:a16="http://schemas.microsoft.com/office/drawing/2014/main" id="{47C7A088-D756-9692-161A-255E6D3A8E24}"/>
              </a:ext>
            </a:extLst>
          </p:cNvPr>
          <p:cNvSpPr txBox="1"/>
          <p:nvPr/>
        </p:nvSpPr>
        <p:spPr>
          <a:xfrm>
            <a:off x="1096522" y="1135115"/>
            <a:ext cx="10181078" cy="2677656"/>
          </a:xfrm>
          <a:prstGeom prst="rect">
            <a:avLst/>
          </a:prstGeom>
          <a:noFill/>
        </p:spPr>
        <p:txBody>
          <a:bodyPr wrap="square">
            <a:spAutoFit/>
          </a:bodyPr>
          <a:lstStyle/>
          <a:p>
            <a:pPr algn="just"/>
            <a:r>
              <a:rPr lang="es-MX" sz="2400" b="1" dirty="0">
                <a:effectLst/>
                <a:latin typeface="Calibri" panose="020F0502020204030204" pitchFamily="34" charset="0"/>
                <a:ea typeface="Calibri" panose="020F0502020204030204" pitchFamily="34" charset="0"/>
              </a:rPr>
              <a:t>El Hijo de Dios sufrió lo que tantas familias desplazadas sufren por la </a:t>
            </a:r>
            <a:r>
              <a:rPr lang="es-MX" sz="2400" dirty="0">
                <a:effectLst/>
                <a:latin typeface="Calibri" panose="020F0502020204030204" pitchFamily="34" charset="0"/>
                <a:ea typeface="Calibri" panose="020F0502020204030204" pitchFamily="34" charset="0"/>
              </a:rPr>
              <a:t>violencia, por </a:t>
            </a:r>
            <a:r>
              <a:rPr lang="es-MX" sz="2400" b="1" dirty="0">
                <a:effectLst/>
                <a:latin typeface="Calibri" panose="020F0502020204030204" pitchFamily="34" charset="0"/>
                <a:ea typeface="Calibri" panose="020F0502020204030204" pitchFamily="34" charset="0"/>
              </a:rPr>
              <a:t>las amenazas de muerte</a:t>
            </a:r>
            <a:r>
              <a:rPr lang="es-MX" sz="2400" dirty="0">
                <a:effectLst/>
                <a:latin typeface="Calibri" panose="020F0502020204030204" pitchFamily="34" charset="0"/>
                <a:ea typeface="Calibri" panose="020F0502020204030204" pitchFamily="34" charset="0"/>
              </a:rPr>
              <a:t>. Dios </a:t>
            </a:r>
            <a:r>
              <a:rPr lang="es-MX" sz="2400" b="1" dirty="0">
                <a:effectLst/>
                <a:latin typeface="Calibri" panose="020F0502020204030204" pitchFamily="34" charset="0"/>
                <a:ea typeface="Calibri" panose="020F0502020204030204" pitchFamily="34" charset="0"/>
              </a:rPr>
              <a:t>no está de acuerdo con este sufrimiento y quiere que todos vivan en paz, en su casa y en su territorio</a:t>
            </a:r>
            <a:r>
              <a:rPr lang="es-MX" sz="2400" dirty="0">
                <a:effectLst/>
                <a:latin typeface="Calibri" panose="020F0502020204030204" pitchFamily="34" charset="0"/>
                <a:ea typeface="Calibri" panose="020F0502020204030204" pitchFamily="34" charset="0"/>
              </a:rPr>
              <a:t>. El comprende la historia de </a:t>
            </a:r>
            <a:r>
              <a:rPr lang="es-MX" sz="2400" b="1" dirty="0">
                <a:effectLst/>
                <a:latin typeface="Calibri" panose="020F0502020204030204" pitchFamily="34" charset="0"/>
                <a:ea typeface="Calibri" panose="020F0502020204030204" pitchFamily="34" charset="0"/>
              </a:rPr>
              <a:t>tantos sufrimientos de las familias desplazadas</a:t>
            </a:r>
            <a:r>
              <a:rPr lang="es-MX" sz="2400" dirty="0">
                <a:effectLst/>
                <a:latin typeface="Calibri" panose="020F0502020204030204" pitchFamily="34" charset="0"/>
                <a:ea typeface="Calibri" panose="020F0502020204030204" pitchFamily="34" charset="0"/>
              </a:rPr>
              <a:t>, porque </a:t>
            </a:r>
            <a:r>
              <a:rPr lang="es-MX" sz="2400" b="1" dirty="0">
                <a:effectLst/>
                <a:latin typeface="Calibri" panose="020F0502020204030204" pitchFamily="34" charset="0"/>
                <a:ea typeface="Calibri" panose="020F0502020204030204" pitchFamily="34" charset="0"/>
              </a:rPr>
              <a:t>vivió esta situación en carne propia</a:t>
            </a:r>
            <a:r>
              <a:rPr lang="es-MX" sz="2400" b="1" dirty="0">
                <a:latin typeface="Calibri" panose="020F0502020204030204" pitchFamily="34" charset="0"/>
              </a:rPr>
              <a:t>, junto con María y José. Dios no abandona a nadie y desea que todo cambie, para que las familias vivan en paz.</a:t>
            </a:r>
          </a:p>
          <a:p>
            <a:pPr algn="just"/>
            <a:endParaRPr lang="es-MX" sz="2400" dirty="0"/>
          </a:p>
        </p:txBody>
      </p:sp>
      <p:pic>
        <p:nvPicPr>
          <p:cNvPr id="6" name="Imagen 5">
            <a:extLst>
              <a:ext uri="{FF2B5EF4-FFF2-40B4-BE49-F238E27FC236}">
                <a16:creationId xmlns:a16="http://schemas.microsoft.com/office/drawing/2014/main" id="{25510884-DFC1-FFD1-BACE-F61FBE77601D}"/>
              </a:ext>
            </a:extLst>
          </p:cNvPr>
          <p:cNvPicPr>
            <a:picLocks noChangeAspect="1"/>
          </p:cNvPicPr>
          <p:nvPr/>
        </p:nvPicPr>
        <p:blipFill>
          <a:blip r:embed="rId2"/>
          <a:stretch>
            <a:fillRect/>
          </a:stretch>
        </p:blipFill>
        <p:spPr>
          <a:xfrm>
            <a:off x="7504792" y="3558469"/>
            <a:ext cx="3261659" cy="1873250"/>
          </a:xfrm>
          <a:prstGeom prst="rect">
            <a:avLst/>
          </a:prstGeom>
        </p:spPr>
      </p:pic>
    </p:spTree>
    <p:extLst>
      <p:ext uri="{BB962C8B-B14F-4D97-AF65-F5344CB8AC3E}">
        <p14:creationId xmlns:p14="http://schemas.microsoft.com/office/powerpoint/2010/main" val="3052971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E436243A-5776-9504-2F3F-26FB74520DFF}"/>
              </a:ext>
            </a:extLst>
          </p:cNvPr>
          <p:cNvSpPr txBox="1"/>
          <p:nvPr/>
        </p:nvSpPr>
        <p:spPr>
          <a:xfrm>
            <a:off x="1571625" y="191185"/>
            <a:ext cx="9048750" cy="830997"/>
          </a:xfrm>
          <a:prstGeom prst="rect">
            <a:avLst/>
          </a:prstGeom>
          <a:noFill/>
        </p:spPr>
        <p:txBody>
          <a:bodyPr wrap="square">
            <a:spAutoFit/>
          </a:bodyPr>
          <a:lstStyle/>
          <a:p>
            <a:pPr algn="ctr"/>
            <a:r>
              <a:rPr lang="es-MX" sz="2400" dirty="0">
                <a:latin typeface="+mj-lt"/>
                <a:cs typeface="Times New Roman" panose="02020603050405020304" pitchFamily="18" charset="0"/>
              </a:rPr>
              <a:t>El Dicasterio para la Doctrina de la Fe, en su Declaración sobre la Dignidad Humana, dice:</a:t>
            </a:r>
          </a:p>
        </p:txBody>
      </p:sp>
      <p:sp>
        <p:nvSpPr>
          <p:cNvPr id="7" name="CuadroTexto 6">
            <a:extLst>
              <a:ext uri="{FF2B5EF4-FFF2-40B4-BE49-F238E27FC236}">
                <a16:creationId xmlns:a16="http://schemas.microsoft.com/office/drawing/2014/main" id="{24C49BD2-45C8-6B10-4CFF-987CC95ADAE8}"/>
              </a:ext>
            </a:extLst>
          </p:cNvPr>
          <p:cNvSpPr txBox="1"/>
          <p:nvPr/>
        </p:nvSpPr>
        <p:spPr>
          <a:xfrm>
            <a:off x="1190625" y="1059574"/>
            <a:ext cx="10277475" cy="5607241"/>
          </a:xfrm>
          <a:prstGeom prst="rect">
            <a:avLst/>
          </a:prstGeom>
          <a:noFill/>
        </p:spPr>
        <p:txBody>
          <a:bodyPr wrap="square">
            <a:spAutoFit/>
          </a:bodyPr>
          <a:lstStyle/>
          <a:p>
            <a:pPr algn="just">
              <a:lnSpc>
                <a:spcPct val="107000"/>
              </a:lnSpc>
              <a:spcAft>
                <a:spcPts val="800"/>
              </a:spcAft>
            </a:pPr>
            <a:r>
              <a:rPr lang="es-MX" sz="2400" i="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“Los emigrantes están entre las primeras víctimas de las múltiples formas de pobreza. No es solo que su dignidad viene negada en sus países, sino que su misma vida es puesta en riesgo porque no tienen los medios para crear una familia, para trabajar o para alimentarse. Una vez llegados a los países que deberían poder recibirlos, no son considerados suficientemente dignos para participar en la vida social como cualquier otro, y se olvida que tienen la misma dignidad intrínseca de cualquier persona. Nunca se dirá que no son humanos; pero, en la práctica, con las decisiones y el modo de tratarlos, se expresa que se los considera menos valiosos, menos importantes, menos humanos. Por tanto, es siempre urgente recordar que todo emigrante es una persona humana que, en cuanto tal, posee derechos fundamentales inalienables que han de ser respetados por todos y en cualquier situación. Su acogida es una forma importante y significativa de defender la inalienable dignidad de cada persona humana más allá de su origen, color o religión” </a:t>
            </a:r>
            <a:r>
              <a:rPr lang="es-MX"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(40)</a:t>
            </a:r>
            <a:r>
              <a:rPr lang="es-MX" sz="2400" i="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r>
              <a:rPr lang="es-MX" sz="24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MX"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25003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F88E1-CA4E-953E-847B-50BD467CFEE0}"/>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901134F9-B777-60CA-2E9D-1155D27EFC4C}"/>
              </a:ext>
            </a:extLst>
          </p:cNvPr>
          <p:cNvSpPr txBox="1"/>
          <p:nvPr/>
        </p:nvSpPr>
        <p:spPr>
          <a:xfrm>
            <a:off x="1571625" y="476935"/>
            <a:ext cx="9048750" cy="830997"/>
          </a:xfrm>
          <a:prstGeom prst="rect">
            <a:avLst/>
          </a:prstGeom>
          <a:noFill/>
        </p:spPr>
        <p:txBody>
          <a:bodyPr wrap="square">
            <a:spAutoFit/>
          </a:bodyPr>
          <a:lstStyle/>
          <a:p>
            <a:pPr algn="just"/>
            <a:r>
              <a:rPr lang="es-MX" sz="2400" dirty="0">
                <a:latin typeface="+mj-lt"/>
                <a:cs typeface="Times New Roman" panose="02020603050405020304" pitchFamily="18" charset="0"/>
              </a:rPr>
              <a:t>Los obispos mexicanos, en el Proyecto Global de Pastoral 2031+2033, expresan</a:t>
            </a:r>
            <a:r>
              <a:rPr lang="es-MX" sz="1800" b="1" dirty="0">
                <a:solidFill>
                  <a:srgbClr val="000000"/>
                </a:solidFill>
                <a:effectLst/>
                <a:latin typeface="Calibri" panose="020F0502020204030204" pitchFamily="34" charset="0"/>
                <a:ea typeface="Times New Roman" panose="02020603050405020304" pitchFamily="18" charset="0"/>
              </a:rPr>
              <a:t>:</a:t>
            </a:r>
            <a:endParaRPr lang="es-MX" sz="1800" dirty="0">
              <a:effectLst/>
              <a:latin typeface="Times New Roman" panose="02020603050405020304" pitchFamily="18" charset="0"/>
              <a:ea typeface="Times New Roman" panose="02020603050405020304" pitchFamily="18" charset="0"/>
            </a:endParaRPr>
          </a:p>
        </p:txBody>
      </p:sp>
      <p:sp>
        <p:nvSpPr>
          <p:cNvPr id="3" name="CuadroTexto 2">
            <a:extLst>
              <a:ext uri="{FF2B5EF4-FFF2-40B4-BE49-F238E27FC236}">
                <a16:creationId xmlns:a16="http://schemas.microsoft.com/office/drawing/2014/main" id="{3DD09BCD-3BE2-BEF7-2BA5-197EA85426E5}"/>
              </a:ext>
            </a:extLst>
          </p:cNvPr>
          <p:cNvSpPr txBox="1"/>
          <p:nvPr/>
        </p:nvSpPr>
        <p:spPr>
          <a:xfrm>
            <a:off x="1143000" y="1351508"/>
            <a:ext cx="10515600" cy="4154984"/>
          </a:xfrm>
          <a:prstGeom prst="rect">
            <a:avLst/>
          </a:prstGeom>
          <a:noFill/>
        </p:spPr>
        <p:txBody>
          <a:bodyPr wrap="square">
            <a:spAutoFit/>
          </a:bodyPr>
          <a:lstStyle/>
          <a:p>
            <a:pPr algn="just">
              <a:tabLst>
                <a:tab pos="270510" algn="l"/>
              </a:tabLst>
            </a:pPr>
            <a:r>
              <a:rPr lang="es-MX" sz="24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“Una de las características propias del hombre, desde su origen, ha sido su movilidad. El deseo de conocer, viajar y descubrir cosas y lugares nuevos, lo ha llevado a un continuo desplazamiento. El avance de la técnica y la construcción de modernas maquinarias han facilitado el desplazamiento de muchas personas a lugares remotos y desconocidos. Por otro lado, también aquí, se encuentra uno de los dramas de nuestro tiempo y de este fenómeno globalizador: la migración forzada de millones de seres humanos que ha obligado a muchos hermanos a dejar su pueblo y su cultura, lo que deriva en pobreza, violencia, falta de oportunidades, rechazo racial, político y religioso, desintegración familiar, trata de personas, necesidad de refugio, constitución de nuevas familias, soledad, desarraigo y una vulnerabilidad jurídica ante su situación de inmigrantes indocumentados” </a:t>
            </a:r>
            <a:r>
              <a:rPr lang="es-MX"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(No. 38)</a:t>
            </a:r>
            <a:r>
              <a:rPr lang="es-MX" sz="24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es-MX"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958571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8D2758EB-5F99-413C-9FC2-39140CACAE79}"/>
              </a:ext>
            </a:extLst>
          </p:cNvPr>
          <p:cNvSpPr txBox="1"/>
          <p:nvPr/>
        </p:nvSpPr>
        <p:spPr>
          <a:xfrm>
            <a:off x="1571625" y="476935"/>
            <a:ext cx="9048750" cy="461665"/>
          </a:xfrm>
          <a:prstGeom prst="rect">
            <a:avLst/>
          </a:prstGeom>
          <a:noFill/>
        </p:spPr>
        <p:txBody>
          <a:bodyPr wrap="square">
            <a:spAutoFit/>
          </a:bodyPr>
          <a:lstStyle/>
          <a:p>
            <a:pPr algn="just"/>
            <a:r>
              <a:rPr lang="es-MX" sz="2400" dirty="0">
                <a:effectLst/>
                <a:latin typeface="+mj-lt"/>
                <a:ea typeface="Times New Roman" panose="02020603050405020304" pitchFamily="18" charset="0"/>
                <a:cs typeface="Times New Roman" panose="02020603050405020304" pitchFamily="18" charset="0"/>
              </a:rPr>
              <a:t>EL PAPA FRANCISCO </a:t>
            </a:r>
            <a:r>
              <a:rPr lang="es-MX" sz="2400" dirty="0">
                <a:latin typeface="+mj-lt"/>
                <a:ea typeface="Times New Roman" panose="02020603050405020304" pitchFamily="18" charset="0"/>
                <a:cs typeface="Times New Roman" panose="02020603050405020304" pitchFamily="18" charset="0"/>
              </a:rPr>
              <a:t>:</a:t>
            </a:r>
          </a:p>
        </p:txBody>
      </p:sp>
      <p:sp>
        <p:nvSpPr>
          <p:cNvPr id="6" name="CuadroTexto 5">
            <a:extLst>
              <a:ext uri="{FF2B5EF4-FFF2-40B4-BE49-F238E27FC236}">
                <a16:creationId xmlns:a16="http://schemas.microsoft.com/office/drawing/2014/main" id="{B614C4CD-1FB9-ACBC-0617-7E6452512A24}"/>
              </a:ext>
            </a:extLst>
          </p:cNvPr>
          <p:cNvSpPr txBox="1"/>
          <p:nvPr/>
        </p:nvSpPr>
        <p:spPr>
          <a:xfrm>
            <a:off x="1200150" y="1071950"/>
            <a:ext cx="10344150" cy="1938992"/>
          </a:xfrm>
          <a:prstGeom prst="rect">
            <a:avLst/>
          </a:prstGeom>
          <a:noFill/>
        </p:spPr>
        <p:txBody>
          <a:bodyPr wrap="square">
            <a:spAutoFit/>
          </a:bodyPr>
          <a:lstStyle/>
          <a:p>
            <a:pPr algn="just">
              <a:tabLst>
                <a:tab pos="270510" algn="l"/>
              </a:tabLst>
            </a:pPr>
            <a:r>
              <a:rPr lang="es-MX"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s-MX" sz="24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renuevo a Europa y a la Comunidad internacional mi llamado a considerar el fenómeno migratorio como una oportunidad para crecer juntos en fraternidad e invito a todos a ver en cada hermano y hermana migrante el rostro de Jesús que se ha hecho huésped y peregrino entre nosotros”                     </a:t>
            </a:r>
            <a:r>
              <a:rPr lang="es-MX"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Papa Francisco.</a:t>
            </a:r>
            <a:endParaRPr lang="es-MX"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270510" algn="l"/>
              </a:tabLst>
            </a:pPr>
            <a:r>
              <a:rPr lang="es-MX"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s-MX"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uadroTexto 7">
            <a:extLst>
              <a:ext uri="{FF2B5EF4-FFF2-40B4-BE49-F238E27FC236}">
                <a16:creationId xmlns:a16="http://schemas.microsoft.com/office/drawing/2014/main" id="{55F6E042-7352-4932-E99D-4E5C8F203B5A}"/>
              </a:ext>
            </a:extLst>
          </p:cNvPr>
          <p:cNvSpPr txBox="1"/>
          <p:nvPr/>
        </p:nvSpPr>
        <p:spPr>
          <a:xfrm>
            <a:off x="1371600" y="3153728"/>
            <a:ext cx="6553200" cy="1938992"/>
          </a:xfrm>
          <a:prstGeom prst="rect">
            <a:avLst/>
          </a:prstGeom>
          <a:solidFill>
            <a:srgbClr val="FFFF00"/>
          </a:solidFill>
        </p:spPr>
        <p:txBody>
          <a:bodyPr wrap="square">
            <a:spAutoFit/>
          </a:bodyPr>
          <a:lstStyle/>
          <a:p>
            <a:pPr algn="just">
              <a:tabLst>
                <a:tab pos="270510" algn="l"/>
              </a:tabLst>
            </a:pPr>
            <a:r>
              <a:rPr lang="es-MX" sz="2400" dirty="0">
                <a:effectLst/>
                <a:latin typeface="Calibri" panose="020F0502020204030204" pitchFamily="34" charset="0"/>
                <a:ea typeface="Calibri" panose="020F0502020204030204" pitchFamily="34" charset="0"/>
                <a:cs typeface="Calibri" panose="020F0502020204030204" pitchFamily="34" charset="0"/>
              </a:rPr>
              <a:t>Los obispos mexicanos, en sus propuestas pastorales, sugieren: </a:t>
            </a:r>
            <a:r>
              <a:rPr lang="es-MX" sz="2400" i="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a:t>
            </a:r>
            <a:r>
              <a:rPr lang="es-MX" sz="2400" i="1" dirty="0">
                <a:solidFill>
                  <a:srgbClr val="000000"/>
                </a:solidFill>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Recibir con caridad, acompañar, defender los derechos e integrar a los hermanos y hermanas migrantes que transiten o deseen permanecer con nosotros” </a:t>
            </a:r>
            <a:r>
              <a:rPr lang="es-MX" sz="2400" dirty="0">
                <a:solidFill>
                  <a:srgbClr val="000000"/>
                </a:solidFill>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(PGP 176 f)</a:t>
            </a:r>
            <a:r>
              <a:rPr lang="es-MX" sz="2400" i="1" dirty="0">
                <a:solidFill>
                  <a:srgbClr val="000000"/>
                </a:solidFill>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a:t>
            </a:r>
            <a:endParaRPr lang="es-MX" sz="24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658609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0A5E5F98-6B20-3D65-27A0-E1B638EE3695}"/>
              </a:ext>
            </a:extLst>
          </p:cNvPr>
          <p:cNvSpPr txBox="1"/>
          <p:nvPr/>
        </p:nvSpPr>
        <p:spPr>
          <a:xfrm>
            <a:off x="1467555" y="286357"/>
            <a:ext cx="6096000" cy="632737"/>
          </a:xfrm>
          <a:prstGeom prst="rect">
            <a:avLst/>
          </a:prstGeom>
          <a:noFill/>
        </p:spPr>
        <p:txBody>
          <a:bodyPr wrap="square">
            <a:spAutoFit/>
          </a:bodyPr>
          <a:lstStyle/>
          <a:p>
            <a:pPr algn="just">
              <a:lnSpc>
                <a:spcPct val="107000"/>
              </a:lnSpc>
              <a:spcAft>
                <a:spcPts val="800"/>
              </a:spcAft>
            </a:pPr>
            <a:r>
              <a:rPr lang="es-MX" sz="3600" dirty="0">
                <a:latin typeface="+mj-lt"/>
                <a:ea typeface="Calibri" panose="020F0502020204030204" pitchFamily="34" charset="0"/>
                <a:cs typeface="Times New Roman" panose="02020603050405020304" pitchFamily="18" charset="0"/>
              </a:rPr>
              <a:t>ACTUAR: </a:t>
            </a:r>
            <a:endParaRPr lang="es-MX" sz="3600" dirty="0">
              <a:effectLst/>
              <a:latin typeface="+mj-lt"/>
              <a:ea typeface="Calibri" panose="020F0502020204030204" pitchFamily="34" charset="0"/>
              <a:cs typeface="Times New Roman" panose="02020603050405020304" pitchFamily="18" charset="0"/>
            </a:endParaRPr>
          </a:p>
        </p:txBody>
      </p:sp>
      <p:sp>
        <p:nvSpPr>
          <p:cNvPr id="4" name="CuadroTexto 3">
            <a:extLst>
              <a:ext uri="{FF2B5EF4-FFF2-40B4-BE49-F238E27FC236}">
                <a16:creationId xmlns:a16="http://schemas.microsoft.com/office/drawing/2014/main" id="{0F2B8FFE-D7BA-4D01-8183-8A029F20E257}"/>
              </a:ext>
            </a:extLst>
          </p:cNvPr>
          <p:cNvSpPr txBox="1"/>
          <p:nvPr/>
        </p:nvSpPr>
        <p:spPr>
          <a:xfrm>
            <a:off x="1111250" y="919094"/>
            <a:ext cx="10325100" cy="3785652"/>
          </a:xfrm>
          <a:prstGeom prst="rect">
            <a:avLst/>
          </a:prstGeom>
          <a:noFill/>
        </p:spPr>
        <p:txBody>
          <a:bodyPr wrap="square">
            <a:spAutoFit/>
          </a:bodyPr>
          <a:lstStyle/>
          <a:p>
            <a:pPr marL="342900" lvl="0" indent="-342900" algn="just">
              <a:buClr>
                <a:srgbClr val="000000"/>
              </a:buClr>
              <a:buFont typeface="+mj-lt"/>
              <a:buAutoNum type="alphaLcParenR"/>
            </a:pPr>
            <a:r>
              <a:rPr lang="es-MX" sz="2400" b="1" i="1" dirty="0">
                <a:solidFill>
                  <a:srgbClr val="000000"/>
                </a:solidFill>
                <a:latin typeface="Calibri" panose="020F0502020204030204" pitchFamily="34" charset="0"/>
                <a:cs typeface="Calibri" panose="020F0502020204030204" pitchFamily="34" charset="0"/>
              </a:rPr>
              <a:t>Tenemos que seguir haciendo mucha oración</a:t>
            </a:r>
            <a:r>
              <a:rPr lang="es-MX" sz="2400" i="1" dirty="0">
                <a:solidFill>
                  <a:srgbClr val="000000"/>
                </a:solidFill>
                <a:latin typeface="Calibri" panose="020F0502020204030204" pitchFamily="34" charset="0"/>
                <a:cs typeface="Calibri" panose="020F0502020204030204" pitchFamily="34" charset="0"/>
              </a:rPr>
              <a:t>, si es posible con ayuno, porque hay ciertos demonios que sólo así pueden ser vencidos (cf Mt 17,21; Mc 9,29).</a:t>
            </a:r>
          </a:p>
          <a:p>
            <a:pPr marL="342900" lvl="0" indent="-342900" algn="just">
              <a:buClr>
                <a:srgbClr val="000000"/>
              </a:buClr>
              <a:buFont typeface="+mj-lt"/>
              <a:buAutoNum type="alphaLcParenR"/>
            </a:pPr>
            <a:r>
              <a:rPr lang="es-MX" sz="2400" b="1" i="1" dirty="0">
                <a:solidFill>
                  <a:srgbClr val="000000"/>
                </a:solidFill>
                <a:latin typeface="Calibri" panose="020F0502020204030204" pitchFamily="34" charset="0"/>
                <a:cs typeface="Calibri" panose="020F0502020204030204" pitchFamily="34" charset="0"/>
              </a:rPr>
              <a:t>Acompañar misericordiosamente a las familias desplazadas, con asistencia humanitaria, para que no carezcan de lo necesario y tengan una vida digna</a:t>
            </a:r>
            <a:r>
              <a:rPr lang="es-MX" sz="2400" i="1" dirty="0">
                <a:solidFill>
                  <a:srgbClr val="000000"/>
                </a:solidFill>
                <a:latin typeface="Calibri" panose="020F0502020204030204" pitchFamily="34" charset="0"/>
                <a:cs typeface="Calibri" panose="020F0502020204030204" pitchFamily="34" charset="0"/>
              </a:rPr>
              <a:t>. Si es posible, ayudarles a tener un empleo adecuado, para que se valgan por sí mismas.</a:t>
            </a:r>
          </a:p>
          <a:p>
            <a:pPr marL="342900" lvl="0" indent="-342900" algn="just">
              <a:buClr>
                <a:srgbClr val="000000"/>
              </a:buClr>
              <a:buFont typeface="+mj-lt"/>
              <a:buAutoNum type="alphaLcParenR"/>
            </a:pPr>
            <a:r>
              <a:rPr lang="es-MX" sz="2400" b="1" i="1" dirty="0">
                <a:solidFill>
                  <a:srgbClr val="000000"/>
                </a:solidFill>
                <a:latin typeface="Calibri" panose="020F0502020204030204" pitchFamily="34" charset="0"/>
                <a:cs typeface="Calibri" panose="020F0502020204030204" pitchFamily="34" charset="0"/>
              </a:rPr>
              <a:t>Prepararnos para poder manifestar, ante las autoridades pertinentes, nuestras preocupaciones y urgirles que atiendan las causas del desplazamiento forzado de personas y familias.</a:t>
            </a:r>
          </a:p>
          <a:p>
            <a:pPr marL="457200" algn="just"/>
            <a:r>
              <a:rPr lang="es-MX" sz="2400" b="1" dirty="0">
                <a:effectLst/>
                <a:latin typeface="Calibri" panose="020F0502020204030204" pitchFamily="34" charset="0"/>
                <a:ea typeface="Times New Roman" panose="02020603050405020304" pitchFamily="18" charset="0"/>
              </a:rPr>
              <a:t> </a:t>
            </a:r>
            <a:endParaRPr lang="es-MX" sz="2400" b="1" dirty="0">
              <a:effectLst/>
              <a:latin typeface="Times New Roman" panose="02020603050405020304" pitchFamily="18" charset="0"/>
              <a:ea typeface="Times New Roman" panose="02020603050405020304" pitchFamily="18" charset="0"/>
            </a:endParaRPr>
          </a:p>
        </p:txBody>
      </p:sp>
      <p:pic>
        <p:nvPicPr>
          <p:cNvPr id="5" name="Imagen 4">
            <a:extLst>
              <a:ext uri="{FF2B5EF4-FFF2-40B4-BE49-F238E27FC236}">
                <a16:creationId xmlns:a16="http://schemas.microsoft.com/office/drawing/2014/main" id="{9A064DA2-ADB9-D3BF-BA56-31E8A9C9DCEB}"/>
              </a:ext>
            </a:extLst>
          </p:cNvPr>
          <p:cNvPicPr>
            <a:picLocks noChangeAspect="1"/>
          </p:cNvPicPr>
          <p:nvPr/>
        </p:nvPicPr>
        <p:blipFill>
          <a:blip r:embed="rId2"/>
          <a:stretch>
            <a:fillRect/>
          </a:stretch>
        </p:blipFill>
        <p:spPr>
          <a:xfrm>
            <a:off x="4747585" y="4261173"/>
            <a:ext cx="3843965" cy="2152620"/>
          </a:xfrm>
          <a:prstGeom prst="rect">
            <a:avLst/>
          </a:prstGeom>
        </p:spPr>
      </p:pic>
    </p:spTree>
    <p:extLst>
      <p:ext uri="{BB962C8B-B14F-4D97-AF65-F5344CB8AC3E}">
        <p14:creationId xmlns:p14="http://schemas.microsoft.com/office/powerpoint/2010/main" val="33086098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2CEFFF0C-D4A5-6CB5-9329-F785FDCF4D75}"/>
              </a:ext>
            </a:extLst>
          </p:cNvPr>
          <p:cNvSpPr txBox="1"/>
          <p:nvPr/>
        </p:nvSpPr>
        <p:spPr>
          <a:xfrm>
            <a:off x="1182220" y="252249"/>
            <a:ext cx="8438030" cy="512641"/>
          </a:xfrm>
          <a:prstGeom prst="rect">
            <a:avLst/>
          </a:prstGeom>
          <a:noFill/>
        </p:spPr>
        <p:txBody>
          <a:bodyPr wrap="square">
            <a:spAutoFit/>
          </a:bodyPr>
          <a:lstStyle/>
          <a:p>
            <a:pPr>
              <a:lnSpc>
                <a:spcPct val="107000"/>
              </a:lnSpc>
              <a:spcAft>
                <a:spcPts val="800"/>
              </a:spcAft>
            </a:pPr>
            <a:r>
              <a:rPr lang="es-ES" sz="2800" dirty="0">
                <a:latin typeface="+mj-lt"/>
                <a:cs typeface="Times New Roman" panose="02020603050405020304" pitchFamily="18" charset="0"/>
              </a:rPr>
              <a:t>DINÁMICA:  Bendecid Oh Señor las familias</a:t>
            </a:r>
            <a:endParaRPr lang="es-MX" sz="2800" dirty="0">
              <a:latin typeface="+mj-lt"/>
              <a:cs typeface="Times New Roman" panose="02020603050405020304" pitchFamily="18" charset="0"/>
            </a:endParaRPr>
          </a:p>
        </p:txBody>
      </p:sp>
      <p:sp>
        <p:nvSpPr>
          <p:cNvPr id="6" name="CuadroTexto 5">
            <a:extLst>
              <a:ext uri="{FF2B5EF4-FFF2-40B4-BE49-F238E27FC236}">
                <a16:creationId xmlns:a16="http://schemas.microsoft.com/office/drawing/2014/main" id="{1EDD76BD-D9E9-28B4-52A9-2C990E2D3FF7}"/>
              </a:ext>
            </a:extLst>
          </p:cNvPr>
          <p:cNvSpPr txBox="1"/>
          <p:nvPr/>
        </p:nvSpPr>
        <p:spPr>
          <a:xfrm>
            <a:off x="1340069" y="982569"/>
            <a:ext cx="10435022" cy="6658233"/>
          </a:xfrm>
          <a:prstGeom prst="rect">
            <a:avLst/>
          </a:prstGeom>
          <a:noFill/>
        </p:spPr>
        <p:txBody>
          <a:bodyPr wrap="square">
            <a:spAutoFit/>
          </a:bodyPr>
          <a:lstStyle/>
          <a:p>
            <a:pPr algn="l">
              <a:spcBef>
                <a:spcPts val="750"/>
              </a:spcBef>
              <a:spcAft>
                <a:spcPts val="750"/>
              </a:spcAft>
            </a:pPr>
            <a:r>
              <a:rPr lang="es-MX" sz="2000" dirty="0">
                <a:solidFill>
                  <a:srgbClr val="1C263D"/>
                </a:solidFill>
                <a:latin typeface="Source Sans Pro" panose="020B0503030403020204" pitchFamily="34" charset="0"/>
              </a:rPr>
              <a:t>Reparte copias</a:t>
            </a:r>
            <a:r>
              <a:rPr lang="es-MX" sz="2000" b="0" i="0" dirty="0">
                <a:solidFill>
                  <a:srgbClr val="1C263D"/>
                </a:solidFill>
                <a:effectLst/>
                <a:latin typeface="Source Sans Pro" panose="020B0503030403020204" pitchFamily="34" charset="0"/>
              </a:rPr>
              <a:t> del canto"Bendecid oh Señor las familias o busque en su celular la letra del canto y contestar las siguientes preguntas:</a:t>
            </a:r>
          </a:p>
          <a:p>
            <a:pPr algn="l">
              <a:spcBef>
                <a:spcPts val="750"/>
              </a:spcBef>
              <a:spcAft>
                <a:spcPts val="750"/>
              </a:spcAft>
            </a:pPr>
            <a:r>
              <a:rPr lang="es-MX" sz="2000" b="1" dirty="0">
                <a:solidFill>
                  <a:srgbClr val="1C263D"/>
                </a:solidFill>
                <a:latin typeface="Source Sans Pro" panose="020B0503030403020204" pitchFamily="34" charset="0"/>
              </a:rPr>
              <a:t>1.- Subraya  las expresiones de la canción  que a tu juicio se refieren a relaciones de amor y autoridad.</a:t>
            </a:r>
          </a:p>
          <a:p>
            <a:pPr algn="l">
              <a:spcBef>
                <a:spcPts val="750"/>
              </a:spcBef>
              <a:spcAft>
                <a:spcPts val="750"/>
              </a:spcAft>
            </a:pPr>
            <a:r>
              <a:rPr lang="es-MX" sz="2000" b="1" dirty="0">
                <a:solidFill>
                  <a:srgbClr val="1C263D"/>
                </a:solidFill>
                <a:latin typeface="Source Sans Pro" panose="020B0503030403020204" pitchFamily="34" charset="0"/>
              </a:rPr>
              <a:t>2.- Que significa para ti la siguiente estrofa: </a:t>
            </a:r>
          </a:p>
          <a:p>
            <a:pPr algn="l">
              <a:spcBef>
                <a:spcPts val="750"/>
              </a:spcBef>
              <a:spcAft>
                <a:spcPts val="750"/>
              </a:spcAft>
            </a:pPr>
            <a:r>
              <a:rPr lang="es-MX" sz="2000" b="0" i="0" dirty="0">
                <a:solidFill>
                  <a:srgbClr val="5B5B5B"/>
                </a:solidFill>
                <a:effectLst/>
                <a:latin typeface="Inika"/>
              </a:rPr>
              <a:t>La familia comience sabiendo porqué y dónde va</a:t>
            </a:r>
            <a:br>
              <a:rPr lang="es-MX" sz="2000" dirty="0"/>
            </a:br>
            <a:r>
              <a:rPr lang="es-MX" sz="2000" b="0" i="0" dirty="0">
                <a:solidFill>
                  <a:srgbClr val="5B5B5B"/>
                </a:solidFill>
                <a:effectLst/>
                <a:latin typeface="Inika"/>
              </a:rPr>
              <a:t>y que el hombre retrate la gracia de ser un papá.</a:t>
            </a:r>
            <a:br>
              <a:rPr lang="es-MX" sz="2000" dirty="0"/>
            </a:br>
            <a:r>
              <a:rPr lang="es-MX" sz="2000" b="0" i="0" dirty="0">
                <a:solidFill>
                  <a:srgbClr val="5B5B5B"/>
                </a:solidFill>
                <a:effectLst/>
                <a:latin typeface="Inika"/>
              </a:rPr>
              <a:t>La mujer sea cielo y ternura y afecto y calor,</a:t>
            </a:r>
            <a:br>
              <a:rPr lang="es-MX" sz="2000" dirty="0"/>
            </a:br>
            <a:r>
              <a:rPr lang="es-MX" sz="2000" b="0" i="0" dirty="0">
                <a:solidFill>
                  <a:srgbClr val="5B5B5B"/>
                </a:solidFill>
                <a:effectLst/>
                <a:latin typeface="Inika"/>
              </a:rPr>
              <a:t>y los hijos conozcan la fuerza que tiene el amor.</a:t>
            </a:r>
          </a:p>
          <a:p>
            <a:pPr algn="l">
              <a:spcBef>
                <a:spcPts val="750"/>
              </a:spcBef>
              <a:spcAft>
                <a:spcPts val="750"/>
              </a:spcAft>
            </a:pPr>
            <a:r>
              <a:rPr lang="es-MX" sz="2000" b="1" dirty="0">
                <a:solidFill>
                  <a:srgbClr val="1C263D"/>
                </a:solidFill>
                <a:latin typeface="Source Sans Pro" panose="020B0503030403020204" pitchFamily="34" charset="0"/>
              </a:rPr>
              <a:t>3.- Qué nos quire transmitir el autor cuando dice:</a:t>
            </a:r>
          </a:p>
          <a:p>
            <a:pPr algn="l">
              <a:spcBef>
                <a:spcPts val="750"/>
              </a:spcBef>
              <a:spcAft>
                <a:spcPts val="750"/>
              </a:spcAft>
            </a:pPr>
            <a:r>
              <a:rPr lang="es-MX" sz="2000" b="0" i="0" dirty="0">
                <a:solidFill>
                  <a:srgbClr val="5B5B5B"/>
                </a:solidFill>
                <a:effectLst/>
                <a:latin typeface="Inika"/>
              </a:rPr>
              <a:t>Que ninguna familia comience en cualquier de repente,</a:t>
            </a:r>
            <a:br>
              <a:rPr lang="es-MX" sz="2000" dirty="0"/>
            </a:br>
            <a:r>
              <a:rPr lang="es-MX" sz="2000" b="0" i="0" dirty="0">
                <a:solidFill>
                  <a:srgbClr val="5B5B5B"/>
                </a:solidFill>
                <a:effectLst/>
                <a:latin typeface="Inika"/>
              </a:rPr>
              <a:t>y que ninguna familia se acabe por falta de amor.</a:t>
            </a:r>
            <a:br>
              <a:rPr lang="es-MX" sz="2000" dirty="0"/>
            </a:br>
            <a:r>
              <a:rPr lang="es-MX" sz="2000" b="0" i="0" dirty="0">
                <a:solidFill>
                  <a:srgbClr val="5B5B5B"/>
                </a:solidFill>
                <a:effectLst/>
                <a:latin typeface="Inika"/>
              </a:rPr>
              <a:t>La pareja sea el uno en el otro de cuerpo y de mente,</a:t>
            </a:r>
            <a:br>
              <a:rPr lang="es-MX" sz="2000" dirty="0"/>
            </a:br>
            <a:r>
              <a:rPr lang="es-MX" sz="2000" b="0" i="0" dirty="0">
                <a:solidFill>
                  <a:srgbClr val="5B5B5B"/>
                </a:solidFill>
                <a:effectLst/>
                <a:latin typeface="Inika"/>
              </a:rPr>
              <a:t>y que nada en el mundo separe un hogar soñador.</a:t>
            </a:r>
            <a:endParaRPr lang="es-MX" sz="2000" dirty="0">
              <a:solidFill>
                <a:srgbClr val="1C263D"/>
              </a:solidFill>
              <a:latin typeface="Source Sans Pro" panose="020B0503030403020204" pitchFamily="34" charset="0"/>
            </a:endParaRPr>
          </a:p>
          <a:p>
            <a:pPr algn="l">
              <a:spcBef>
                <a:spcPts val="750"/>
              </a:spcBef>
              <a:spcAft>
                <a:spcPts val="750"/>
              </a:spcAft>
            </a:pPr>
            <a:endParaRPr lang="es-MX" sz="2000" b="0" i="0" dirty="0">
              <a:solidFill>
                <a:srgbClr val="1C263D"/>
              </a:solidFill>
              <a:effectLst/>
              <a:latin typeface="Source Sans Pro" panose="020B0503030403020204" pitchFamily="34" charset="0"/>
            </a:endParaRPr>
          </a:p>
          <a:p>
            <a:br>
              <a:rPr lang="es-MX" sz="2000" dirty="0"/>
            </a:br>
            <a:endParaRPr lang="es-MX"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899218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3C3FF-24F1-70AC-EDFE-E1FBB0C75F1A}"/>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E7369C10-A3D3-CF6C-E82E-4C6EF494B78A}"/>
              </a:ext>
            </a:extLst>
          </p:cNvPr>
          <p:cNvSpPr txBox="1"/>
          <p:nvPr/>
        </p:nvSpPr>
        <p:spPr>
          <a:xfrm>
            <a:off x="1182220" y="252249"/>
            <a:ext cx="8438030" cy="512641"/>
          </a:xfrm>
          <a:prstGeom prst="rect">
            <a:avLst/>
          </a:prstGeom>
          <a:noFill/>
        </p:spPr>
        <p:txBody>
          <a:bodyPr wrap="square">
            <a:spAutoFit/>
          </a:bodyPr>
          <a:lstStyle/>
          <a:p>
            <a:pPr>
              <a:lnSpc>
                <a:spcPct val="107000"/>
              </a:lnSpc>
              <a:spcAft>
                <a:spcPts val="800"/>
              </a:spcAft>
            </a:pPr>
            <a:r>
              <a:rPr lang="es-ES" sz="2800" dirty="0">
                <a:latin typeface="+mj-lt"/>
                <a:cs typeface="Times New Roman" panose="02020603050405020304" pitchFamily="18" charset="0"/>
              </a:rPr>
              <a:t>DINÁMICA:  Bendecid oh Señor las familias</a:t>
            </a:r>
            <a:endParaRPr lang="es-MX" sz="2800" dirty="0">
              <a:latin typeface="+mj-lt"/>
              <a:cs typeface="Times New Roman" panose="02020603050405020304" pitchFamily="18" charset="0"/>
            </a:endParaRPr>
          </a:p>
        </p:txBody>
      </p:sp>
      <p:sp>
        <p:nvSpPr>
          <p:cNvPr id="6" name="CuadroTexto 5">
            <a:extLst>
              <a:ext uri="{FF2B5EF4-FFF2-40B4-BE49-F238E27FC236}">
                <a16:creationId xmlns:a16="http://schemas.microsoft.com/office/drawing/2014/main" id="{B64DFC43-0037-8D5F-7438-E099E6612E7C}"/>
              </a:ext>
            </a:extLst>
          </p:cNvPr>
          <p:cNvSpPr txBox="1"/>
          <p:nvPr/>
        </p:nvSpPr>
        <p:spPr>
          <a:xfrm>
            <a:off x="1340069" y="982569"/>
            <a:ext cx="10435022" cy="6555641"/>
          </a:xfrm>
          <a:prstGeom prst="rect">
            <a:avLst/>
          </a:prstGeom>
          <a:noFill/>
        </p:spPr>
        <p:txBody>
          <a:bodyPr wrap="square">
            <a:spAutoFit/>
          </a:bodyPr>
          <a:lstStyle/>
          <a:p>
            <a:pPr algn="l">
              <a:spcBef>
                <a:spcPts val="750"/>
              </a:spcBef>
              <a:spcAft>
                <a:spcPts val="750"/>
              </a:spcAft>
            </a:pPr>
            <a:r>
              <a:rPr lang="es-MX" sz="2000" dirty="0">
                <a:solidFill>
                  <a:srgbClr val="1C263D"/>
                </a:solidFill>
                <a:latin typeface="Source Sans Pro" panose="020B0503030403020204" pitchFamily="34" charset="0"/>
              </a:rPr>
              <a:t>Reparte copias</a:t>
            </a:r>
            <a:r>
              <a:rPr lang="es-MX" sz="2000" b="0" i="0" dirty="0">
                <a:solidFill>
                  <a:srgbClr val="1C263D"/>
                </a:solidFill>
                <a:effectLst/>
                <a:latin typeface="Source Sans Pro" panose="020B0503030403020204" pitchFamily="34" charset="0"/>
              </a:rPr>
              <a:t> del canto"Bendecid oh Señor las familias o busque en su celular la letra del canto y contestar las siguientes preguntas:</a:t>
            </a:r>
          </a:p>
          <a:p>
            <a:pPr algn="l">
              <a:spcBef>
                <a:spcPts val="750"/>
              </a:spcBef>
              <a:spcAft>
                <a:spcPts val="750"/>
              </a:spcAft>
            </a:pPr>
            <a:r>
              <a:rPr lang="es-MX" sz="2000" b="1" dirty="0">
                <a:solidFill>
                  <a:srgbClr val="1C263D"/>
                </a:solidFill>
                <a:latin typeface="Source Sans Pro" panose="020B0503030403020204" pitchFamily="34" charset="0"/>
              </a:rPr>
              <a:t>4.- Haz de la siguiente estrofa una oración para las familias que viven en las condiciones que describe el canto:</a:t>
            </a:r>
          </a:p>
          <a:p>
            <a:pPr algn="l">
              <a:spcBef>
                <a:spcPts val="750"/>
              </a:spcBef>
              <a:spcAft>
                <a:spcPts val="750"/>
              </a:spcAft>
            </a:pPr>
            <a:r>
              <a:rPr lang="es-MX" sz="2000" b="0" i="0" dirty="0">
                <a:solidFill>
                  <a:srgbClr val="5B5B5B"/>
                </a:solidFill>
                <a:effectLst/>
                <a:latin typeface="Inika"/>
              </a:rPr>
              <a:t>Que ninguna familia se albergue debajo del puente,</a:t>
            </a:r>
            <a:br>
              <a:rPr lang="es-MX" sz="2000" dirty="0"/>
            </a:br>
            <a:r>
              <a:rPr lang="es-MX" sz="2000" b="0" i="0" dirty="0">
                <a:solidFill>
                  <a:srgbClr val="5B5B5B"/>
                </a:solidFill>
                <a:effectLst/>
                <a:latin typeface="Inika"/>
              </a:rPr>
              <a:t>y que nadie interfiera en la vida y en la paz de los dos,</a:t>
            </a:r>
            <a:br>
              <a:rPr lang="es-MX" sz="2000" dirty="0"/>
            </a:br>
            <a:r>
              <a:rPr lang="es-MX" sz="2000" b="0" i="0" dirty="0">
                <a:solidFill>
                  <a:srgbClr val="5B5B5B"/>
                </a:solidFill>
                <a:effectLst/>
                <a:latin typeface="Inika"/>
              </a:rPr>
              <a:t>y que nadie los haga vivir sin ningún horizonte,</a:t>
            </a:r>
            <a:br>
              <a:rPr lang="es-MX" sz="2000" dirty="0"/>
            </a:br>
            <a:r>
              <a:rPr lang="es-MX" sz="2000" b="0" i="0" dirty="0">
                <a:solidFill>
                  <a:srgbClr val="5B5B5B"/>
                </a:solidFill>
                <a:effectLst/>
                <a:latin typeface="Inika"/>
              </a:rPr>
              <a:t>y que puedan vivir sin temer lo que venga después.</a:t>
            </a:r>
          </a:p>
          <a:p>
            <a:pPr algn="l">
              <a:spcBef>
                <a:spcPts val="750"/>
              </a:spcBef>
              <a:spcAft>
                <a:spcPts val="750"/>
              </a:spcAft>
            </a:pPr>
            <a:r>
              <a:rPr lang="es-MX" sz="2000" b="1" dirty="0">
                <a:latin typeface="Inika"/>
              </a:rPr>
              <a:t>5.-  En general ¿que  mensaje quire transmitir el autor?</a:t>
            </a:r>
          </a:p>
          <a:p>
            <a:pPr algn="l">
              <a:spcBef>
                <a:spcPts val="750"/>
              </a:spcBef>
              <a:spcAft>
                <a:spcPts val="750"/>
              </a:spcAft>
            </a:pPr>
            <a:r>
              <a:rPr lang="es-MX" sz="2000" b="1" i="0" dirty="0">
                <a:effectLst/>
                <a:latin typeface="Inika"/>
              </a:rPr>
              <a:t>6.- ¿De que forma aplicarías el mensaje de la cación a tu vida?</a:t>
            </a:r>
          </a:p>
          <a:p>
            <a:pPr algn="l">
              <a:spcBef>
                <a:spcPts val="750"/>
              </a:spcBef>
              <a:spcAft>
                <a:spcPts val="750"/>
              </a:spcAft>
            </a:pPr>
            <a:r>
              <a:rPr lang="es-MX" sz="2000" b="1" dirty="0">
                <a:latin typeface="Inika"/>
              </a:rPr>
              <a:t>7.-Que mensaje le das a las familias mexicanas que estamos atravesando la situación de desplazamientos por violencia?</a:t>
            </a:r>
            <a:endParaRPr lang="es-MX" sz="2000" b="1" i="0" dirty="0">
              <a:effectLst/>
              <a:latin typeface="Source Sans Pro" panose="020B0503030403020204" pitchFamily="34" charset="0"/>
            </a:endParaRPr>
          </a:p>
          <a:p>
            <a:pPr algn="l">
              <a:spcBef>
                <a:spcPts val="750"/>
              </a:spcBef>
              <a:spcAft>
                <a:spcPts val="750"/>
              </a:spcAft>
            </a:pPr>
            <a:endParaRPr lang="es-MX" sz="2000" dirty="0">
              <a:solidFill>
                <a:srgbClr val="1C263D"/>
              </a:solidFill>
              <a:latin typeface="Source Sans Pro" panose="020B0503030403020204" pitchFamily="34" charset="0"/>
            </a:endParaRPr>
          </a:p>
          <a:p>
            <a:pPr algn="l">
              <a:spcBef>
                <a:spcPts val="750"/>
              </a:spcBef>
              <a:spcAft>
                <a:spcPts val="750"/>
              </a:spcAft>
            </a:pPr>
            <a:endParaRPr lang="es-MX" sz="2000" b="0" i="0" dirty="0">
              <a:solidFill>
                <a:srgbClr val="1C263D"/>
              </a:solidFill>
              <a:effectLst/>
              <a:latin typeface="Source Sans Pro" panose="020B0503030403020204" pitchFamily="34" charset="0"/>
            </a:endParaRPr>
          </a:p>
          <a:p>
            <a:br>
              <a:rPr lang="es-MX" sz="2000" dirty="0"/>
            </a:br>
            <a:endParaRPr lang="es-MX"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345268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1DF89604-AFCE-A825-E4CF-9B501F39B3A0}"/>
              </a:ext>
            </a:extLst>
          </p:cNvPr>
          <p:cNvSpPr txBox="1"/>
          <p:nvPr/>
        </p:nvSpPr>
        <p:spPr>
          <a:xfrm>
            <a:off x="1016000" y="1040447"/>
            <a:ext cx="10160000" cy="7782708"/>
          </a:xfrm>
          <a:prstGeom prst="rect">
            <a:avLst/>
          </a:prstGeom>
          <a:noFill/>
        </p:spPr>
        <p:txBody>
          <a:bodyPr wrap="square" numCol="2">
            <a:spAutoFit/>
          </a:bodyPr>
          <a:lstStyle/>
          <a:p>
            <a:pPr>
              <a:spcAft>
                <a:spcPts val="800"/>
              </a:spcAft>
            </a:pPr>
            <a:r>
              <a:rPr lang="es-MX" sz="2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Bendecid Oh Señor las familias</a:t>
            </a:r>
            <a:b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Que ninguna familia comience en cualquier de repente,</a:t>
            </a:r>
            <a:b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y que ninguna familia se acabe por falta de amor.</a:t>
            </a:r>
            <a:b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La pareja sea el uno en el otro de cuerpo y de mente,</a:t>
            </a:r>
            <a:b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y que nada en el mundo separe un hogar soñador.</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Que ninguna familia se albergue debajo del puente,</a:t>
            </a:r>
            <a:b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y que nadie interfiera en la vida y en la paz de los dos,</a:t>
            </a:r>
            <a:b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y que nadie los haga vivir sin ningún horizonte,</a:t>
            </a:r>
            <a:b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y que puedan vivir sin temer lo que venga después.</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La familia comience sabiendo porqué y dónde va </a:t>
            </a:r>
            <a:b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y que el hombre retrate la gracia de ser un papá.</a:t>
            </a:r>
            <a:b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La mujer sea cielo y ternura y afecto y calor,</a:t>
            </a:r>
            <a:b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y los hijos conozcan la fuerza que tiene el amor.</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Bendecid, oh Señor, las familias. Amén.</a:t>
            </a:r>
            <a:b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Bendecid, oh Señor, la mía también. (2 veces)</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endPar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spcAft>
                <a:spcPts val="800"/>
              </a:spcAft>
            </a:pPr>
            <a:endParaRPr lang="es-MX"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spcAft>
                <a:spcPts val="800"/>
              </a:spcAft>
            </a:pPr>
            <a:endPar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spcAft>
                <a:spcPts val="800"/>
              </a:spcAft>
            </a:pPr>
            <a:endPar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spcAft>
                <a:spcPts val="800"/>
              </a:spcAft>
            </a:pPr>
            <a:endParaRPr lang="es-MX"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spcAft>
                <a:spcPts val="800"/>
              </a:spcAft>
            </a:pPr>
            <a:endPar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spcAft>
                <a:spcPts val="800"/>
              </a:spcAft>
            </a:pPr>
            <a:endParaRPr lang="es-MX"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spcAft>
                <a:spcPts val="800"/>
              </a:spcAft>
            </a:pP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Que marido y mujer tengan fuerza de amar sin medida,</a:t>
            </a:r>
            <a:b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y que nadie se vaya a dormir sin buscar el perdón,</a:t>
            </a:r>
            <a:b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que en la cuna los niños aprendan el don de la vida.</a:t>
            </a:r>
            <a:b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La familia celebre el milagro del beso y el pan.</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Que marido y mujer de rodillas contemplen sus hijos,</a:t>
            </a:r>
            <a:b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y que por ellos encuentren la fuerza de continuar.</a:t>
            </a:r>
            <a:b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Y que en su firmamento la estrella que tenga más brillo,</a:t>
            </a:r>
            <a:b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pueda ser la esperanza de paz y certeza de amar.</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La familia comience sabiendo porqué y dónde va</a:t>
            </a:r>
            <a:b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y que el hombre retrate la gracia de ser un papá.</a:t>
            </a:r>
            <a:b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La mujer sea cielo y ternura y afecto y calor,</a:t>
            </a:r>
            <a:b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y los hijos conozcan la fuerza que tiene el amor.</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Bendecid, oh Señor, las familias. Amén.</a:t>
            </a:r>
            <a:b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s-MX"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Bendecid, oh Señor, la mía también. (2 veces)</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uadroTexto 6">
            <a:extLst>
              <a:ext uri="{FF2B5EF4-FFF2-40B4-BE49-F238E27FC236}">
                <a16:creationId xmlns:a16="http://schemas.microsoft.com/office/drawing/2014/main" id="{0AAC0B1D-441E-A3A7-11E7-DA80362A04D3}"/>
              </a:ext>
            </a:extLst>
          </p:cNvPr>
          <p:cNvSpPr txBox="1"/>
          <p:nvPr/>
        </p:nvSpPr>
        <p:spPr>
          <a:xfrm>
            <a:off x="1778000" y="431284"/>
            <a:ext cx="6096000" cy="523220"/>
          </a:xfrm>
          <a:prstGeom prst="rect">
            <a:avLst/>
          </a:prstGeom>
          <a:noFill/>
        </p:spPr>
        <p:txBody>
          <a:bodyPr wrap="square">
            <a:spAutoFit/>
          </a:bodyPr>
          <a:lstStyle/>
          <a:p>
            <a:r>
              <a:rPr lang="en-US" sz="2800" dirty="0">
                <a:latin typeface="+mj-lt"/>
              </a:rPr>
              <a:t>CANTO</a:t>
            </a:r>
            <a:endParaRPr lang="es-MX" sz="2800" dirty="0">
              <a:latin typeface="+mj-lt"/>
            </a:endParaRPr>
          </a:p>
        </p:txBody>
      </p:sp>
    </p:spTree>
    <p:extLst>
      <p:ext uri="{BB962C8B-B14F-4D97-AF65-F5344CB8AC3E}">
        <p14:creationId xmlns:p14="http://schemas.microsoft.com/office/powerpoint/2010/main" val="22868691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791790-9BF5-E991-E3BC-00606261561D}"/>
              </a:ext>
            </a:extLst>
          </p:cNvPr>
          <p:cNvSpPr>
            <a:spLocks noGrp="1"/>
          </p:cNvSpPr>
          <p:nvPr>
            <p:ph type="title"/>
          </p:nvPr>
        </p:nvSpPr>
        <p:spPr>
          <a:xfrm>
            <a:off x="1251677" y="645105"/>
            <a:ext cx="4357499" cy="1320855"/>
          </a:xfrm>
        </p:spPr>
        <p:txBody>
          <a:bodyPr vert="horz" lIns="91440" tIns="45720" rIns="91440" bIns="45720" rtlCol="0" anchor="t">
            <a:normAutofit/>
          </a:bodyPr>
          <a:lstStyle/>
          <a:p>
            <a:r>
              <a:rPr lang="en-US" sz="4400" dirty="0"/>
              <a:t>ORACIÓN FINAL</a:t>
            </a:r>
            <a:br>
              <a:rPr lang="en-US" sz="4400" dirty="0"/>
            </a:br>
            <a:endParaRPr lang="en-US" sz="4400" dirty="0"/>
          </a:p>
        </p:txBody>
      </p:sp>
      <p:pic>
        <p:nvPicPr>
          <p:cNvPr id="6" name="Imagen 5">
            <a:extLst>
              <a:ext uri="{FF2B5EF4-FFF2-40B4-BE49-F238E27FC236}">
                <a16:creationId xmlns:a16="http://schemas.microsoft.com/office/drawing/2014/main" id="{508A4C5F-5737-8E90-310A-6DB8FC34F9DB}"/>
              </a:ext>
            </a:extLst>
          </p:cNvPr>
          <p:cNvPicPr>
            <a:picLocks noChangeAspect="1"/>
          </p:cNvPicPr>
          <p:nvPr/>
        </p:nvPicPr>
        <p:blipFill>
          <a:blip r:embed="rId2">
            <a:extLst>
              <a:ext uri="{28A0092B-C50C-407E-A947-70E740481C1C}">
                <a14:useLocalDpi xmlns:a14="http://schemas.microsoft.com/office/drawing/2010/main" val="0"/>
              </a:ext>
            </a:extLst>
          </a:blip>
          <a:srcRect l="9652" r="17255" b="-1"/>
          <a:stretch/>
        </p:blipFill>
        <p:spPr>
          <a:xfrm>
            <a:off x="8315149" y="1795306"/>
            <a:ext cx="3271354" cy="3267387"/>
          </a:xfrm>
          <a:custGeom>
            <a:avLst/>
            <a:gdLst/>
            <a:ahLst/>
            <a:cxnLst/>
            <a:rect l="l" t="t" r="r" b="b"/>
            <a:pathLst>
              <a:path w="3860171" h="3855489">
                <a:moveTo>
                  <a:pt x="1930086" y="0"/>
                </a:moveTo>
                <a:lnTo>
                  <a:pt x="1967540" y="3511"/>
                </a:lnTo>
                <a:lnTo>
                  <a:pt x="2003824" y="12875"/>
                </a:lnTo>
                <a:lnTo>
                  <a:pt x="2038938" y="26920"/>
                </a:lnTo>
                <a:lnTo>
                  <a:pt x="2075222" y="44477"/>
                </a:lnTo>
                <a:lnTo>
                  <a:pt x="2109166" y="64375"/>
                </a:lnTo>
                <a:lnTo>
                  <a:pt x="2144279" y="85443"/>
                </a:lnTo>
                <a:lnTo>
                  <a:pt x="2179393" y="104171"/>
                </a:lnTo>
                <a:lnTo>
                  <a:pt x="2214507" y="122898"/>
                </a:lnTo>
                <a:lnTo>
                  <a:pt x="2248450" y="136943"/>
                </a:lnTo>
                <a:lnTo>
                  <a:pt x="2285905" y="146307"/>
                </a:lnTo>
                <a:lnTo>
                  <a:pt x="2322189" y="150989"/>
                </a:lnTo>
                <a:lnTo>
                  <a:pt x="2360814" y="150989"/>
                </a:lnTo>
                <a:lnTo>
                  <a:pt x="2400610" y="148648"/>
                </a:lnTo>
                <a:lnTo>
                  <a:pt x="2440405" y="143966"/>
                </a:lnTo>
                <a:lnTo>
                  <a:pt x="2480201" y="138114"/>
                </a:lnTo>
                <a:lnTo>
                  <a:pt x="2519996" y="133432"/>
                </a:lnTo>
                <a:lnTo>
                  <a:pt x="2559792" y="129921"/>
                </a:lnTo>
                <a:lnTo>
                  <a:pt x="2597247" y="131091"/>
                </a:lnTo>
                <a:lnTo>
                  <a:pt x="2633531" y="135773"/>
                </a:lnTo>
                <a:lnTo>
                  <a:pt x="2668644" y="146307"/>
                </a:lnTo>
                <a:lnTo>
                  <a:pt x="2697906" y="161523"/>
                </a:lnTo>
                <a:lnTo>
                  <a:pt x="2725997" y="181421"/>
                </a:lnTo>
                <a:lnTo>
                  <a:pt x="2750577" y="204830"/>
                </a:lnTo>
                <a:lnTo>
                  <a:pt x="2775156" y="231750"/>
                </a:lnTo>
                <a:lnTo>
                  <a:pt x="2797395" y="259841"/>
                </a:lnTo>
                <a:lnTo>
                  <a:pt x="2819634" y="289103"/>
                </a:lnTo>
                <a:lnTo>
                  <a:pt x="2841872" y="318364"/>
                </a:lnTo>
                <a:lnTo>
                  <a:pt x="2864111" y="346455"/>
                </a:lnTo>
                <a:lnTo>
                  <a:pt x="2887520" y="373376"/>
                </a:lnTo>
                <a:lnTo>
                  <a:pt x="2914441" y="396785"/>
                </a:lnTo>
                <a:lnTo>
                  <a:pt x="2940191" y="417853"/>
                </a:lnTo>
                <a:lnTo>
                  <a:pt x="2969452" y="434240"/>
                </a:lnTo>
                <a:lnTo>
                  <a:pt x="3001055" y="448285"/>
                </a:lnTo>
                <a:lnTo>
                  <a:pt x="3034998" y="459990"/>
                </a:lnTo>
                <a:lnTo>
                  <a:pt x="3070112" y="470524"/>
                </a:lnTo>
                <a:lnTo>
                  <a:pt x="3105226" y="479888"/>
                </a:lnTo>
                <a:lnTo>
                  <a:pt x="3141510" y="489251"/>
                </a:lnTo>
                <a:lnTo>
                  <a:pt x="3175453" y="499785"/>
                </a:lnTo>
                <a:lnTo>
                  <a:pt x="3209396" y="511490"/>
                </a:lnTo>
                <a:lnTo>
                  <a:pt x="3240999" y="525535"/>
                </a:lnTo>
                <a:lnTo>
                  <a:pt x="3269090" y="543092"/>
                </a:lnTo>
                <a:lnTo>
                  <a:pt x="3294840" y="564161"/>
                </a:lnTo>
                <a:lnTo>
                  <a:pt x="3315908" y="589911"/>
                </a:lnTo>
                <a:lnTo>
                  <a:pt x="3333465" y="618002"/>
                </a:lnTo>
                <a:lnTo>
                  <a:pt x="3347510" y="649604"/>
                </a:lnTo>
                <a:lnTo>
                  <a:pt x="3359215" y="683547"/>
                </a:lnTo>
                <a:lnTo>
                  <a:pt x="3369749" y="717491"/>
                </a:lnTo>
                <a:lnTo>
                  <a:pt x="3379113" y="753775"/>
                </a:lnTo>
                <a:lnTo>
                  <a:pt x="3388476" y="788889"/>
                </a:lnTo>
                <a:lnTo>
                  <a:pt x="3399010" y="824002"/>
                </a:lnTo>
                <a:lnTo>
                  <a:pt x="3410715" y="857946"/>
                </a:lnTo>
                <a:lnTo>
                  <a:pt x="3424760" y="889548"/>
                </a:lnTo>
                <a:lnTo>
                  <a:pt x="3441147" y="918809"/>
                </a:lnTo>
                <a:lnTo>
                  <a:pt x="3462215" y="944560"/>
                </a:lnTo>
                <a:lnTo>
                  <a:pt x="3485624" y="971480"/>
                </a:lnTo>
                <a:lnTo>
                  <a:pt x="3512545" y="994889"/>
                </a:lnTo>
                <a:lnTo>
                  <a:pt x="3540636" y="1017128"/>
                </a:lnTo>
                <a:lnTo>
                  <a:pt x="3571068" y="1039367"/>
                </a:lnTo>
                <a:lnTo>
                  <a:pt x="3600329" y="1061605"/>
                </a:lnTo>
                <a:lnTo>
                  <a:pt x="3628420" y="1083844"/>
                </a:lnTo>
                <a:lnTo>
                  <a:pt x="3655341" y="1108424"/>
                </a:lnTo>
                <a:lnTo>
                  <a:pt x="3678750" y="1133003"/>
                </a:lnTo>
                <a:lnTo>
                  <a:pt x="3698648" y="1161094"/>
                </a:lnTo>
                <a:lnTo>
                  <a:pt x="3713864" y="1190356"/>
                </a:lnTo>
                <a:lnTo>
                  <a:pt x="3724398" y="1225469"/>
                </a:lnTo>
                <a:lnTo>
                  <a:pt x="3729080" y="1261754"/>
                </a:lnTo>
                <a:lnTo>
                  <a:pt x="3730250" y="1299208"/>
                </a:lnTo>
                <a:lnTo>
                  <a:pt x="3726739" y="1339004"/>
                </a:lnTo>
                <a:lnTo>
                  <a:pt x="3722057" y="1378799"/>
                </a:lnTo>
                <a:lnTo>
                  <a:pt x="3716205" y="1418595"/>
                </a:lnTo>
                <a:lnTo>
                  <a:pt x="3711523" y="1458391"/>
                </a:lnTo>
                <a:lnTo>
                  <a:pt x="3709182" y="1498186"/>
                </a:lnTo>
                <a:lnTo>
                  <a:pt x="3709182" y="1536811"/>
                </a:lnTo>
                <a:lnTo>
                  <a:pt x="3713864" y="1573096"/>
                </a:lnTo>
                <a:lnTo>
                  <a:pt x="3723228" y="1609380"/>
                </a:lnTo>
                <a:lnTo>
                  <a:pt x="3737273" y="1643323"/>
                </a:lnTo>
                <a:lnTo>
                  <a:pt x="3756000" y="1678437"/>
                </a:lnTo>
                <a:lnTo>
                  <a:pt x="3774728" y="1713550"/>
                </a:lnTo>
                <a:lnTo>
                  <a:pt x="3795796" y="1748664"/>
                </a:lnTo>
                <a:lnTo>
                  <a:pt x="3815694" y="1782608"/>
                </a:lnTo>
                <a:lnTo>
                  <a:pt x="3833250" y="1818892"/>
                </a:lnTo>
                <a:lnTo>
                  <a:pt x="3847296" y="1854005"/>
                </a:lnTo>
                <a:lnTo>
                  <a:pt x="3856660" y="1890290"/>
                </a:lnTo>
                <a:lnTo>
                  <a:pt x="3860171" y="1927744"/>
                </a:lnTo>
                <a:lnTo>
                  <a:pt x="3856660" y="1965199"/>
                </a:lnTo>
                <a:lnTo>
                  <a:pt x="3847296" y="2001483"/>
                </a:lnTo>
                <a:lnTo>
                  <a:pt x="3833250" y="2036597"/>
                </a:lnTo>
                <a:lnTo>
                  <a:pt x="3815694" y="2072881"/>
                </a:lnTo>
                <a:lnTo>
                  <a:pt x="3795796" y="2106824"/>
                </a:lnTo>
                <a:lnTo>
                  <a:pt x="3774728" y="2141938"/>
                </a:lnTo>
                <a:lnTo>
                  <a:pt x="3756000" y="2177052"/>
                </a:lnTo>
                <a:lnTo>
                  <a:pt x="3737273" y="2212166"/>
                </a:lnTo>
                <a:lnTo>
                  <a:pt x="3723228" y="2246109"/>
                </a:lnTo>
                <a:lnTo>
                  <a:pt x="3713864" y="2282393"/>
                </a:lnTo>
                <a:lnTo>
                  <a:pt x="3709182" y="2318677"/>
                </a:lnTo>
                <a:lnTo>
                  <a:pt x="3709182" y="2357302"/>
                </a:lnTo>
                <a:lnTo>
                  <a:pt x="3711523" y="2397098"/>
                </a:lnTo>
                <a:lnTo>
                  <a:pt x="3716205" y="2436894"/>
                </a:lnTo>
                <a:lnTo>
                  <a:pt x="3722057" y="2476689"/>
                </a:lnTo>
                <a:lnTo>
                  <a:pt x="3726739" y="2516485"/>
                </a:lnTo>
                <a:lnTo>
                  <a:pt x="3730250" y="2556280"/>
                </a:lnTo>
                <a:lnTo>
                  <a:pt x="3729080" y="2593735"/>
                </a:lnTo>
                <a:lnTo>
                  <a:pt x="3724398" y="2630019"/>
                </a:lnTo>
                <a:lnTo>
                  <a:pt x="3713864" y="2665133"/>
                </a:lnTo>
                <a:lnTo>
                  <a:pt x="3698648" y="2694394"/>
                </a:lnTo>
                <a:lnTo>
                  <a:pt x="3678750" y="2722485"/>
                </a:lnTo>
                <a:lnTo>
                  <a:pt x="3655341" y="2747065"/>
                </a:lnTo>
                <a:lnTo>
                  <a:pt x="3628420" y="2771645"/>
                </a:lnTo>
                <a:lnTo>
                  <a:pt x="3600329" y="2793883"/>
                </a:lnTo>
                <a:lnTo>
                  <a:pt x="3571068" y="2816122"/>
                </a:lnTo>
                <a:lnTo>
                  <a:pt x="3540636" y="2838361"/>
                </a:lnTo>
                <a:lnTo>
                  <a:pt x="3512545" y="2860599"/>
                </a:lnTo>
                <a:lnTo>
                  <a:pt x="3485624" y="2884009"/>
                </a:lnTo>
                <a:lnTo>
                  <a:pt x="3462215" y="2910929"/>
                </a:lnTo>
                <a:lnTo>
                  <a:pt x="3441147" y="2936679"/>
                </a:lnTo>
                <a:lnTo>
                  <a:pt x="3424760" y="2965941"/>
                </a:lnTo>
                <a:lnTo>
                  <a:pt x="3410715" y="2997543"/>
                </a:lnTo>
                <a:lnTo>
                  <a:pt x="3399010" y="3031486"/>
                </a:lnTo>
                <a:lnTo>
                  <a:pt x="3388476" y="3066600"/>
                </a:lnTo>
                <a:lnTo>
                  <a:pt x="3379113" y="3101714"/>
                </a:lnTo>
                <a:lnTo>
                  <a:pt x="3369749" y="3137998"/>
                </a:lnTo>
                <a:lnTo>
                  <a:pt x="3359215" y="3171941"/>
                </a:lnTo>
                <a:lnTo>
                  <a:pt x="3347510" y="3205885"/>
                </a:lnTo>
                <a:lnTo>
                  <a:pt x="3333465" y="3237487"/>
                </a:lnTo>
                <a:lnTo>
                  <a:pt x="3315908" y="3265578"/>
                </a:lnTo>
                <a:lnTo>
                  <a:pt x="3294840" y="3291328"/>
                </a:lnTo>
                <a:lnTo>
                  <a:pt x="3269090" y="3312396"/>
                </a:lnTo>
                <a:lnTo>
                  <a:pt x="3240999" y="3329953"/>
                </a:lnTo>
                <a:lnTo>
                  <a:pt x="3209396" y="3343999"/>
                </a:lnTo>
                <a:lnTo>
                  <a:pt x="3175453" y="3355703"/>
                </a:lnTo>
                <a:lnTo>
                  <a:pt x="3141510" y="3366237"/>
                </a:lnTo>
                <a:lnTo>
                  <a:pt x="3105226" y="3375601"/>
                </a:lnTo>
                <a:lnTo>
                  <a:pt x="3070112" y="3384965"/>
                </a:lnTo>
                <a:lnTo>
                  <a:pt x="3034998" y="3395499"/>
                </a:lnTo>
                <a:lnTo>
                  <a:pt x="3001055" y="3407203"/>
                </a:lnTo>
                <a:lnTo>
                  <a:pt x="2969452" y="3421249"/>
                </a:lnTo>
                <a:lnTo>
                  <a:pt x="2940191" y="3437635"/>
                </a:lnTo>
                <a:lnTo>
                  <a:pt x="2914441" y="3458704"/>
                </a:lnTo>
                <a:lnTo>
                  <a:pt x="2887520" y="3482113"/>
                </a:lnTo>
                <a:lnTo>
                  <a:pt x="2864111" y="3509033"/>
                </a:lnTo>
                <a:lnTo>
                  <a:pt x="2841872" y="3537124"/>
                </a:lnTo>
                <a:lnTo>
                  <a:pt x="2819634" y="3566386"/>
                </a:lnTo>
                <a:lnTo>
                  <a:pt x="2797395" y="3595647"/>
                </a:lnTo>
                <a:lnTo>
                  <a:pt x="2775156" y="3623738"/>
                </a:lnTo>
                <a:lnTo>
                  <a:pt x="2750577" y="3650659"/>
                </a:lnTo>
                <a:lnTo>
                  <a:pt x="2725997" y="3674068"/>
                </a:lnTo>
                <a:lnTo>
                  <a:pt x="2697906" y="3693966"/>
                </a:lnTo>
                <a:lnTo>
                  <a:pt x="2668644" y="3709182"/>
                </a:lnTo>
                <a:lnTo>
                  <a:pt x="2633531" y="3719716"/>
                </a:lnTo>
                <a:lnTo>
                  <a:pt x="2597247" y="3724398"/>
                </a:lnTo>
                <a:lnTo>
                  <a:pt x="2559792" y="3725568"/>
                </a:lnTo>
                <a:lnTo>
                  <a:pt x="2519996" y="3722057"/>
                </a:lnTo>
                <a:lnTo>
                  <a:pt x="2480201" y="3717375"/>
                </a:lnTo>
                <a:lnTo>
                  <a:pt x="2440405" y="3711523"/>
                </a:lnTo>
                <a:lnTo>
                  <a:pt x="2400610" y="3706841"/>
                </a:lnTo>
                <a:lnTo>
                  <a:pt x="2360814" y="3704500"/>
                </a:lnTo>
                <a:lnTo>
                  <a:pt x="2322189" y="3704500"/>
                </a:lnTo>
                <a:lnTo>
                  <a:pt x="2285905" y="3709182"/>
                </a:lnTo>
                <a:lnTo>
                  <a:pt x="2248450" y="3718545"/>
                </a:lnTo>
                <a:lnTo>
                  <a:pt x="2214507" y="3732591"/>
                </a:lnTo>
                <a:lnTo>
                  <a:pt x="2179393" y="3751318"/>
                </a:lnTo>
                <a:lnTo>
                  <a:pt x="2144279" y="3770045"/>
                </a:lnTo>
                <a:lnTo>
                  <a:pt x="2109166" y="3791114"/>
                </a:lnTo>
                <a:lnTo>
                  <a:pt x="2075222" y="3811011"/>
                </a:lnTo>
                <a:lnTo>
                  <a:pt x="2038938" y="3828568"/>
                </a:lnTo>
                <a:lnTo>
                  <a:pt x="2003824" y="3842614"/>
                </a:lnTo>
                <a:lnTo>
                  <a:pt x="1967540" y="3851978"/>
                </a:lnTo>
                <a:lnTo>
                  <a:pt x="1930086" y="3855489"/>
                </a:lnTo>
                <a:lnTo>
                  <a:pt x="1892631" y="3851978"/>
                </a:lnTo>
                <a:lnTo>
                  <a:pt x="1856347" y="3842614"/>
                </a:lnTo>
                <a:lnTo>
                  <a:pt x="1821233" y="3828568"/>
                </a:lnTo>
                <a:lnTo>
                  <a:pt x="1784949" y="3811011"/>
                </a:lnTo>
                <a:lnTo>
                  <a:pt x="1751005" y="3791114"/>
                </a:lnTo>
                <a:lnTo>
                  <a:pt x="1715892" y="3770045"/>
                </a:lnTo>
                <a:lnTo>
                  <a:pt x="1680778" y="3751318"/>
                </a:lnTo>
                <a:lnTo>
                  <a:pt x="1645664" y="3732591"/>
                </a:lnTo>
                <a:lnTo>
                  <a:pt x="1610550" y="3718545"/>
                </a:lnTo>
                <a:lnTo>
                  <a:pt x="1574266" y="3709182"/>
                </a:lnTo>
                <a:lnTo>
                  <a:pt x="1537982" y="3704500"/>
                </a:lnTo>
                <a:lnTo>
                  <a:pt x="1499357" y="3704500"/>
                </a:lnTo>
                <a:lnTo>
                  <a:pt x="1459561" y="3706841"/>
                </a:lnTo>
                <a:lnTo>
                  <a:pt x="1419766" y="3711523"/>
                </a:lnTo>
                <a:lnTo>
                  <a:pt x="1379970" y="3717375"/>
                </a:lnTo>
                <a:lnTo>
                  <a:pt x="1340175" y="3722057"/>
                </a:lnTo>
                <a:lnTo>
                  <a:pt x="1300379" y="3725568"/>
                </a:lnTo>
                <a:lnTo>
                  <a:pt x="1262924" y="3724398"/>
                </a:lnTo>
                <a:lnTo>
                  <a:pt x="1226640" y="3719716"/>
                </a:lnTo>
                <a:lnTo>
                  <a:pt x="1191526" y="3709182"/>
                </a:lnTo>
                <a:lnTo>
                  <a:pt x="1162265" y="3693966"/>
                </a:lnTo>
                <a:lnTo>
                  <a:pt x="1134174" y="3674068"/>
                </a:lnTo>
                <a:lnTo>
                  <a:pt x="1109594" y="3650659"/>
                </a:lnTo>
                <a:lnTo>
                  <a:pt x="1085015" y="3623738"/>
                </a:lnTo>
                <a:lnTo>
                  <a:pt x="1062776" y="3595647"/>
                </a:lnTo>
                <a:lnTo>
                  <a:pt x="1040537" y="3566386"/>
                </a:lnTo>
                <a:lnTo>
                  <a:pt x="1018299" y="3537124"/>
                </a:lnTo>
                <a:lnTo>
                  <a:pt x="996060" y="3509033"/>
                </a:lnTo>
                <a:lnTo>
                  <a:pt x="972651" y="3482113"/>
                </a:lnTo>
                <a:lnTo>
                  <a:pt x="945730" y="3458704"/>
                </a:lnTo>
                <a:lnTo>
                  <a:pt x="919980" y="3437635"/>
                </a:lnTo>
                <a:lnTo>
                  <a:pt x="890719" y="3421249"/>
                </a:lnTo>
                <a:lnTo>
                  <a:pt x="859116" y="3407203"/>
                </a:lnTo>
                <a:lnTo>
                  <a:pt x="825173" y="3395499"/>
                </a:lnTo>
                <a:lnTo>
                  <a:pt x="790059" y="3384965"/>
                </a:lnTo>
                <a:lnTo>
                  <a:pt x="754946" y="3375601"/>
                </a:lnTo>
                <a:lnTo>
                  <a:pt x="718662" y="3366237"/>
                </a:lnTo>
                <a:lnTo>
                  <a:pt x="684718" y="3355703"/>
                </a:lnTo>
                <a:lnTo>
                  <a:pt x="650775" y="3343999"/>
                </a:lnTo>
                <a:lnTo>
                  <a:pt x="619173" y="3329953"/>
                </a:lnTo>
                <a:lnTo>
                  <a:pt x="591082" y="3312396"/>
                </a:lnTo>
                <a:lnTo>
                  <a:pt x="565332" y="3291328"/>
                </a:lnTo>
                <a:lnTo>
                  <a:pt x="544263" y="3265578"/>
                </a:lnTo>
                <a:lnTo>
                  <a:pt x="526706" y="3237487"/>
                </a:lnTo>
                <a:lnTo>
                  <a:pt x="512661" y="3205885"/>
                </a:lnTo>
                <a:lnTo>
                  <a:pt x="500956" y="3171941"/>
                </a:lnTo>
                <a:lnTo>
                  <a:pt x="490422" y="3137998"/>
                </a:lnTo>
                <a:lnTo>
                  <a:pt x="481059" y="3101714"/>
                </a:lnTo>
                <a:lnTo>
                  <a:pt x="471695" y="3066600"/>
                </a:lnTo>
                <a:lnTo>
                  <a:pt x="461161" y="3031486"/>
                </a:lnTo>
                <a:lnTo>
                  <a:pt x="449456" y="2997543"/>
                </a:lnTo>
                <a:lnTo>
                  <a:pt x="435411" y="2965941"/>
                </a:lnTo>
                <a:lnTo>
                  <a:pt x="419024" y="2936679"/>
                </a:lnTo>
                <a:lnTo>
                  <a:pt x="397956" y="2910929"/>
                </a:lnTo>
                <a:lnTo>
                  <a:pt x="374547" y="2884009"/>
                </a:lnTo>
                <a:lnTo>
                  <a:pt x="347626" y="2860599"/>
                </a:lnTo>
                <a:lnTo>
                  <a:pt x="318365" y="2838361"/>
                </a:lnTo>
                <a:lnTo>
                  <a:pt x="289103" y="2816122"/>
                </a:lnTo>
                <a:lnTo>
                  <a:pt x="259842" y="2793883"/>
                </a:lnTo>
                <a:lnTo>
                  <a:pt x="231751" y="2771645"/>
                </a:lnTo>
                <a:lnTo>
                  <a:pt x="204830" y="2747065"/>
                </a:lnTo>
                <a:lnTo>
                  <a:pt x="181421" y="2722485"/>
                </a:lnTo>
                <a:lnTo>
                  <a:pt x="161523" y="2694394"/>
                </a:lnTo>
                <a:lnTo>
                  <a:pt x="146308" y="2665133"/>
                </a:lnTo>
                <a:lnTo>
                  <a:pt x="135773" y="2630019"/>
                </a:lnTo>
                <a:lnTo>
                  <a:pt x="131092" y="2593735"/>
                </a:lnTo>
                <a:lnTo>
                  <a:pt x="129921" y="2556280"/>
                </a:lnTo>
                <a:lnTo>
                  <a:pt x="133432" y="2516485"/>
                </a:lnTo>
                <a:lnTo>
                  <a:pt x="138114" y="2476689"/>
                </a:lnTo>
                <a:lnTo>
                  <a:pt x="143967" y="2436894"/>
                </a:lnTo>
                <a:lnTo>
                  <a:pt x="148648" y="2397098"/>
                </a:lnTo>
                <a:lnTo>
                  <a:pt x="150989" y="2357302"/>
                </a:lnTo>
                <a:lnTo>
                  <a:pt x="150989" y="2318677"/>
                </a:lnTo>
                <a:lnTo>
                  <a:pt x="146308" y="2282393"/>
                </a:lnTo>
                <a:lnTo>
                  <a:pt x="136944" y="2246109"/>
                </a:lnTo>
                <a:lnTo>
                  <a:pt x="122898" y="2212166"/>
                </a:lnTo>
                <a:lnTo>
                  <a:pt x="105341" y="2177052"/>
                </a:lnTo>
                <a:lnTo>
                  <a:pt x="85444" y="2141938"/>
                </a:lnTo>
                <a:lnTo>
                  <a:pt x="64375" y="2106824"/>
                </a:lnTo>
                <a:lnTo>
                  <a:pt x="44478" y="2072881"/>
                </a:lnTo>
                <a:lnTo>
                  <a:pt x="26921" y="2036597"/>
                </a:lnTo>
                <a:lnTo>
                  <a:pt x="12875" y="2001483"/>
                </a:lnTo>
                <a:lnTo>
                  <a:pt x="3512" y="1965199"/>
                </a:lnTo>
                <a:lnTo>
                  <a:pt x="0" y="1927744"/>
                </a:lnTo>
                <a:lnTo>
                  <a:pt x="3512" y="1890290"/>
                </a:lnTo>
                <a:lnTo>
                  <a:pt x="12875" y="1854005"/>
                </a:lnTo>
                <a:lnTo>
                  <a:pt x="26921" y="1818892"/>
                </a:lnTo>
                <a:lnTo>
                  <a:pt x="44478" y="1782608"/>
                </a:lnTo>
                <a:lnTo>
                  <a:pt x="64375" y="1748664"/>
                </a:lnTo>
                <a:lnTo>
                  <a:pt x="85444" y="1713550"/>
                </a:lnTo>
                <a:lnTo>
                  <a:pt x="105341" y="1678437"/>
                </a:lnTo>
                <a:lnTo>
                  <a:pt x="122898" y="1643323"/>
                </a:lnTo>
                <a:lnTo>
                  <a:pt x="136944" y="1609380"/>
                </a:lnTo>
                <a:lnTo>
                  <a:pt x="146308" y="1573096"/>
                </a:lnTo>
                <a:lnTo>
                  <a:pt x="150989" y="1536811"/>
                </a:lnTo>
                <a:lnTo>
                  <a:pt x="150989" y="1498186"/>
                </a:lnTo>
                <a:lnTo>
                  <a:pt x="148648" y="1458391"/>
                </a:lnTo>
                <a:lnTo>
                  <a:pt x="143967" y="1418595"/>
                </a:lnTo>
                <a:lnTo>
                  <a:pt x="138114" y="1378799"/>
                </a:lnTo>
                <a:lnTo>
                  <a:pt x="133432" y="1339004"/>
                </a:lnTo>
                <a:lnTo>
                  <a:pt x="129921" y="1299208"/>
                </a:lnTo>
                <a:lnTo>
                  <a:pt x="131092" y="1261754"/>
                </a:lnTo>
                <a:lnTo>
                  <a:pt x="135773" y="1225469"/>
                </a:lnTo>
                <a:lnTo>
                  <a:pt x="146308" y="1190356"/>
                </a:lnTo>
                <a:lnTo>
                  <a:pt x="161523" y="1161094"/>
                </a:lnTo>
                <a:lnTo>
                  <a:pt x="181421" y="1133003"/>
                </a:lnTo>
                <a:lnTo>
                  <a:pt x="204830" y="1108424"/>
                </a:lnTo>
                <a:lnTo>
                  <a:pt x="231751" y="1083844"/>
                </a:lnTo>
                <a:lnTo>
                  <a:pt x="259842" y="1061605"/>
                </a:lnTo>
                <a:lnTo>
                  <a:pt x="289103" y="1039367"/>
                </a:lnTo>
                <a:lnTo>
                  <a:pt x="318365" y="1017128"/>
                </a:lnTo>
                <a:lnTo>
                  <a:pt x="347626" y="994889"/>
                </a:lnTo>
                <a:lnTo>
                  <a:pt x="374547" y="971480"/>
                </a:lnTo>
                <a:lnTo>
                  <a:pt x="397956" y="944560"/>
                </a:lnTo>
                <a:lnTo>
                  <a:pt x="419024" y="918809"/>
                </a:lnTo>
                <a:lnTo>
                  <a:pt x="435411" y="889548"/>
                </a:lnTo>
                <a:lnTo>
                  <a:pt x="449456" y="857946"/>
                </a:lnTo>
                <a:lnTo>
                  <a:pt x="461161" y="824002"/>
                </a:lnTo>
                <a:lnTo>
                  <a:pt x="471695" y="788889"/>
                </a:lnTo>
                <a:lnTo>
                  <a:pt x="481059" y="753775"/>
                </a:lnTo>
                <a:lnTo>
                  <a:pt x="490422" y="717491"/>
                </a:lnTo>
                <a:lnTo>
                  <a:pt x="500956" y="683547"/>
                </a:lnTo>
                <a:lnTo>
                  <a:pt x="512661" y="649604"/>
                </a:lnTo>
                <a:lnTo>
                  <a:pt x="526706" y="618002"/>
                </a:lnTo>
                <a:lnTo>
                  <a:pt x="544263" y="589911"/>
                </a:lnTo>
                <a:lnTo>
                  <a:pt x="565332" y="564161"/>
                </a:lnTo>
                <a:lnTo>
                  <a:pt x="591082" y="543092"/>
                </a:lnTo>
                <a:lnTo>
                  <a:pt x="619173" y="525535"/>
                </a:lnTo>
                <a:lnTo>
                  <a:pt x="650775" y="511490"/>
                </a:lnTo>
                <a:lnTo>
                  <a:pt x="684718" y="499785"/>
                </a:lnTo>
                <a:lnTo>
                  <a:pt x="718662" y="489251"/>
                </a:lnTo>
                <a:lnTo>
                  <a:pt x="754946" y="479888"/>
                </a:lnTo>
                <a:lnTo>
                  <a:pt x="790059" y="470524"/>
                </a:lnTo>
                <a:lnTo>
                  <a:pt x="825173" y="459990"/>
                </a:lnTo>
                <a:lnTo>
                  <a:pt x="859116" y="448285"/>
                </a:lnTo>
                <a:lnTo>
                  <a:pt x="890719" y="434240"/>
                </a:lnTo>
                <a:lnTo>
                  <a:pt x="919980" y="417853"/>
                </a:lnTo>
                <a:lnTo>
                  <a:pt x="945730" y="396785"/>
                </a:lnTo>
                <a:lnTo>
                  <a:pt x="972651" y="373376"/>
                </a:lnTo>
                <a:lnTo>
                  <a:pt x="996060" y="346455"/>
                </a:lnTo>
                <a:lnTo>
                  <a:pt x="1018299" y="318364"/>
                </a:lnTo>
                <a:lnTo>
                  <a:pt x="1040537" y="289103"/>
                </a:lnTo>
                <a:lnTo>
                  <a:pt x="1062776" y="259841"/>
                </a:lnTo>
                <a:lnTo>
                  <a:pt x="1085015" y="231750"/>
                </a:lnTo>
                <a:lnTo>
                  <a:pt x="1109594" y="204830"/>
                </a:lnTo>
                <a:lnTo>
                  <a:pt x="1134174" y="181421"/>
                </a:lnTo>
                <a:lnTo>
                  <a:pt x="1162265" y="161523"/>
                </a:lnTo>
                <a:lnTo>
                  <a:pt x="1191526" y="146307"/>
                </a:lnTo>
                <a:lnTo>
                  <a:pt x="1226640" y="135773"/>
                </a:lnTo>
                <a:lnTo>
                  <a:pt x="1262924" y="131091"/>
                </a:lnTo>
                <a:lnTo>
                  <a:pt x="1300379" y="129921"/>
                </a:lnTo>
                <a:lnTo>
                  <a:pt x="1340175" y="133432"/>
                </a:lnTo>
                <a:lnTo>
                  <a:pt x="1379970" y="138114"/>
                </a:lnTo>
                <a:lnTo>
                  <a:pt x="1419766" y="143966"/>
                </a:lnTo>
                <a:lnTo>
                  <a:pt x="1459561" y="148648"/>
                </a:lnTo>
                <a:lnTo>
                  <a:pt x="1499357" y="150989"/>
                </a:lnTo>
                <a:lnTo>
                  <a:pt x="1537982" y="150989"/>
                </a:lnTo>
                <a:lnTo>
                  <a:pt x="1574266" y="146307"/>
                </a:lnTo>
                <a:lnTo>
                  <a:pt x="1610550" y="136943"/>
                </a:lnTo>
                <a:lnTo>
                  <a:pt x="1645664" y="122898"/>
                </a:lnTo>
                <a:lnTo>
                  <a:pt x="1680778" y="104171"/>
                </a:lnTo>
                <a:lnTo>
                  <a:pt x="1715892" y="85443"/>
                </a:lnTo>
                <a:lnTo>
                  <a:pt x="1751005" y="64375"/>
                </a:lnTo>
                <a:lnTo>
                  <a:pt x="1784949" y="44477"/>
                </a:lnTo>
                <a:lnTo>
                  <a:pt x="1821233" y="26920"/>
                </a:lnTo>
                <a:lnTo>
                  <a:pt x="1856347" y="12875"/>
                </a:lnTo>
                <a:lnTo>
                  <a:pt x="1892631" y="3511"/>
                </a:lnTo>
                <a:close/>
              </a:path>
            </a:pathLst>
          </a:custGeom>
        </p:spPr>
      </p:pic>
      <p:sp>
        <p:nvSpPr>
          <p:cNvPr id="5" name="CuadroTexto 4">
            <a:extLst>
              <a:ext uri="{FF2B5EF4-FFF2-40B4-BE49-F238E27FC236}">
                <a16:creationId xmlns:a16="http://schemas.microsoft.com/office/drawing/2014/main" id="{3ED78E68-9984-E0CE-18A6-79F4E7C12865}"/>
              </a:ext>
            </a:extLst>
          </p:cNvPr>
          <p:cNvSpPr txBox="1"/>
          <p:nvPr/>
        </p:nvSpPr>
        <p:spPr>
          <a:xfrm>
            <a:off x="958918" y="1602049"/>
            <a:ext cx="6799424" cy="3785652"/>
          </a:xfrm>
          <a:prstGeom prst="rect">
            <a:avLst/>
          </a:prstGeom>
          <a:noFill/>
        </p:spPr>
        <p:txBody>
          <a:bodyPr wrap="square">
            <a:spAutoFit/>
          </a:bodyPr>
          <a:lstStyle/>
          <a:p>
            <a:pPr algn="just">
              <a:spcAft>
                <a:spcPts val="800"/>
              </a:spcAft>
            </a:pPr>
            <a:r>
              <a:rPr lang="es-MX"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Pedimos la guía y asistencia del Espíritu Santo y la Virgen María para que nos ayuden a reconstruir nuestro </a:t>
            </a:r>
            <a:r>
              <a:rPr lang="es-MX" sz="24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México lindo y querido, </a:t>
            </a:r>
            <a:r>
              <a:rPr lang="es-MX"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que se nos está descomponiendo cada día más. Cristo Resucitado es nuestra fuerza y nuestra esperanza, para que haya la paz que él nos trajo, que reine en el corazón de cada familia</a:t>
            </a:r>
            <a:r>
              <a:rPr lang="es-MX" sz="2400" dirty="0">
                <a:solidFill>
                  <a:srgbClr val="000000"/>
                </a:solidFill>
                <a:latin typeface="Calibri" panose="020F0502020204030204" pitchFamily="34" charset="0"/>
                <a:ea typeface="Calibri" panose="020F0502020204030204" pitchFamily="34" charset="0"/>
                <a:cs typeface="Calibri" panose="020F0502020204030204" pitchFamily="34" charset="0"/>
              </a:rPr>
              <a:t>. E</a:t>
            </a:r>
            <a:r>
              <a:rPr lang="es-MX"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 mal no tiene la última palabra. Con Cristo, con la fuerza del Espíritu y la protección de nuestra Madre, podremos reconstruir la paz personal, familiar y social. Amén.</a:t>
            </a:r>
            <a:endParaRPr lang="es-MX"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53653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E624BD9-62FB-467A-ACDC-4836ADC5FE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 name="Freeform 13">
            <a:extLst>
              <a:ext uri="{FF2B5EF4-FFF2-40B4-BE49-F238E27FC236}">
                <a16:creationId xmlns:a16="http://schemas.microsoft.com/office/drawing/2014/main" id="{4C973920-672E-443D-8D2E-2D1E3853A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flipH="1">
            <a:off x="141730" y="0"/>
            <a:ext cx="7789615" cy="6858000"/>
          </a:xfrm>
          <a:custGeom>
            <a:avLst/>
            <a:gdLst>
              <a:gd name="connsiteX0" fmla="*/ 9807836 w 9807836"/>
              <a:gd name="connsiteY0" fmla="*/ 0 h 6858000"/>
              <a:gd name="connsiteX1" fmla="*/ 0 w 9807836"/>
              <a:gd name="connsiteY1" fmla="*/ 0 h 6858000"/>
              <a:gd name="connsiteX2" fmla="*/ 26987 w 9807836"/>
              <a:gd name="connsiteY2" fmla="*/ 87312 h 6858000"/>
              <a:gd name="connsiteX3" fmla="*/ 52387 w 9807836"/>
              <a:gd name="connsiteY3" fmla="*/ 174625 h 6858000"/>
              <a:gd name="connsiteX4" fmla="*/ 77787 w 9807836"/>
              <a:gd name="connsiteY4" fmla="*/ 263525 h 6858000"/>
              <a:gd name="connsiteX5" fmla="*/ 100012 w 9807836"/>
              <a:gd name="connsiteY5" fmla="*/ 354012 h 6858000"/>
              <a:gd name="connsiteX6" fmla="*/ 127000 w 9807836"/>
              <a:gd name="connsiteY6" fmla="*/ 441325 h 6858000"/>
              <a:gd name="connsiteX7" fmla="*/ 155575 w 9807836"/>
              <a:gd name="connsiteY7" fmla="*/ 525462 h 6858000"/>
              <a:gd name="connsiteX8" fmla="*/ 192087 w 9807836"/>
              <a:gd name="connsiteY8" fmla="*/ 604837 h 6858000"/>
              <a:gd name="connsiteX9" fmla="*/ 234950 w 9807836"/>
              <a:gd name="connsiteY9" fmla="*/ 677862 h 6858000"/>
              <a:gd name="connsiteX10" fmla="*/ 282575 w 9807836"/>
              <a:gd name="connsiteY10" fmla="*/ 739775 h 6858000"/>
              <a:gd name="connsiteX11" fmla="*/ 334962 w 9807836"/>
              <a:gd name="connsiteY11" fmla="*/ 798512 h 6858000"/>
              <a:gd name="connsiteX12" fmla="*/ 395287 w 9807836"/>
              <a:gd name="connsiteY12" fmla="*/ 852487 h 6858000"/>
              <a:gd name="connsiteX13" fmla="*/ 458787 w 9807836"/>
              <a:gd name="connsiteY13" fmla="*/ 906462 h 6858000"/>
              <a:gd name="connsiteX14" fmla="*/ 525462 w 9807836"/>
              <a:gd name="connsiteY14" fmla="*/ 957262 h 6858000"/>
              <a:gd name="connsiteX15" fmla="*/ 592137 w 9807836"/>
              <a:gd name="connsiteY15" fmla="*/ 1008062 h 6858000"/>
              <a:gd name="connsiteX16" fmla="*/ 660400 w 9807836"/>
              <a:gd name="connsiteY16" fmla="*/ 1060450 h 6858000"/>
              <a:gd name="connsiteX17" fmla="*/ 725487 w 9807836"/>
              <a:gd name="connsiteY17" fmla="*/ 1111250 h 6858000"/>
              <a:gd name="connsiteX18" fmla="*/ 787400 w 9807836"/>
              <a:gd name="connsiteY18" fmla="*/ 1165225 h 6858000"/>
              <a:gd name="connsiteX19" fmla="*/ 844550 w 9807836"/>
              <a:gd name="connsiteY19" fmla="*/ 1223962 h 6858000"/>
              <a:gd name="connsiteX20" fmla="*/ 896937 w 9807836"/>
              <a:gd name="connsiteY20" fmla="*/ 1282700 h 6858000"/>
              <a:gd name="connsiteX21" fmla="*/ 939800 w 9807836"/>
              <a:gd name="connsiteY21" fmla="*/ 1346200 h 6858000"/>
              <a:gd name="connsiteX22" fmla="*/ 976312 w 9807836"/>
              <a:gd name="connsiteY22" fmla="*/ 1417637 h 6858000"/>
              <a:gd name="connsiteX23" fmla="*/ 998537 w 9807836"/>
              <a:gd name="connsiteY23" fmla="*/ 1487487 h 6858000"/>
              <a:gd name="connsiteX24" fmla="*/ 1012825 w 9807836"/>
              <a:gd name="connsiteY24" fmla="*/ 1565275 h 6858000"/>
              <a:gd name="connsiteX25" fmla="*/ 1019175 w 9807836"/>
              <a:gd name="connsiteY25" fmla="*/ 1641475 h 6858000"/>
              <a:gd name="connsiteX26" fmla="*/ 1017587 w 9807836"/>
              <a:gd name="connsiteY26" fmla="*/ 1722437 h 6858000"/>
              <a:gd name="connsiteX27" fmla="*/ 1011237 w 9807836"/>
              <a:gd name="connsiteY27" fmla="*/ 1803400 h 6858000"/>
              <a:gd name="connsiteX28" fmla="*/ 1003300 w 9807836"/>
              <a:gd name="connsiteY28" fmla="*/ 1887537 h 6858000"/>
              <a:gd name="connsiteX29" fmla="*/ 992187 w 9807836"/>
              <a:gd name="connsiteY29" fmla="*/ 1971675 h 6858000"/>
              <a:gd name="connsiteX30" fmla="*/ 979487 w 9807836"/>
              <a:gd name="connsiteY30" fmla="*/ 2055812 h 6858000"/>
              <a:gd name="connsiteX31" fmla="*/ 969962 w 9807836"/>
              <a:gd name="connsiteY31" fmla="*/ 2139950 h 6858000"/>
              <a:gd name="connsiteX32" fmla="*/ 963612 w 9807836"/>
              <a:gd name="connsiteY32" fmla="*/ 2224087 h 6858000"/>
              <a:gd name="connsiteX33" fmla="*/ 958850 w 9807836"/>
              <a:gd name="connsiteY33" fmla="*/ 2305050 h 6858000"/>
              <a:gd name="connsiteX34" fmla="*/ 963612 w 9807836"/>
              <a:gd name="connsiteY34" fmla="*/ 2384425 h 6858000"/>
              <a:gd name="connsiteX35" fmla="*/ 973137 w 9807836"/>
              <a:gd name="connsiteY35" fmla="*/ 2462212 h 6858000"/>
              <a:gd name="connsiteX36" fmla="*/ 993775 w 9807836"/>
              <a:gd name="connsiteY36" fmla="*/ 2543175 h 6858000"/>
              <a:gd name="connsiteX37" fmla="*/ 1025525 w 9807836"/>
              <a:gd name="connsiteY37" fmla="*/ 2622550 h 6858000"/>
              <a:gd name="connsiteX38" fmla="*/ 1063625 w 9807836"/>
              <a:gd name="connsiteY38" fmla="*/ 2701925 h 6858000"/>
              <a:gd name="connsiteX39" fmla="*/ 1106487 w 9807836"/>
              <a:gd name="connsiteY39" fmla="*/ 2781300 h 6858000"/>
              <a:gd name="connsiteX40" fmla="*/ 1150937 w 9807836"/>
              <a:gd name="connsiteY40" fmla="*/ 2859087 h 6858000"/>
              <a:gd name="connsiteX41" fmla="*/ 1198562 w 9807836"/>
              <a:gd name="connsiteY41" fmla="*/ 2938462 h 6858000"/>
              <a:gd name="connsiteX42" fmla="*/ 1241425 w 9807836"/>
              <a:gd name="connsiteY42" fmla="*/ 3017837 h 6858000"/>
              <a:gd name="connsiteX43" fmla="*/ 1284288 w 9807836"/>
              <a:gd name="connsiteY43" fmla="*/ 3098800 h 6858000"/>
              <a:gd name="connsiteX44" fmla="*/ 1320800 w 9807836"/>
              <a:gd name="connsiteY44" fmla="*/ 3179762 h 6858000"/>
              <a:gd name="connsiteX45" fmla="*/ 1349375 w 9807836"/>
              <a:gd name="connsiteY45" fmla="*/ 3260725 h 6858000"/>
              <a:gd name="connsiteX46" fmla="*/ 1365250 w 9807836"/>
              <a:gd name="connsiteY46" fmla="*/ 3343275 h 6858000"/>
              <a:gd name="connsiteX47" fmla="*/ 1374775 w 9807836"/>
              <a:gd name="connsiteY47" fmla="*/ 3429000 h 6858000"/>
              <a:gd name="connsiteX48" fmla="*/ 1365250 w 9807836"/>
              <a:gd name="connsiteY48" fmla="*/ 3514725 h 6858000"/>
              <a:gd name="connsiteX49" fmla="*/ 1349375 w 9807836"/>
              <a:gd name="connsiteY49" fmla="*/ 3597275 h 6858000"/>
              <a:gd name="connsiteX50" fmla="*/ 1320800 w 9807836"/>
              <a:gd name="connsiteY50" fmla="*/ 3678237 h 6858000"/>
              <a:gd name="connsiteX51" fmla="*/ 1284288 w 9807836"/>
              <a:gd name="connsiteY51" fmla="*/ 3759200 h 6858000"/>
              <a:gd name="connsiteX52" fmla="*/ 1241425 w 9807836"/>
              <a:gd name="connsiteY52" fmla="*/ 3840162 h 6858000"/>
              <a:gd name="connsiteX53" fmla="*/ 1198562 w 9807836"/>
              <a:gd name="connsiteY53" fmla="*/ 3919537 h 6858000"/>
              <a:gd name="connsiteX54" fmla="*/ 1150937 w 9807836"/>
              <a:gd name="connsiteY54" fmla="*/ 3998912 h 6858000"/>
              <a:gd name="connsiteX55" fmla="*/ 1106487 w 9807836"/>
              <a:gd name="connsiteY55" fmla="*/ 4076700 h 6858000"/>
              <a:gd name="connsiteX56" fmla="*/ 1063625 w 9807836"/>
              <a:gd name="connsiteY56" fmla="*/ 4156075 h 6858000"/>
              <a:gd name="connsiteX57" fmla="*/ 1025525 w 9807836"/>
              <a:gd name="connsiteY57" fmla="*/ 4235450 h 6858000"/>
              <a:gd name="connsiteX58" fmla="*/ 993775 w 9807836"/>
              <a:gd name="connsiteY58" fmla="*/ 4314825 h 6858000"/>
              <a:gd name="connsiteX59" fmla="*/ 973137 w 9807836"/>
              <a:gd name="connsiteY59" fmla="*/ 4395787 h 6858000"/>
              <a:gd name="connsiteX60" fmla="*/ 963612 w 9807836"/>
              <a:gd name="connsiteY60" fmla="*/ 4473575 h 6858000"/>
              <a:gd name="connsiteX61" fmla="*/ 958850 w 9807836"/>
              <a:gd name="connsiteY61" fmla="*/ 4552950 h 6858000"/>
              <a:gd name="connsiteX62" fmla="*/ 963612 w 9807836"/>
              <a:gd name="connsiteY62" fmla="*/ 4633912 h 6858000"/>
              <a:gd name="connsiteX63" fmla="*/ 969962 w 9807836"/>
              <a:gd name="connsiteY63" fmla="*/ 4718050 h 6858000"/>
              <a:gd name="connsiteX64" fmla="*/ 979487 w 9807836"/>
              <a:gd name="connsiteY64" fmla="*/ 4802187 h 6858000"/>
              <a:gd name="connsiteX65" fmla="*/ 992187 w 9807836"/>
              <a:gd name="connsiteY65" fmla="*/ 4886325 h 6858000"/>
              <a:gd name="connsiteX66" fmla="*/ 1003300 w 9807836"/>
              <a:gd name="connsiteY66" fmla="*/ 4970462 h 6858000"/>
              <a:gd name="connsiteX67" fmla="*/ 1011237 w 9807836"/>
              <a:gd name="connsiteY67" fmla="*/ 5054600 h 6858000"/>
              <a:gd name="connsiteX68" fmla="*/ 1017587 w 9807836"/>
              <a:gd name="connsiteY68" fmla="*/ 5135562 h 6858000"/>
              <a:gd name="connsiteX69" fmla="*/ 1019175 w 9807836"/>
              <a:gd name="connsiteY69" fmla="*/ 5216525 h 6858000"/>
              <a:gd name="connsiteX70" fmla="*/ 1012825 w 9807836"/>
              <a:gd name="connsiteY70" fmla="*/ 5292725 h 6858000"/>
              <a:gd name="connsiteX71" fmla="*/ 998537 w 9807836"/>
              <a:gd name="connsiteY71" fmla="*/ 5370512 h 6858000"/>
              <a:gd name="connsiteX72" fmla="*/ 976312 w 9807836"/>
              <a:gd name="connsiteY72" fmla="*/ 5440362 h 6858000"/>
              <a:gd name="connsiteX73" fmla="*/ 939800 w 9807836"/>
              <a:gd name="connsiteY73" fmla="*/ 5511800 h 6858000"/>
              <a:gd name="connsiteX74" fmla="*/ 896937 w 9807836"/>
              <a:gd name="connsiteY74" fmla="*/ 5575300 h 6858000"/>
              <a:gd name="connsiteX75" fmla="*/ 844550 w 9807836"/>
              <a:gd name="connsiteY75" fmla="*/ 5634037 h 6858000"/>
              <a:gd name="connsiteX76" fmla="*/ 787400 w 9807836"/>
              <a:gd name="connsiteY76" fmla="*/ 5692775 h 6858000"/>
              <a:gd name="connsiteX77" fmla="*/ 725487 w 9807836"/>
              <a:gd name="connsiteY77" fmla="*/ 5746750 h 6858000"/>
              <a:gd name="connsiteX78" fmla="*/ 660400 w 9807836"/>
              <a:gd name="connsiteY78" fmla="*/ 5797550 h 6858000"/>
              <a:gd name="connsiteX79" fmla="*/ 592137 w 9807836"/>
              <a:gd name="connsiteY79" fmla="*/ 5849937 h 6858000"/>
              <a:gd name="connsiteX80" fmla="*/ 525462 w 9807836"/>
              <a:gd name="connsiteY80" fmla="*/ 5900737 h 6858000"/>
              <a:gd name="connsiteX81" fmla="*/ 458787 w 9807836"/>
              <a:gd name="connsiteY81" fmla="*/ 5951537 h 6858000"/>
              <a:gd name="connsiteX82" fmla="*/ 395287 w 9807836"/>
              <a:gd name="connsiteY82" fmla="*/ 6005512 h 6858000"/>
              <a:gd name="connsiteX83" fmla="*/ 334962 w 9807836"/>
              <a:gd name="connsiteY83" fmla="*/ 6059487 h 6858000"/>
              <a:gd name="connsiteX84" fmla="*/ 282575 w 9807836"/>
              <a:gd name="connsiteY84" fmla="*/ 6118225 h 6858000"/>
              <a:gd name="connsiteX85" fmla="*/ 234950 w 9807836"/>
              <a:gd name="connsiteY85" fmla="*/ 6180137 h 6858000"/>
              <a:gd name="connsiteX86" fmla="*/ 192087 w 9807836"/>
              <a:gd name="connsiteY86" fmla="*/ 6253162 h 6858000"/>
              <a:gd name="connsiteX87" fmla="*/ 155575 w 9807836"/>
              <a:gd name="connsiteY87" fmla="*/ 6332537 h 6858000"/>
              <a:gd name="connsiteX88" fmla="*/ 127000 w 9807836"/>
              <a:gd name="connsiteY88" fmla="*/ 6416675 h 6858000"/>
              <a:gd name="connsiteX89" fmla="*/ 100012 w 9807836"/>
              <a:gd name="connsiteY89" fmla="*/ 6503987 h 6858000"/>
              <a:gd name="connsiteX90" fmla="*/ 77787 w 9807836"/>
              <a:gd name="connsiteY90" fmla="*/ 6594475 h 6858000"/>
              <a:gd name="connsiteX91" fmla="*/ 52387 w 9807836"/>
              <a:gd name="connsiteY91" fmla="*/ 6683375 h 6858000"/>
              <a:gd name="connsiteX92" fmla="*/ 26987 w 9807836"/>
              <a:gd name="connsiteY92" fmla="*/ 6770687 h 6858000"/>
              <a:gd name="connsiteX93" fmla="*/ 0 w 9807836"/>
              <a:gd name="connsiteY93" fmla="*/ 6858000 h 6858000"/>
              <a:gd name="connsiteX94" fmla="*/ 9807836 w 9807836"/>
              <a:gd name="connsiteY94" fmla="*/ 6858000 h 6858000"/>
              <a:gd name="connsiteX95" fmla="*/ 9807836 w 9807836"/>
              <a:gd name="connsiteY9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9807836" h="6858000">
                <a:moveTo>
                  <a:pt x="9807836" y="0"/>
                </a:moveTo>
                <a:lnTo>
                  <a:pt x="0" y="0"/>
                </a:lnTo>
                <a:lnTo>
                  <a:pt x="26987" y="87312"/>
                </a:lnTo>
                <a:lnTo>
                  <a:pt x="52387" y="174625"/>
                </a:lnTo>
                <a:lnTo>
                  <a:pt x="77787" y="263525"/>
                </a:lnTo>
                <a:lnTo>
                  <a:pt x="100012" y="354012"/>
                </a:lnTo>
                <a:lnTo>
                  <a:pt x="127000" y="441325"/>
                </a:lnTo>
                <a:lnTo>
                  <a:pt x="155575" y="525462"/>
                </a:lnTo>
                <a:lnTo>
                  <a:pt x="192087" y="604837"/>
                </a:lnTo>
                <a:lnTo>
                  <a:pt x="234950" y="677862"/>
                </a:lnTo>
                <a:lnTo>
                  <a:pt x="282575" y="739775"/>
                </a:lnTo>
                <a:lnTo>
                  <a:pt x="334962" y="798512"/>
                </a:lnTo>
                <a:lnTo>
                  <a:pt x="395287" y="852487"/>
                </a:lnTo>
                <a:lnTo>
                  <a:pt x="458787" y="906462"/>
                </a:lnTo>
                <a:lnTo>
                  <a:pt x="525462" y="957262"/>
                </a:lnTo>
                <a:lnTo>
                  <a:pt x="592137" y="1008062"/>
                </a:lnTo>
                <a:lnTo>
                  <a:pt x="660400" y="1060450"/>
                </a:lnTo>
                <a:lnTo>
                  <a:pt x="725487" y="1111250"/>
                </a:lnTo>
                <a:lnTo>
                  <a:pt x="787400" y="1165225"/>
                </a:lnTo>
                <a:lnTo>
                  <a:pt x="844550" y="1223962"/>
                </a:lnTo>
                <a:lnTo>
                  <a:pt x="896937" y="1282700"/>
                </a:lnTo>
                <a:lnTo>
                  <a:pt x="939800" y="1346200"/>
                </a:lnTo>
                <a:lnTo>
                  <a:pt x="976312" y="1417637"/>
                </a:lnTo>
                <a:lnTo>
                  <a:pt x="998537" y="1487487"/>
                </a:lnTo>
                <a:lnTo>
                  <a:pt x="1012825" y="1565275"/>
                </a:lnTo>
                <a:lnTo>
                  <a:pt x="1019175" y="1641475"/>
                </a:lnTo>
                <a:lnTo>
                  <a:pt x="1017587" y="1722437"/>
                </a:lnTo>
                <a:lnTo>
                  <a:pt x="1011237" y="1803400"/>
                </a:lnTo>
                <a:lnTo>
                  <a:pt x="1003300" y="1887537"/>
                </a:lnTo>
                <a:lnTo>
                  <a:pt x="992187" y="1971675"/>
                </a:lnTo>
                <a:lnTo>
                  <a:pt x="979487" y="2055812"/>
                </a:lnTo>
                <a:lnTo>
                  <a:pt x="969962" y="2139950"/>
                </a:lnTo>
                <a:lnTo>
                  <a:pt x="963612" y="2224087"/>
                </a:lnTo>
                <a:lnTo>
                  <a:pt x="958850" y="2305050"/>
                </a:lnTo>
                <a:lnTo>
                  <a:pt x="963612" y="2384425"/>
                </a:lnTo>
                <a:lnTo>
                  <a:pt x="973137" y="2462212"/>
                </a:lnTo>
                <a:lnTo>
                  <a:pt x="993775" y="2543175"/>
                </a:lnTo>
                <a:lnTo>
                  <a:pt x="1025525" y="2622550"/>
                </a:lnTo>
                <a:lnTo>
                  <a:pt x="1063625" y="2701925"/>
                </a:lnTo>
                <a:lnTo>
                  <a:pt x="1106487" y="2781300"/>
                </a:lnTo>
                <a:lnTo>
                  <a:pt x="1150937" y="2859087"/>
                </a:lnTo>
                <a:lnTo>
                  <a:pt x="1198562" y="2938462"/>
                </a:lnTo>
                <a:lnTo>
                  <a:pt x="1241425" y="3017837"/>
                </a:lnTo>
                <a:lnTo>
                  <a:pt x="1284288" y="3098800"/>
                </a:lnTo>
                <a:lnTo>
                  <a:pt x="1320800" y="3179762"/>
                </a:lnTo>
                <a:lnTo>
                  <a:pt x="1349375" y="3260725"/>
                </a:lnTo>
                <a:lnTo>
                  <a:pt x="1365250" y="3343275"/>
                </a:lnTo>
                <a:lnTo>
                  <a:pt x="1374775" y="3429000"/>
                </a:lnTo>
                <a:lnTo>
                  <a:pt x="1365250" y="3514725"/>
                </a:lnTo>
                <a:lnTo>
                  <a:pt x="1349375" y="3597275"/>
                </a:lnTo>
                <a:lnTo>
                  <a:pt x="1320800" y="3678237"/>
                </a:lnTo>
                <a:lnTo>
                  <a:pt x="1284288" y="3759200"/>
                </a:lnTo>
                <a:lnTo>
                  <a:pt x="1241425" y="3840162"/>
                </a:lnTo>
                <a:lnTo>
                  <a:pt x="1198562" y="3919537"/>
                </a:lnTo>
                <a:lnTo>
                  <a:pt x="1150937" y="3998912"/>
                </a:lnTo>
                <a:lnTo>
                  <a:pt x="1106487" y="4076700"/>
                </a:lnTo>
                <a:lnTo>
                  <a:pt x="1063625" y="4156075"/>
                </a:lnTo>
                <a:lnTo>
                  <a:pt x="1025525" y="4235450"/>
                </a:lnTo>
                <a:lnTo>
                  <a:pt x="993775" y="4314825"/>
                </a:lnTo>
                <a:lnTo>
                  <a:pt x="973137" y="4395787"/>
                </a:lnTo>
                <a:lnTo>
                  <a:pt x="963612" y="4473575"/>
                </a:lnTo>
                <a:lnTo>
                  <a:pt x="958850" y="4552950"/>
                </a:lnTo>
                <a:lnTo>
                  <a:pt x="963612" y="4633912"/>
                </a:lnTo>
                <a:lnTo>
                  <a:pt x="969962" y="4718050"/>
                </a:lnTo>
                <a:lnTo>
                  <a:pt x="979487" y="4802187"/>
                </a:lnTo>
                <a:lnTo>
                  <a:pt x="992187" y="4886325"/>
                </a:lnTo>
                <a:lnTo>
                  <a:pt x="1003300" y="4970462"/>
                </a:lnTo>
                <a:lnTo>
                  <a:pt x="1011237" y="5054600"/>
                </a:lnTo>
                <a:lnTo>
                  <a:pt x="1017587" y="5135562"/>
                </a:lnTo>
                <a:lnTo>
                  <a:pt x="1019175" y="5216525"/>
                </a:lnTo>
                <a:lnTo>
                  <a:pt x="1012825" y="5292725"/>
                </a:lnTo>
                <a:lnTo>
                  <a:pt x="998537" y="5370512"/>
                </a:lnTo>
                <a:lnTo>
                  <a:pt x="976312" y="5440362"/>
                </a:lnTo>
                <a:lnTo>
                  <a:pt x="939800" y="5511800"/>
                </a:lnTo>
                <a:lnTo>
                  <a:pt x="896937" y="5575300"/>
                </a:lnTo>
                <a:lnTo>
                  <a:pt x="844550" y="5634037"/>
                </a:lnTo>
                <a:lnTo>
                  <a:pt x="787400" y="5692775"/>
                </a:lnTo>
                <a:lnTo>
                  <a:pt x="725487" y="5746750"/>
                </a:lnTo>
                <a:lnTo>
                  <a:pt x="660400" y="5797550"/>
                </a:lnTo>
                <a:lnTo>
                  <a:pt x="592137" y="5849937"/>
                </a:lnTo>
                <a:lnTo>
                  <a:pt x="525462" y="5900737"/>
                </a:lnTo>
                <a:lnTo>
                  <a:pt x="458787" y="5951537"/>
                </a:lnTo>
                <a:lnTo>
                  <a:pt x="395287" y="6005512"/>
                </a:lnTo>
                <a:lnTo>
                  <a:pt x="334962" y="6059487"/>
                </a:lnTo>
                <a:lnTo>
                  <a:pt x="282575" y="6118225"/>
                </a:lnTo>
                <a:lnTo>
                  <a:pt x="234950" y="6180137"/>
                </a:lnTo>
                <a:lnTo>
                  <a:pt x="192087" y="6253162"/>
                </a:lnTo>
                <a:lnTo>
                  <a:pt x="155575" y="6332537"/>
                </a:lnTo>
                <a:lnTo>
                  <a:pt x="127000" y="6416675"/>
                </a:lnTo>
                <a:lnTo>
                  <a:pt x="100012" y="6503987"/>
                </a:lnTo>
                <a:lnTo>
                  <a:pt x="77787" y="6594475"/>
                </a:lnTo>
                <a:lnTo>
                  <a:pt x="52387" y="6683375"/>
                </a:lnTo>
                <a:lnTo>
                  <a:pt x="26987" y="6770687"/>
                </a:lnTo>
                <a:lnTo>
                  <a:pt x="0" y="6858000"/>
                </a:lnTo>
                <a:lnTo>
                  <a:pt x="9807836" y="6858000"/>
                </a:lnTo>
                <a:lnTo>
                  <a:pt x="9807836" y="0"/>
                </a:lnTo>
                <a:close/>
              </a:path>
            </a:pathLst>
          </a:custGeom>
          <a:solidFill>
            <a:schemeClr val="accent1"/>
          </a:solidFill>
          <a:ln w="0">
            <a:noFill/>
            <a:prstDash val="solid"/>
            <a:round/>
            <a:headEnd/>
            <a:tailEnd/>
          </a:ln>
        </p:spPr>
        <p:txBody>
          <a:bodyPr/>
          <a:lstStyle/>
          <a:p>
            <a:endParaRPr lang="es-MX"/>
          </a:p>
        </p:txBody>
      </p:sp>
      <p:sp>
        <p:nvSpPr>
          <p:cNvPr id="2" name="Título 1">
            <a:extLst>
              <a:ext uri="{FF2B5EF4-FFF2-40B4-BE49-F238E27FC236}">
                <a16:creationId xmlns:a16="http://schemas.microsoft.com/office/drawing/2014/main" id="{AA68CA8C-9023-490F-E4FC-8147C3F7C79B}"/>
              </a:ext>
            </a:extLst>
          </p:cNvPr>
          <p:cNvSpPr>
            <a:spLocks noGrp="1"/>
          </p:cNvSpPr>
          <p:nvPr>
            <p:ph type="ctrTitle"/>
          </p:nvPr>
        </p:nvSpPr>
        <p:spPr>
          <a:xfrm>
            <a:off x="926927" y="1231894"/>
            <a:ext cx="5490143" cy="4339177"/>
          </a:xfrm>
        </p:spPr>
        <p:txBody>
          <a:bodyPr>
            <a:normAutofit/>
          </a:bodyPr>
          <a:lstStyle/>
          <a:p>
            <a:pPr algn="l"/>
            <a:r>
              <a:rPr lang="es-MX" sz="8800" dirty="0">
                <a:solidFill>
                  <a:srgbClr val="2A1A00"/>
                </a:solidFill>
              </a:rPr>
              <a:t>GRACIAS</a:t>
            </a:r>
            <a:br>
              <a:rPr lang="es-MX" sz="8800" dirty="0">
                <a:solidFill>
                  <a:srgbClr val="2A1A00"/>
                </a:solidFill>
              </a:rPr>
            </a:br>
            <a:endParaRPr lang="es-MX" sz="8800" dirty="0">
              <a:solidFill>
                <a:srgbClr val="2A1A00"/>
              </a:solidFill>
            </a:endParaRPr>
          </a:p>
        </p:txBody>
      </p:sp>
      <p:sp>
        <p:nvSpPr>
          <p:cNvPr id="20" name="Rectangle 19">
            <a:extLst>
              <a:ext uri="{FF2B5EF4-FFF2-40B4-BE49-F238E27FC236}">
                <a16:creationId xmlns:a16="http://schemas.microsoft.com/office/drawing/2014/main" id="{4363DD75-42D3-453C-A84D-D18B4215C9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rgbClr val="2A1A0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MX"/>
          </a:p>
        </p:txBody>
      </p:sp>
      <p:pic>
        <p:nvPicPr>
          <p:cNvPr id="4" name="Imagen 3">
            <a:extLst>
              <a:ext uri="{FF2B5EF4-FFF2-40B4-BE49-F238E27FC236}">
                <a16:creationId xmlns:a16="http://schemas.microsoft.com/office/drawing/2014/main" id="{9F62B23A-6B01-AE28-314C-419DFD4B39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3228" y="3401482"/>
            <a:ext cx="2937539" cy="3665854"/>
          </a:xfrm>
          <a:prstGeom prst="rect">
            <a:avLst/>
          </a:prstGeom>
        </p:spPr>
      </p:pic>
      <p:pic>
        <p:nvPicPr>
          <p:cNvPr id="6" name="Imagen 5">
            <a:extLst>
              <a:ext uri="{FF2B5EF4-FFF2-40B4-BE49-F238E27FC236}">
                <a16:creationId xmlns:a16="http://schemas.microsoft.com/office/drawing/2014/main" id="{C361E2A2-BBBC-7267-E496-04740B1053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9970" y="2618297"/>
            <a:ext cx="3411268" cy="1621405"/>
          </a:xfrm>
          <a:prstGeom prst="rect">
            <a:avLst/>
          </a:prstGeom>
        </p:spPr>
      </p:pic>
    </p:spTree>
    <p:extLst>
      <p:ext uri="{BB962C8B-B14F-4D97-AF65-F5344CB8AC3E}">
        <p14:creationId xmlns:p14="http://schemas.microsoft.com/office/powerpoint/2010/main" val="537239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Distintivo">
  <a:themeElements>
    <a:clrScheme name="Distintivo">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Distintivo">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stintivo">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docProps/app.xml><?xml version="1.0" encoding="utf-8"?>
<Properties xmlns="http://schemas.openxmlformats.org/officeDocument/2006/extended-properties" xmlns:vt="http://schemas.openxmlformats.org/officeDocument/2006/docPropsVTypes">
  <Template>{841374C7-08CE-A343-A079-4FC5C6BA3BCF}tf10001071</Template>
  <TotalTime>1775</TotalTime>
  <Words>2080</Words>
  <Application>Microsoft Macintosh PowerPoint</Application>
  <PresentationFormat>Panorámica</PresentationFormat>
  <Paragraphs>83</Paragraphs>
  <Slides>17</Slides>
  <Notes>0</Notes>
  <HiddenSlides>0</HiddenSlides>
  <MMClips>1</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17</vt:i4>
      </vt:variant>
    </vt:vector>
  </HeadingPairs>
  <TitlesOfParts>
    <vt:vector size="27" baseType="lpstr">
      <vt:lpstr>Arial</vt:lpstr>
      <vt:lpstr>Calibri</vt:lpstr>
      <vt:lpstr>Dreaming Outloud Pro</vt:lpstr>
      <vt:lpstr>Gill Sans MT</vt:lpstr>
      <vt:lpstr>Impact</vt:lpstr>
      <vt:lpstr>Inika</vt:lpstr>
      <vt:lpstr>Inter</vt:lpstr>
      <vt:lpstr>Source Sans Pro</vt:lpstr>
      <vt:lpstr>Times New Roman</vt:lpstr>
      <vt:lpstr>Distintivo</vt:lpstr>
      <vt:lpstr>Familias DESPLAZADAS POR LA VIOLENCIA</vt:lpstr>
      <vt:lpstr>ORACIÓN INICIAL</vt:lpstr>
      <vt:lpstr>OBJETIVO: </vt:lpstr>
      <vt:lpstr>CANTO: Aquí está mi familia, Señor </vt:lpstr>
      <vt:lpstr>LA REALIDAD: </vt:lpstr>
      <vt:lpstr>LA REALIDAD: </vt:lpstr>
      <vt:lpstr>LECTURA BIBLICA: Mt 2,13-20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ORACIÓN FINAL </vt:lpstr>
      <vt:lpstr>GRACIAS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Primer taller</dc:title>
  <dc:creator>amado rios</dc:creator>
  <cp:lastModifiedBy>amado rios</cp:lastModifiedBy>
  <cp:revision>52</cp:revision>
  <dcterms:created xsi:type="dcterms:W3CDTF">2023-04-26T20:03:08Z</dcterms:created>
  <dcterms:modified xsi:type="dcterms:W3CDTF">2025-02-19T18:17:50Z</dcterms:modified>
</cp:coreProperties>
</file>