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4" r:id="rId1"/>
  </p:sldMasterIdLst>
  <p:sldIdLst>
    <p:sldId id="256" r:id="rId2"/>
    <p:sldId id="284" r:id="rId3"/>
    <p:sldId id="320" r:id="rId4"/>
    <p:sldId id="307" r:id="rId5"/>
    <p:sldId id="308" r:id="rId6"/>
    <p:sldId id="309" r:id="rId7"/>
    <p:sldId id="257" r:id="rId8"/>
    <p:sldId id="285" r:id="rId9"/>
    <p:sldId id="321" r:id="rId10"/>
    <p:sldId id="286" r:id="rId11"/>
    <p:sldId id="322" r:id="rId12"/>
    <p:sldId id="297" r:id="rId13"/>
    <p:sldId id="319" r:id="rId14"/>
    <p:sldId id="280" r:id="rId15"/>
    <p:sldId id="28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058"/>
    <p:restoredTop sz="96115"/>
  </p:normalViewPr>
  <p:slideViewPr>
    <p:cSldViewPr snapToGrid="0">
      <p:cViewPr varScale="1">
        <p:scale>
          <a:sx n="101" d="100"/>
          <a:sy n="101" d="100"/>
        </p:scale>
        <p:origin x="200" y="52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s-MX"/>
              <a:t>Haz clic para modificar el estilo de título del patrón</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MX"/>
              <a:t>Haz clic para editar el estilo de subtítulo del patrón</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83284890-85D2-4D7B-8EF5-15A9C1DB8F42}" type="datetimeFigureOut">
              <a:rPr lang="en-US" smtClean="0"/>
              <a:t>2/19/25</a:t>
            </a:fld>
            <a:endParaRPr lang="en-US"/>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4FAB73BC-B049-4115-A692-8D63A059BFB8}" type="slidenum">
              <a:rPr lang="en-US" smtClean="0"/>
              <a:pPr/>
              <a:t>‹Nº›</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4438529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82F5661D-6934-4B32-B92C-470368BF1EC6}"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178213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C6F822A4-8DA6-4447-9B1F-C5DB58435268}" type="datetimeFigureOut">
              <a:rPr lang="en-US" smtClean="0"/>
              <a:t>2/19/25</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4FAB73BC-B049-4115-A692-8D63A059BFB8}" type="slidenum">
              <a:rPr lang="en-US" smtClean="0"/>
              <a:pPr/>
              <a:t>‹Nº›</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29543877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E548D31E-DCDA-41A7-9C67-C4B11B94D21D}" type="datetimeFigureOut">
              <a:rPr lang="en-US" smtClean="0"/>
              <a:t>2/19/25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266810028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4" name="Content Placeholder 3"/>
          <p:cNvSpPr>
            <a:spLocks noGrp="1"/>
          </p:cNvSpPr>
          <p:nvPr>
            <p:ph sz="half" idx="2"/>
          </p:nvPr>
        </p:nvSpPr>
        <p:spPr>
          <a:xfrm>
            <a:off x="1257300" y="2909102"/>
            <a:ext cx="4800600" cy="299639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MX"/>
              <a:t>Haga clic para modificar los estilos de texto del patrón</a:t>
            </a:r>
          </a:p>
        </p:txBody>
      </p:sp>
      <p:sp>
        <p:nvSpPr>
          <p:cNvPr id="6" name="Content Placeholder 5"/>
          <p:cNvSpPr>
            <a:spLocks noGrp="1"/>
          </p:cNvSpPr>
          <p:nvPr>
            <p:ph sz="quarter" idx="4"/>
          </p:nvPr>
        </p:nvSpPr>
        <p:spPr>
          <a:xfrm>
            <a:off x="6633864" y="2909102"/>
            <a:ext cx="4800600" cy="2996398"/>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9B3762C0-B258-48F1-ADE6-176B4174CCDD}" type="datetimeFigureOut">
              <a:rPr lang="en-US" smtClean="0"/>
              <a:t>2/19/25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339381099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677919A6-33EB-49BD-A62F-1FA56B9F9712}" type="datetimeFigureOut">
              <a:rPr lang="en-US" smtClean="0"/>
              <a:t>2/19/25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4756756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E7D1B-D673-4CF6-8672-009D42ABD2A0}" type="datetimeFigureOut">
              <a:rPr lang="en-US" smtClean="0"/>
              <a:t>2/19/25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3580099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s-MX"/>
              <a:t>Haz clic para modificar el estilo de título del patrón</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a:xfrm>
            <a:off x="765051" y="6375679"/>
            <a:ext cx="1233355" cy="348462"/>
          </a:xfrm>
        </p:spPr>
        <p:txBody>
          <a:bodyPr/>
          <a:lstStyle/>
          <a:p>
            <a:fld id="{DA16AA21-1863-4931-97CB-99D0A168701B}" type="datetimeFigureOut">
              <a:rPr lang="en-US" smtClean="0"/>
              <a:t>2/19/25</a:t>
            </a:fld>
            <a:endParaRPr lang="en-US"/>
          </a:p>
        </p:txBody>
      </p:sp>
      <p:sp>
        <p:nvSpPr>
          <p:cNvPr id="6" name="Footer Placeholder 5"/>
          <p:cNvSpPr>
            <a:spLocks noGrp="1"/>
          </p:cNvSpPr>
          <p:nvPr>
            <p:ph type="ftr" sz="quarter" idx="11"/>
          </p:nvPr>
        </p:nvSpPr>
        <p:spPr>
          <a:xfrm>
            <a:off x="2103620" y="6375679"/>
            <a:ext cx="3482179" cy="345796"/>
          </a:xfrm>
        </p:spPr>
        <p:txBody>
          <a:bodyPr/>
          <a:lstStyle/>
          <a:p>
            <a:endParaRPr lang="en-US"/>
          </a:p>
        </p:txBody>
      </p:sp>
      <p:sp>
        <p:nvSpPr>
          <p:cNvPr id="7" name="Slide Number Placeholder 6"/>
          <p:cNvSpPr>
            <a:spLocks noGrp="1"/>
          </p:cNvSpPr>
          <p:nvPr>
            <p:ph type="sldNum" sz="quarter" idx="12"/>
          </p:nvPr>
        </p:nvSpPr>
        <p:spPr>
          <a:xfrm>
            <a:off x="5691014" y="6375679"/>
            <a:ext cx="1232456" cy="345796"/>
          </a:xfrm>
        </p:spPr>
        <p:txBody>
          <a:bodyPr/>
          <a:lstStyle/>
          <a:p>
            <a:fld id="{4FAB73BC-B049-4115-A692-8D63A059BFB8}" type="slidenum">
              <a:rPr lang="en-US" smtClean="0"/>
              <a:t>‹Nº›</a:t>
            </a:fld>
            <a:endParaRPr lang="en-US"/>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43550091"/>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MX"/>
              <a:t>Haz clic en el icono para agregar una imagen</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s-MX"/>
              <a:t>Haz clic para modificar el estilo de título del patrón</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MX"/>
              <a:t>Haga clic para modificar los estilos de texto del patrón</a:t>
            </a:r>
          </a:p>
        </p:txBody>
      </p:sp>
      <p:sp>
        <p:nvSpPr>
          <p:cNvPr id="5" name="Date Placeholder 4"/>
          <p:cNvSpPr>
            <a:spLocks noGrp="1"/>
          </p:cNvSpPr>
          <p:nvPr>
            <p:ph type="dt" sz="half" idx="10"/>
          </p:nvPr>
        </p:nvSpPr>
        <p:spPr>
          <a:xfrm>
            <a:off x="765950" y="6375679"/>
            <a:ext cx="1232456" cy="348462"/>
          </a:xfrm>
        </p:spPr>
        <p:txBody>
          <a:bodyPr/>
          <a:lstStyle/>
          <a:p>
            <a:fld id="{3772C379-9A7C-4C87-A116-CBE9F58B04C5}" type="datetimeFigureOut">
              <a:rPr lang="en-US" smtClean="0"/>
              <a:t>2/19/25</a:t>
            </a:fld>
            <a:endParaRPr lang="en-US"/>
          </a:p>
        </p:txBody>
      </p:sp>
      <p:sp>
        <p:nvSpPr>
          <p:cNvPr id="6" name="Footer Placeholder 5"/>
          <p:cNvSpPr>
            <a:spLocks noGrp="1"/>
          </p:cNvSpPr>
          <p:nvPr>
            <p:ph type="ftr" sz="quarter" idx="11"/>
          </p:nvPr>
        </p:nvSpPr>
        <p:spPr>
          <a:xfrm>
            <a:off x="2103621" y="6375679"/>
            <a:ext cx="3482178" cy="345796"/>
          </a:xfrm>
        </p:spPr>
        <p:txBody>
          <a:bodyPr/>
          <a:lstStyle/>
          <a:p>
            <a:r>
              <a:rPr lang="en-US"/>
              <a:t>
              </a:t>
            </a:r>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18946115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87157CC2-0FC8-4686-B024-99790E0F5162}"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61475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F6764DA5-CD3D-4590-A511-FCD3BC7A793E}" type="datetimeFigureOut">
              <a:rPr lang="en-US" smtClean="0"/>
              <a:t>2/19/25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‹Nº›</a:t>
            </a:fld>
            <a:endParaRPr lang="en-US"/>
          </a:p>
        </p:txBody>
      </p:sp>
    </p:spTree>
    <p:extLst>
      <p:ext uri="{BB962C8B-B14F-4D97-AF65-F5344CB8AC3E}">
        <p14:creationId xmlns:p14="http://schemas.microsoft.com/office/powerpoint/2010/main" val="1758190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8664C608-40B1-4030-A28D-5B74BC98ADCE}" type="datetimeFigureOut">
              <a:rPr lang="en-US" smtClean="0"/>
              <a:t>2/19/25</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4FAB73BC-B049-4115-A692-8D63A059BFB8}" type="slidenum">
              <a:rPr lang="en-US" smtClean="0"/>
              <a:pPr/>
              <a:t>‹Nº›</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956898547"/>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67" r:id="rId3"/>
    <p:sldLayoutId id="2147483868" r:id="rId4"/>
    <p:sldLayoutId id="2147483869" r:id="rId5"/>
    <p:sldLayoutId id="2147483870" r:id="rId6"/>
    <p:sldLayoutId id="2147483871" r:id="rId7"/>
    <p:sldLayoutId id="2147483872" r:id="rId8"/>
    <p:sldLayoutId id="2147483873" r:id="rId9"/>
    <p:sldLayoutId id="2147483874" r:id="rId10"/>
    <p:sldLayoutId id="2147483875" r:id="rId11"/>
  </p:sldLayoutIdLst>
  <p:hf sldNum="0" hdr="0" ftr="0" dt="0"/>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61AF6E9-4B93-40B2-8B38-913458C949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0"/>
            <a:ext cx="1219199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AA68CA8C-9023-490F-E4FC-8147C3F7C79B}"/>
              </a:ext>
            </a:extLst>
          </p:cNvPr>
          <p:cNvSpPr>
            <a:spLocks noGrp="1"/>
          </p:cNvSpPr>
          <p:nvPr>
            <p:ph type="ctrTitle"/>
          </p:nvPr>
        </p:nvSpPr>
        <p:spPr>
          <a:xfrm>
            <a:off x="403568" y="1404158"/>
            <a:ext cx="6519697" cy="2423920"/>
          </a:xfrm>
        </p:spPr>
        <p:txBody>
          <a:bodyPr vert="horz" lIns="91440" tIns="45720" rIns="91440" bIns="45720" rtlCol="0" anchor="ctr">
            <a:normAutofit fontScale="90000"/>
          </a:bodyPr>
          <a:lstStyle/>
          <a:p>
            <a:r>
              <a:rPr lang="en-US" sz="6200" dirty="0"/>
              <a:t>PERSONAS </a:t>
            </a:r>
            <a:r>
              <a:rPr lang="en-US" sz="6200" dirty="0" err="1"/>
              <a:t>DESAPARECIDAs;familias</a:t>
            </a:r>
            <a:r>
              <a:rPr lang="en-US" sz="6200" dirty="0"/>
              <a:t> </a:t>
            </a:r>
            <a:r>
              <a:rPr lang="en-US" sz="6200" dirty="0" err="1"/>
              <a:t>buscadoras</a:t>
            </a:r>
            <a:endParaRPr lang="en-US" sz="4000" dirty="0"/>
          </a:p>
        </p:txBody>
      </p:sp>
      <p:sp>
        <p:nvSpPr>
          <p:cNvPr id="3" name="Subtítulo 2">
            <a:extLst>
              <a:ext uri="{FF2B5EF4-FFF2-40B4-BE49-F238E27FC236}">
                <a16:creationId xmlns:a16="http://schemas.microsoft.com/office/drawing/2014/main" id="{4987EA04-792D-4B94-6E57-A6470B628049}"/>
              </a:ext>
            </a:extLst>
          </p:cNvPr>
          <p:cNvSpPr>
            <a:spLocks noGrp="1"/>
          </p:cNvSpPr>
          <p:nvPr>
            <p:ph type="subTitle" idx="1"/>
          </p:nvPr>
        </p:nvSpPr>
        <p:spPr>
          <a:xfrm>
            <a:off x="428978" y="4610107"/>
            <a:ext cx="5877385" cy="2078132"/>
          </a:xfrm>
        </p:spPr>
        <p:txBody>
          <a:bodyPr vert="horz" lIns="91440" tIns="45720" rIns="91440" bIns="45720" rtlCol="0" anchor="t">
            <a:noAutofit/>
          </a:bodyPr>
          <a:lstStyle/>
          <a:p>
            <a:pPr>
              <a:lnSpc>
                <a:spcPct val="90000"/>
              </a:lnSpc>
            </a:pPr>
            <a:r>
              <a:rPr lang="es-MX" sz="2800" dirty="0">
                <a:effectLst/>
                <a:latin typeface="Calibri" panose="020F0502020204030204" pitchFamily="34" charset="0"/>
                <a:ea typeface="Calibri" panose="020F0502020204030204" pitchFamily="34" charset="0"/>
              </a:rPr>
              <a:t> </a:t>
            </a:r>
            <a:endParaRPr lang="en-US" sz="2800" dirty="0">
              <a:solidFill>
                <a:schemeClr val="bg2"/>
              </a:solidFill>
            </a:endParaRPr>
          </a:p>
        </p:txBody>
      </p:sp>
      <p:sp>
        <p:nvSpPr>
          <p:cNvPr id="13" name="Freeform 22">
            <a:extLst>
              <a:ext uri="{FF2B5EF4-FFF2-40B4-BE49-F238E27FC236}">
                <a16:creationId xmlns:a16="http://schemas.microsoft.com/office/drawing/2014/main" id="{ABC09BDB-AC6B-4DE3-8EA9-4C713A504F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flipH="1">
            <a:off x="6909478" y="0"/>
            <a:ext cx="5282519" cy="6858000"/>
          </a:xfrm>
          <a:custGeom>
            <a:avLst/>
            <a:gdLst>
              <a:gd name="connsiteX0" fmla="*/ 0 w 4992864"/>
              <a:gd name="connsiteY0" fmla="*/ 0 h 6858000"/>
              <a:gd name="connsiteX1" fmla="*/ 4813476 w 4992864"/>
              <a:gd name="connsiteY1" fmla="*/ 0 h 6858000"/>
              <a:gd name="connsiteX2" fmla="*/ 4818239 w 4992864"/>
              <a:gd name="connsiteY2" fmla="*/ 66675 h 6858000"/>
              <a:gd name="connsiteX3" fmla="*/ 4826176 w 4992864"/>
              <a:gd name="connsiteY3" fmla="*/ 122237 h 6858000"/>
              <a:gd name="connsiteX4" fmla="*/ 4835701 w 4992864"/>
              <a:gd name="connsiteY4" fmla="*/ 174625 h 6858000"/>
              <a:gd name="connsiteX5" fmla="*/ 4851576 w 4992864"/>
              <a:gd name="connsiteY5" fmla="*/ 217487 h 6858000"/>
              <a:gd name="connsiteX6" fmla="*/ 4867451 w 4992864"/>
              <a:gd name="connsiteY6" fmla="*/ 260350 h 6858000"/>
              <a:gd name="connsiteX7" fmla="*/ 4886501 w 4992864"/>
              <a:gd name="connsiteY7" fmla="*/ 296862 h 6858000"/>
              <a:gd name="connsiteX8" fmla="*/ 4905551 w 4992864"/>
              <a:gd name="connsiteY8" fmla="*/ 334962 h 6858000"/>
              <a:gd name="connsiteX9" fmla="*/ 4923014 w 4992864"/>
              <a:gd name="connsiteY9" fmla="*/ 369887 h 6858000"/>
              <a:gd name="connsiteX10" fmla="*/ 4940476 w 4992864"/>
              <a:gd name="connsiteY10" fmla="*/ 409575 h 6858000"/>
              <a:gd name="connsiteX11" fmla="*/ 4956351 w 4992864"/>
              <a:gd name="connsiteY11" fmla="*/ 450850 h 6858000"/>
              <a:gd name="connsiteX12" fmla="*/ 4970639 w 4992864"/>
              <a:gd name="connsiteY12" fmla="*/ 496887 h 6858000"/>
              <a:gd name="connsiteX13" fmla="*/ 4981751 w 4992864"/>
              <a:gd name="connsiteY13" fmla="*/ 546100 h 6858000"/>
              <a:gd name="connsiteX14" fmla="*/ 4989689 w 4992864"/>
              <a:gd name="connsiteY14" fmla="*/ 606425 h 6858000"/>
              <a:gd name="connsiteX15" fmla="*/ 4992864 w 4992864"/>
              <a:gd name="connsiteY15" fmla="*/ 673100 h 6858000"/>
              <a:gd name="connsiteX16" fmla="*/ 4989689 w 4992864"/>
              <a:gd name="connsiteY16" fmla="*/ 744537 h 6858000"/>
              <a:gd name="connsiteX17" fmla="*/ 4981751 w 4992864"/>
              <a:gd name="connsiteY17" fmla="*/ 801687 h 6858000"/>
              <a:gd name="connsiteX18" fmla="*/ 4970639 w 4992864"/>
              <a:gd name="connsiteY18" fmla="*/ 854075 h 6858000"/>
              <a:gd name="connsiteX19" fmla="*/ 4956351 w 4992864"/>
              <a:gd name="connsiteY19" fmla="*/ 901700 h 6858000"/>
              <a:gd name="connsiteX20" fmla="*/ 4940476 w 4992864"/>
              <a:gd name="connsiteY20" fmla="*/ 942975 h 6858000"/>
              <a:gd name="connsiteX21" fmla="*/ 4921426 w 4992864"/>
              <a:gd name="connsiteY21" fmla="*/ 981075 h 6858000"/>
              <a:gd name="connsiteX22" fmla="*/ 4902376 w 4992864"/>
              <a:gd name="connsiteY22" fmla="*/ 1017587 h 6858000"/>
              <a:gd name="connsiteX23" fmla="*/ 4883326 w 4992864"/>
              <a:gd name="connsiteY23" fmla="*/ 1055687 h 6858000"/>
              <a:gd name="connsiteX24" fmla="*/ 4865864 w 4992864"/>
              <a:gd name="connsiteY24" fmla="*/ 1095375 h 6858000"/>
              <a:gd name="connsiteX25" fmla="*/ 4848401 w 4992864"/>
              <a:gd name="connsiteY25" fmla="*/ 1136650 h 6858000"/>
              <a:gd name="connsiteX26" fmla="*/ 4834114 w 4992864"/>
              <a:gd name="connsiteY26" fmla="*/ 1182687 h 6858000"/>
              <a:gd name="connsiteX27" fmla="*/ 4824589 w 4992864"/>
              <a:gd name="connsiteY27" fmla="*/ 1235075 h 6858000"/>
              <a:gd name="connsiteX28" fmla="*/ 4815064 w 4992864"/>
              <a:gd name="connsiteY28" fmla="*/ 1295400 h 6858000"/>
              <a:gd name="connsiteX29" fmla="*/ 4813476 w 4992864"/>
              <a:gd name="connsiteY29" fmla="*/ 1363662 h 6858000"/>
              <a:gd name="connsiteX30" fmla="*/ 4815064 w 4992864"/>
              <a:gd name="connsiteY30" fmla="*/ 1431925 h 6858000"/>
              <a:gd name="connsiteX31" fmla="*/ 4824589 w 4992864"/>
              <a:gd name="connsiteY31" fmla="*/ 1492250 h 6858000"/>
              <a:gd name="connsiteX32" fmla="*/ 4834114 w 4992864"/>
              <a:gd name="connsiteY32" fmla="*/ 1544637 h 6858000"/>
              <a:gd name="connsiteX33" fmla="*/ 4848401 w 4992864"/>
              <a:gd name="connsiteY33" fmla="*/ 1589087 h 6858000"/>
              <a:gd name="connsiteX34" fmla="*/ 4865864 w 4992864"/>
              <a:gd name="connsiteY34" fmla="*/ 1631950 h 6858000"/>
              <a:gd name="connsiteX35" fmla="*/ 4883326 w 4992864"/>
              <a:gd name="connsiteY35" fmla="*/ 1671637 h 6858000"/>
              <a:gd name="connsiteX36" fmla="*/ 4902376 w 4992864"/>
              <a:gd name="connsiteY36" fmla="*/ 1708150 h 6858000"/>
              <a:gd name="connsiteX37" fmla="*/ 4921426 w 4992864"/>
              <a:gd name="connsiteY37" fmla="*/ 1743075 h 6858000"/>
              <a:gd name="connsiteX38" fmla="*/ 4940476 w 4992864"/>
              <a:gd name="connsiteY38" fmla="*/ 1782762 h 6858000"/>
              <a:gd name="connsiteX39" fmla="*/ 4956351 w 4992864"/>
              <a:gd name="connsiteY39" fmla="*/ 1824037 h 6858000"/>
              <a:gd name="connsiteX40" fmla="*/ 4970639 w 4992864"/>
              <a:gd name="connsiteY40" fmla="*/ 1870075 h 6858000"/>
              <a:gd name="connsiteX41" fmla="*/ 4981751 w 4992864"/>
              <a:gd name="connsiteY41" fmla="*/ 1922462 h 6858000"/>
              <a:gd name="connsiteX42" fmla="*/ 4989689 w 4992864"/>
              <a:gd name="connsiteY42" fmla="*/ 1982787 h 6858000"/>
              <a:gd name="connsiteX43" fmla="*/ 4992864 w 4992864"/>
              <a:gd name="connsiteY43" fmla="*/ 2051050 h 6858000"/>
              <a:gd name="connsiteX44" fmla="*/ 4989689 w 4992864"/>
              <a:gd name="connsiteY44" fmla="*/ 2119312 h 6858000"/>
              <a:gd name="connsiteX45" fmla="*/ 4981751 w 4992864"/>
              <a:gd name="connsiteY45" fmla="*/ 2179637 h 6858000"/>
              <a:gd name="connsiteX46" fmla="*/ 4970639 w 4992864"/>
              <a:gd name="connsiteY46" fmla="*/ 2232025 h 6858000"/>
              <a:gd name="connsiteX47" fmla="*/ 4956351 w 4992864"/>
              <a:gd name="connsiteY47" fmla="*/ 2278062 h 6858000"/>
              <a:gd name="connsiteX48" fmla="*/ 4940476 w 4992864"/>
              <a:gd name="connsiteY48" fmla="*/ 2319337 h 6858000"/>
              <a:gd name="connsiteX49" fmla="*/ 4921426 w 4992864"/>
              <a:gd name="connsiteY49" fmla="*/ 2359025 h 6858000"/>
              <a:gd name="connsiteX50" fmla="*/ 4902376 w 4992864"/>
              <a:gd name="connsiteY50" fmla="*/ 2395537 h 6858000"/>
              <a:gd name="connsiteX51" fmla="*/ 4883326 w 4992864"/>
              <a:gd name="connsiteY51" fmla="*/ 2433637 h 6858000"/>
              <a:gd name="connsiteX52" fmla="*/ 4865864 w 4992864"/>
              <a:gd name="connsiteY52" fmla="*/ 2471737 h 6858000"/>
              <a:gd name="connsiteX53" fmla="*/ 4848401 w 4992864"/>
              <a:gd name="connsiteY53" fmla="*/ 2513012 h 6858000"/>
              <a:gd name="connsiteX54" fmla="*/ 4834114 w 4992864"/>
              <a:gd name="connsiteY54" fmla="*/ 2560637 h 6858000"/>
              <a:gd name="connsiteX55" fmla="*/ 4824589 w 4992864"/>
              <a:gd name="connsiteY55" fmla="*/ 2613025 h 6858000"/>
              <a:gd name="connsiteX56" fmla="*/ 4815064 w 4992864"/>
              <a:gd name="connsiteY56" fmla="*/ 2671762 h 6858000"/>
              <a:gd name="connsiteX57" fmla="*/ 4813476 w 4992864"/>
              <a:gd name="connsiteY57" fmla="*/ 2741612 h 6858000"/>
              <a:gd name="connsiteX58" fmla="*/ 4815064 w 4992864"/>
              <a:gd name="connsiteY58" fmla="*/ 2809875 h 6858000"/>
              <a:gd name="connsiteX59" fmla="*/ 4824589 w 4992864"/>
              <a:gd name="connsiteY59" fmla="*/ 2868612 h 6858000"/>
              <a:gd name="connsiteX60" fmla="*/ 4834114 w 4992864"/>
              <a:gd name="connsiteY60" fmla="*/ 2922587 h 6858000"/>
              <a:gd name="connsiteX61" fmla="*/ 4848401 w 4992864"/>
              <a:gd name="connsiteY61" fmla="*/ 2967037 h 6858000"/>
              <a:gd name="connsiteX62" fmla="*/ 4865864 w 4992864"/>
              <a:gd name="connsiteY62" fmla="*/ 3009900 h 6858000"/>
              <a:gd name="connsiteX63" fmla="*/ 4883326 w 4992864"/>
              <a:gd name="connsiteY63" fmla="*/ 3046412 h 6858000"/>
              <a:gd name="connsiteX64" fmla="*/ 4902376 w 4992864"/>
              <a:gd name="connsiteY64" fmla="*/ 3084512 h 6858000"/>
              <a:gd name="connsiteX65" fmla="*/ 4921426 w 4992864"/>
              <a:gd name="connsiteY65" fmla="*/ 3121025 h 6858000"/>
              <a:gd name="connsiteX66" fmla="*/ 4940476 w 4992864"/>
              <a:gd name="connsiteY66" fmla="*/ 3160712 h 6858000"/>
              <a:gd name="connsiteX67" fmla="*/ 4956351 w 4992864"/>
              <a:gd name="connsiteY67" fmla="*/ 3201987 h 6858000"/>
              <a:gd name="connsiteX68" fmla="*/ 4970639 w 4992864"/>
              <a:gd name="connsiteY68" fmla="*/ 3248025 h 6858000"/>
              <a:gd name="connsiteX69" fmla="*/ 4981751 w 4992864"/>
              <a:gd name="connsiteY69" fmla="*/ 3300412 h 6858000"/>
              <a:gd name="connsiteX70" fmla="*/ 4989689 w 4992864"/>
              <a:gd name="connsiteY70" fmla="*/ 3360737 h 6858000"/>
              <a:gd name="connsiteX71" fmla="*/ 4992864 w 4992864"/>
              <a:gd name="connsiteY71" fmla="*/ 3427412 h 6858000"/>
              <a:gd name="connsiteX72" fmla="*/ 4989689 w 4992864"/>
              <a:gd name="connsiteY72" fmla="*/ 3497262 h 6858000"/>
              <a:gd name="connsiteX73" fmla="*/ 4981751 w 4992864"/>
              <a:gd name="connsiteY73" fmla="*/ 3557587 h 6858000"/>
              <a:gd name="connsiteX74" fmla="*/ 4970639 w 4992864"/>
              <a:gd name="connsiteY74" fmla="*/ 3609975 h 6858000"/>
              <a:gd name="connsiteX75" fmla="*/ 4956351 w 4992864"/>
              <a:gd name="connsiteY75" fmla="*/ 3656012 h 6858000"/>
              <a:gd name="connsiteX76" fmla="*/ 4940476 w 4992864"/>
              <a:gd name="connsiteY76" fmla="*/ 3697287 h 6858000"/>
              <a:gd name="connsiteX77" fmla="*/ 4921426 w 4992864"/>
              <a:gd name="connsiteY77" fmla="*/ 3736975 h 6858000"/>
              <a:gd name="connsiteX78" fmla="*/ 4883326 w 4992864"/>
              <a:gd name="connsiteY78" fmla="*/ 3811587 h 6858000"/>
              <a:gd name="connsiteX79" fmla="*/ 4865864 w 4992864"/>
              <a:gd name="connsiteY79" fmla="*/ 3848100 h 6858000"/>
              <a:gd name="connsiteX80" fmla="*/ 4848401 w 4992864"/>
              <a:gd name="connsiteY80" fmla="*/ 3890962 h 6858000"/>
              <a:gd name="connsiteX81" fmla="*/ 4834114 w 4992864"/>
              <a:gd name="connsiteY81" fmla="*/ 3935412 h 6858000"/>
              <a:gd name="connsiteX82" fmla="*/ 4824589 w 4992864"/>
              <a:gd name="connsiteY82" fmla="*/ 3987800 h 6858000"/>
              <a:gd name="connsiteX83" fmla="*/ 4815064 w 4992864"/>
              <a:gd name="connsiteY83" fmla="*/ 4048125 h 6858000"/>
              <a:gd name="connsiteX84" fmla="*/ 4813476 w 4992864"/>
              <a:gd name="connsiteY84" fmla="*/ 4116387 h 6858000"/>
              <a:gd name="connsiteX85" fmla="*/ 4815064 w 4992864"/>
              <a:gd name="connsiteY85" fmla="*/ 4186237 h 6858000"/>
              <a:gd name="connsiteX86" fmla="*/ 4824589 w 4992864"/>
              <a:gd name="connsiteY86" fmla="*/ 4244975 h 6858000"/>
              <a:gd name="connsiteX87" fmla="*/ 4834114 w 4992864"/>
              <a:gd name="connsiteY87" fmla="*/ 4297362 h 6858000"/>
              <a:gd name="connsiteX88" fmla="*/ 4848401 w 4992864"/>
              <a:gd name="connsiteY88" fmla="*/ 4343400 h 6858000"/>
              <a:gd name="connsiteX89" fmla="*/ 4865864 w 4992864"/>
              <a:gd name="connsiteY89" fmla="*/ 4386262 h 6858000"/>
              <a:gd name="connsiteX90" fmla="*/ 4883326 w 4992864"/>
              <a:gd name="connsiteY90" fmla="*/ 4424362 h 6858000"/>
              <a:gd name="connsiteX91" fmla="*/ 4921426 w 4992864"/>
              <a:gd name="connsiteY91" fmla="*/ 4498975 h 6858000"/>
              <a:gd name="connsiteX92" fmla="*/ 4940476 w 4992864"/>
              <a:gd name="connsiteY92" fmla="*/ 4537075 h 6858000"/>
              <a:gd name="connsiteX93" fmla="*/ 4956351 w 4992864"/>
              <a:gd name="connsiteY93" fmla="*/ 4579937 h 6858000"/>
              <a:gd name="connsiteX94" fmla="*/ 4970639 w 4992864"/>
              <a:gd name="connsiteY94" fmla="*/ 4625975 h 6858000"/>
              <a:gd name="connsiteX95" fmla="*/ 4981751 w 4992864"/>
              <a:gd name="connsiteY95" fmla="*/ 4678362 h 6858000"/>
              <a:gd name="connsiteX96" fmla="*/ 4989689 w 4992864"/>
              <a:gd name="connsiteY96" fmla="*/ 4738687 h 6858000"/>
              <a:gd name="connsiteX97" fmla="*/ 4992864 w 4992864"/>
              <a:gd name="connsiteY97" fmla="*/ 4806950 h 6858000"/>
              <a:gd name="connsiteX98" fmla="*/ 4989689 w 4992864"/>
              <a:gd name="connsiteY98" fmla="*/ 4875212 h 6858000"/>
              <a:gd name="connsiteX99" fmla="*/ 4981751 w 4992864"/>
              <a:gd name="connsiteY99" fmla="*/ 4935537 h 6858000"/>
              <a:gd name="connsiteX100" fmla="*/ 4970639 w 4992864"/>
              <a:gd name="connsiteY100" fmla="*/ 4987925 h 6858000"/>
              <a:gd name="connsiteX101" fmla="*/ 4956351 w 4992864"/>
              <a:gd name="connsiteY101" fmla="*/ 5033962 h 6858000"/>
              <a:gd name="connsiteX102" fmla="*/ 4940476 w 4992864"/>
              <a:gd name="connsiteY102" fmla="*/ 5075237 h 6858000"/>
              <a:gd name="connsiteX103" fmla="*/ 4921426 w 4992864"/>
              <a:gd name="connsiteY103" fmla="*/ 5114925 h 6858000"/>
              <a:gd name="connsiteX104" fmla="*/ 4902376 w 4992864"/>
              <a:gd name="connsiteY104" fmla="*/ 5149850 h 6858000"/>
              <a:gd name="connsiteX105" fmla="*/ 4883326 w 4992864"/>
              <a:gd name="connsiteY105" fmla="*/ 5186362 h 6858000"/>
              <a:gd name="connsiteX106" fmla="*/ 4865864 w 4992864"/>
              <a:gd name="connsiteY106" fmla="*/ 5226050 h 6858000"/>
              <a:gd name="connsiteX107" fmla="*/ 4848401 w 4992864"/>
              <a:gd name="connsiteY107" fmla="*/ 5268912 h 6858000"/>
              <a:gd name="connsiteX108" fmla="*/ 4834114 w 4992864"/>
              <a:gd name="connsiteY108" fmla="*/ 5313362 h 6858000"/>
              <a:gd name="connsiteX109" fmla="*/ 4824589 w 4992864"/>
              <a:gd name="connsiteY109" fmla="*/ 5365750 h 6858000"/>
              <a:gd name="connsiteX110" fmla="*/ 4815064 w 4992864"/>
              <a:gd name="connsiteY110" fmla="*/ 5426075 h 6858000"/>
              <a:gd name="connsiteX111" fmla="*/ 4813476 w 4992864"/>
              <a:gd name="connsiteY111" fmla="*/ 5494337 h 6858000"/>
              <a:gd name="connsiteX112" fmla="*/ 4815064 w 4992864"/>
              <a:gd name="connsiteY112" fmla="*/ 5562600 h 6858000"/>
              <a:gd name="connsiteX113" fmla="*/ 4824589 w 4992864"/>
              <a:gd name="connsiteY113" fmla="*/ 5622925 h 6858000"/>
              <a:gd name="connsiteX114" fmla="*/ 4834114 w 4992864"/>
              <a:gd name="connsiteY114" fmla="*/ 5675312 h 6858000"/>
              <a:gd name="connsiteX115" fmla="*/ 4848401 w 4992864"/>
              <a:gd name="connsiteY115" fmla="*/ 5721350 h 6858000"/>
              <a:gd name="connsiteX116" fmla="*/ 4865864 w 4992864"/>
              <a:gd name="connsiteY116" fmla="*/ 5762625 h 6858000"/>
              <a:gd name="connsiteX117" fmla="*/ 4883326 w 4992864"/>
              <a:gd name="connsiteY117" fmla="*/ 5802312 h 6858000"/>
              <a:gd name="connsiteX118" fmla="*/ 4902376 w 4992864"/>
              <a:gd name="connsiteY118" fmla="*/ 5840412 h 6858000"/>
              <a:gd name="connsiteX119" fmla="*/ 4921426 w 4992864"/>
              <a:gd name="connsiteY119" fmla="*/ 5876925 h 6858000"/>
              <a:gd name="connsiteX120" fmla="*/ 4940476 w 4992864"/>
              <a:gd name="connsiteY120" fmla="*/ 5915025 h 6858000"/>
              <a:gd name="connsiteX121" fmla="*/ 4956351 w 4992864"/>
              <a:gd name="connsiteY121" fmla="*/ 5956300 h 6858000"/>
              <a:gd name="connsiteX122" fmla="*/ 4970639 w 4992864"/>
              <a:gd name="connsiteY122" fmla="*/ 6003925 h 6858000"/>
              <a:gd name="connsiteX123" fmla="*/ 4981751 w 4992864"/>
              <a:gd name="connsiteY123" fmla="*/ 6056312 h 6858000"/>
              <a:gd name="connsiteX124" fmla="*/ 4989689 w 4992864"/>
              <a:gd name="connsiteY124" fmla="*/ 6113462 h 6858000"/>
              <a:gd name="connsiteX125" fmla="*/ 4992864 w 4992864"/>
              <a:gd name="connsiteY125" fmla="*/ 6183312 h 6858000"/>
              <a:gd name="connsiteX126" fmla="*/ 4989689 w 4992864"/>
              <a:gd name="connsiteY126" fmla="*/ 6251575 h 6858000"/>
              <a:gd name="connsiteX127" fmla="*/ 4981751 w 4992864"/>
              <a:gd name="connsiteY127" fmla="*/ 6311900 h 6858000"/>
              <a:gd name="connsiteX128" fmla="*/ 4970639 w 4992864"/>
              <a:gd name="connsiteY128" fmla="*/ 6361112 h 6858000"/>
              <a:gd name="connsiteX129" fmla="*/ 4956351 w 4992864"/>
              <a:gd name="connsiteY129" fmla="*/ 6407150 h 6858000"/>
              <a:gd name="connsiteX130" fmla="*/ 4940476 w 4992864"/>
              <a:gd name="connsiteY130" fmla="*/ 6448425 h 6858000"/>
              <a:gd name="connsiteX131" fmla="*/ 4923014 w 4992864"/>
              <a:gd name="connsiteY131" fmla="*/ 6488112 h 6858000"/>
              <a:gd name="connsiteX132" fmla="*/ 4905551 w 4992864"/>
              <a:gd name="connsiteY132" fmla="*/ 6523037 h 6858000"/>
              <a:gd name="connsiteX133" fmla="*/ 4886501 w 4992864"/>
              <a:gd name="connsiteY133" fmla="*/ 6561137 h 6858000"/>
              <a:gd name="connsiteX134" fmla="*/ 4867451 w 4992864"/>
              <a:gd name="connsiteY134" fmla="*/ 6597650 h 6858000"/>
              <a:gd name="connsiteX135" fmla="*/ 4851576 w 4992864"/>
              <a:gd name="connsiteY135" fmla="*/ 6640512 h 6858000"/>
              <a:gd name="connsiteX136" fmla="*/ 4835701 w 4992864"/>
              <a:gd name="connsiteY136" fmla="*/ 6683375 h 6858000"/>
              <a:gd name="connsiteX137" fmla="*/ 4826176 w 4992864"/>
              <a:gd name="connsiteY137" fmla="*/ 6735762 h 6858000"/>
              <a:gd name="connsiteX138" fmla="*/ 4818239 w 4992864"/>
              <a:gd name="connsiteY138" fmla="*/ 6791325 h 6858000"/>
              <a:gd name="connsiteX139" fmla="*/ 4813476 w 4992864"/>
              <a:gd name="connsiteY139" fmla="*/ 6858000 h 6858000"/>
              <a:gd name="connsiteX140" fmla="*/ 0 w 4992864"/>
              <a:gd name="connsiteY14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4992864" h="6858000">
                <a:moveTo>
                  <a:pt x="0" y="0"/>
                </a:moveTo>
                <a:lnTo>
                  <a:pt x="4813476" y="0"/>
                </a:lnTo>
                <a:lnTo>
                  <a:pt x="4818239" y="66675"/>
                </a:lnTo>
                <a:lnTo>
                  <a:pt x="4826176" y="122237"/>
                </a:lnTo>
                <a:lnTo>
                  <a:pt x="4835701" y="174625"/>
                </a:lnTo>
                <a:lnTo>
                  <a:pt x="4851576" y="217487"/>
                </a:lnTo>
                <a:lnTo>
                  <a:pt x="4867451" y="260350"/>
                </a:lnTo>
                <a:lnTo>
                  <a:pt x="4886501" y="296862"/>
                </a:lnTo>
                <a:lnTo>
                  <a:pt x="4905551" y="334962"/>
                </a:lnTo>
                <a:lnTo>
                  <a:pt x="4923014" y="369887"/>
                </a:lnTo>
                <a:lnTo>
                  <a:pt x="4940476" y="409575"/>
                </a:lnTo>
                <a:lnTo>
                  <a:pt x="4956351" y="450850"/>
                </a:lnTo>
                <a:lnTo>
                  <a:pt x="4970639" y="496887"/>
                </a:lnTo>
                <a:lnTo>
                  <a:pt x="4981751" y="546100"/>
                </a:lnTo>
                <a:lnTo>
                  <a:pt x="4989689" y="606425"/>
                </a:lnTo>
                <a:lnTo>
                  <a:pt x="4992864" y="673100"/>
                </a:lnTo>
                <a:lnTo>
                  <a:pt x="4989689" y="744537"/>
                </a:lnTo>
                <a:lnTo>
                  <a:pt x="4981751" y="801687"/>
                </a:lnTo>
                <a:lnTo>
                  <a:pt x="4970639" y="854075"/>
                </a:lnTo>
                <a:lnTo>
                  <a:pt x="4956351" y="901700"/>
                </a:lnTo>
                <a:lnTo>
                  <a:pt x="4940476" y="942975"/>
                </a:lnTo>
                <a:lnTo>
                  <a:pt x="4921426" y="981075"/>
                </a:lnTo>
                <a:lnTo>
                  <a:pt x="4902376" y="1017587"/>
                </a:lnTo>
                <a:lnTo>
                  <a:pt x="4883326" y="1055687"/>
                </a:lnTo>
                <a:lnTo>
                  <a:pt x="4865864" y="1095375"/>
                </a:lnTo>
                <a:lnTo>
                  <a:pt x="4848401" y="1136650"/>
                </a:lnTo>
                <a:lnTo>
                  <a:pt x="4834114" y="1182687"/>
                </a:lnTo>
                <a:lnTo>
                  <a:pt x="4824589" y="1235075"/>
                </a:lnTo>
                <a:lnTo>
                  <a:pt x="4815064" y="1295400"/>
                </a:lnTo>
                <a:lnTo>
                  <a:pt x="4813476" y="1363662"/>
                </a:lnTo>
                <a:lnTo>
                  <a:pt x="4815064" y="1431925"/>
                </a:lnTo>
                <a:lnTo>
                  <a:pt x="4824589" y="1492250"/>
                </a:lnTo>
                <a:lnTo>
                  <a:pt x="4834114" y="1544637"/>
                </a:lnTo>
                <a:lnTo>
                  <a:pt x="4848401" y="1589087"/>
                </a:lnTo>
                <a:lnTo>
                  <a:pt x="4865864" y="1631950"/>
                </a:lnTo>
                <a:lnTo>
                  <a:pt x="4883326" y="1671637"/>
                </a:lnTo>
                <a:lnTo>
                  <a:pt x="4902376" y="1708150"/>
                </a:lnTo>
                <a:lnTo>
                  <a:pt x="4921426" y="1743075"/>
                </a:lnTo>
                <a:lnTo>
                  <a:pt x="4940476" y="1782762"/>
                </a:lnTo>
                <a:lnTo>
                  <a:pt x="4956351" y="1824037"/>
                </a:lnTo>
                <a:lnTo>
                  <a:pt x="4970639" y="1870075"/>
                </a:lnTo>
                <a:lnTo>
                  <a:pt x="4981751" y="1922462"/>
                </a:lnTo>
                <a:lnTo>
                  <a:pt x="4989689" y="1982787"/>
                </a:lnTo>
                <a:lnTo>
                  <a:pt x="4992864" y="2051050"/>
                </a:lnTo>
                <a:lnTo>
                  <a:pt x="4989689" y="2119312"/>
                </a:lnTo>
                <a:lnTo>
                  <a:pt x="4981751" y="2179637"/>
                </a:lnTo>
                <a:lnTo>
                  <a:pt x="4970639" y="2232025"/>
                </a:lnTo>
                <a:lnTo>
                  <a:pt x="4956351" y="2278062"/>
                </a:lnTo>
                <a:lnTo>
                  <a:pt x="4940476" y="2319337"/>
                </a:lnTo>
                <a:lnTo>
                  <a:pt x="4921426" y="2359025"/>
                </a:lnTo>
                <a:lnTo>
                  <a:pt x="4902376" y="2395537"/>
                </a:lnTo>
                <a:lnTo>
                  <a:pt x="4883326" y="2433637"/>
                </a:lnTo>
                <a:lnTo>
                  <a:pt x="4865864" y="2471737"/>
                </a:lnTo>
                <a:lnTo>
                  <a:pt x="4848401" y="2513012"/>
                </a:lnTo>
                <a:lnTo>
                  <a:pt x="4834114" y="2560637"/>
                </a:lnTo>
                <a:lnTo>
                  <a:pt x="4824589" y="2613025"/>
                </a:lnTo>
                <a:lnTo>
                  <a:pt x="4815064" y="2671762"/>
                </a:lnTo>
                <a:lnTo>
                  <a:pt x="4813476" y="2741612"/>
                </a:lnTo>
                <a:lnTo>
                  <a:pt x="4815064" y="2809875"/>
                </a:lnTo>
                <a:lnTo>
                  <a:pt x="4824589" y="2868612"/>
                </a:lnTo>
                <a:lnTo>
                  <a:pt x="4834114" y="2922587"/>
                </a:lnTo>
                <a:lnTo>
                  <a:pt x="4848401" y="2967037"/>
                </a:lnTo>
                <a:lnTo>
                  <a:pt x="4865864" y="3009900"/>
                </a:lnTo>
                <a:lnTo>
                  <a:pt x="4883326" y="3046412"/>
                </a:lnTo>
                <a:lnTo>
                  <a:pt x="4902376" y="3084512"/>
                </a:lnTo>
                <a:lnTo>
                  <a:pt x="4921426" y="3121025"/>
                </a:lnTo>
                <a:lnTo>
                  <a:pt x="4940476" y="3160712"/>
                </a:lnTo>
                <a:lnTo>
                  <a:pt x="4956351" y="3201987"/>
                </a:lnTo>
                <a:lnTo>
                  <a:pt x="4970639" y="3248025"/>
                </a:lnTo>
                <a:lnTo>
                  <a:pt x="4981751" y="3300412"/>
                </a:lnTo>
                <a:lnTo>
                  <a:pt x="4989689" y="3360737"/>
                </a:lnTo>
                <a:lnTo>
                  <a:pt x="4992864" y="3427412"/>
                </a:lnTo>
                <a:lnTo>
                  <a:pt x="4989689" y="3497262"/>
                </a:lnTo>
                <a:lnTo>
                  <a:pt x="4981751" y="3557587"/>
                </a:lnTo>
                <a:lnTo>
                  <a:pt x="4970639" y="3609975"/>
                </a:lnTo>
                <a:lnTo>
                  <a:pt x="4956351" y="3656012"/>
                </a:lnTo>
                <a:lnTo>
                  <a:pt x="4940476" y="3697287"/>
                </a:lnTo>
                <a:lnTo>
                  <a:pt x="4921426" y="3736975"/>
                </a:lnTo>
                <a:lnTo>
                  <a:pt x="4883326" y="3811587"/>
                </a:lnTo>
                <a:lnTo>
                  <a:pt x="4865864" y="3848100"/>
                </a:lnTo>
                <a:lnTo>
                  <a:pt x="4848401" y="3890962"/>
                </a:lnTo>
                <a:lnTo>
                  <a:pt x="4834114" y="3935412"/>
                </a:lnTo>
                <a:lnTo>
                  <a:pt x="4824589" y="3987800"/>
                </a:lnTo>
                <a:lnTo>
                  <a:pt x="4815064" y="4048125"/>
                </a:lnTo>
                <a:lnTo>
                  <a:pt x="4813476" y="4116387"/>
                </a:lnTo>
                <a:lnTo>
                  <a:pt x="4815064" y="4186237"/>
                </a:lnTo>
                <a:lnTo>
                  <a:pt x="4824589" y="4244975"/>
                </a:lnTo>
                <a:lnTo>
                  <a:pt x="4834114" y="4297362"/>
                </a:lnTo>
                <a:lnTo>
                  <a:pt x="4848401" y="4343400"/>
                </a:lnTo>
                <a:lnTo>
                  <a:pt x="4865864" y="4386262"/>
                </a:lnTo>
                <a:lnTo>
                  <a:pt x="4883326" y="4424362"/>
                </a:lnTo>
                <a:lnTo>
                  <a:pt x="4921426" y="4498975"/>
                </a:lnTo>
                <a:lnTo>
                  <a:pt x="4940476" y="4537075"/>
                </a:lnTo>
                <a:lnTo>
                  <a:pt x="4956351" y="4579937"/>
                </a:lnTo>
                <a:lnTo>
                  <a:pt x="4970639" y="4625975"/>
                </a:lnTo>
                <a:lnTo>
                  <a:pt x="4981751" y="4678362"/>
                </a:lnTo>
                <a:lnTo>
                  <a:pt x="4989689" y="4738687"/>
                </a:lnTo>
                <a:lnTo>
                  <a:pt x="4992864" y="4806950"/>
                </a:lnTo>
                <a:lnTo>
                  <a:pt x="4989689" y="4875212"/>
                </a:lnTo>
                <a:lnTo>
                  <a:pt x="4981751" y="4935537"/>
                </a:lnTo>
                <a:lnTo>
                  <a:pt x="4970639" y="4987925"/>
                </a:lnTo>
                <a:lnTo>
                  <a:pt x="4956351" y="5033962"/>
                </a:lnTo>
                <a:lnTo>
                  <a:pt x="4940476" y="5075237"/>
                </a:lnTo>
                <a:lnTo>
                  <a:pt x="4921426" y="5114925"/>
                </a:lnTo>
                <a:lnTo>
                  <a:pt x="4902376" y="5149850"/>
                </a:lnTo>
                <a:lnTo>
                  <a:pt x="4883326" y="5186362"/>
                </a:lnTo>
                <a:lnTo>
                  <a:pt x="4865864" y="5226050"/>
                </a:lnTo>
                <a:lnTo>
                  <a:pt x="4848401" y="5268912"/>
                </a:lnTo>
                <a:lnTo>
                  <a:pt x="4834114" y="5313362"/>
                </a:lnTo>
                <a:lnTo>
                  <a:pt x="4824589" y="5365750"/>
                </a:lnTo>
                <a:lnTo>
                  <a:pt x="4815064" y="5426075"/>
                </a:lnTo>
                <a:lnTo>
                  <a:pt x="4813476" y="5494337"/>
                </a:lnTo>
                <a:lnTo>
                  <a:pt x="4815064" y="5562600"/>
                </a:lnTo>
                <a:lnTo>
                  <a:pt x="4824589" y="5622925"/>
                </a:lnTo>
                <a:lnTo>
                  <a:pt x="4834114" y="5675312"/>
                </a:lnTo>
                <a:lnTo>
                  <a:pt x="4848401" y="5721350"/>
                </a:lnTo>
                <a:lnTo>
                  <a:pt x="4865864" y="5762625"/>
                </a:lnTo>
                <a:lnTo>
                  <a:pt x="4883326" y="5802312"/>
                </a:lnTo>
                <a:lnTo>
                  <a:pt x="4902376" y="5840412"/>
                </a:lnTo>
                <a:lnTo>
                  <a:pt x="4921426" y="5876925"/>
                </a:lnTo>
                <a:lnTo>
                  <a:pt x="4940476" y="5915025"/>
                </a:lnTo>
                <a:lnTo>
                  <a:pt x="4956351" y="5956300"/>
                </a:lnTo>
                <a:lnTo>
                  <a:pt x="4970639" y="6003925"/>
                </a:lnTo>
                <a:lnTo>
                  <a:pt x="4981751" y="6056312"/>
                </a:lnTo>
                <a:lnTo>
                  <a:pt x="4989689" y="6113462"/>
                </a:lnTo>
                <a:lnTo>
                  <a:pt x="4992864" y="6183312"/>
                </a:lnTo>
                <a:lnTo>
                  <a:pt x="4989689" y="6251575"/>
                </a:lnTo>
                <a:lnTo>
                  <a:pt x="4981751" y="6311900"/>
                </a:lnTo>
                <a:lnTo>
                  <a:pt x="4970639" y="6361112"/>
                </a:lnTo>
                <a:lnTo>
                  <a:pt x="4956351" y="6407150"/>
                </a:lnTo>
                <a:lnTo>
                  <a:pt x="4940476" y="6448425"/>
                </a:lnTo>
                <a:lnTo>
                  <a:pt x="4923014" y="6488112"/>
                </a:lnTo>
                <a:lnTo>
                  <a:pt x="4905551" y="6523037"/>
                </a:lnTo>
                <a:lnTo>
                  <a:pt x="4886501" y="6561137"/>
                </a:lnTo>
                <a:lnTo>
                  <a:pt x="4867451" y="6597650"/>
                </a:lnTo>
                <a:lnTo>
                  <a:pt x="4851576" y="6640512"/>
                </a:lnTo>
                <a:lnTo>
                  <a:pt x="4835701" y="6683375"/>
                </a:lnTo>
                <a:lnTo>
                  <a:pt x="4826176" y="6735762"/>
                </a:lnTo>
                <a:lnTo>
                  <a:pt x="4818239" y="6791325"/>
                </a:lnTo>
                <a:lnTo>
                  <a:pt x="4813476" y="6858000"/>
                </a:lnTo>
                <a:lnTo>
                  <a:pt x="0" y="6858000"/>
                </a:lnTo>
                <a:close/>
              </a:path>
            </a:pathLst>
          </a:custGeom>
          <a:solidFill>
            <a:schemeClr val="bg1"/>
          </a:solidFill>
          <a:ln w="0">
            <a:noFill/>
            <a:prstDash val="solid"/>
            <a:round/>
            <a:headEnd/>
            <a:tailEnd/>
          </a:ln>
        </p:spPr>
        <p:txBody>
          <a:bodyPr/>
          <a:lstStyle/>
          <a:p>
            <a:endParaRPr lang="es-MX"/>
          </a:p>
        </p:txBody>
      </p:sp>
      <p:pic>
        <p:nvPicPr>
          <p:cNvPr id="5" name="Imagen 4">
            <a:extLst>
              <a:ext uri="{FF2B5EF4-FFF2-40B4-BE49-F238E27FC236}">
                <a16:creationId xmlns:a16="http://schemas.microsoft.com/office/drawing/2014/main" id="{85BE2690-608A-3651-A28D-B4A11FA962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2995" y="5214281"/>
            <a:ext cx="1048374" cy="1240712"/>
          </a:xfrm>
          <a:prstGeom prst="rect">
            <a:avLst/>
          </a:prstGeom>
        </p:spPr>
      </p:pic>
      <p:pic>
        <p:nvPicPr>
          <p:cNvPr id="7" name="image2.png">
            <a:extLst>
              <a:ext uri="{FF2B5EF4-FFF2-40B4-BE49-F238E27FC236}">
                <a16:creationId xmlns:a16="http://schemas.microsoft.com/office/drawing/2014/main" id="{016DBEAD-6FAB-E229-30F7-923FE0DC0624}"/>
              </a:ext>
            </a:extLst>
          </p:cNvPr>
          <p:cNvPicPr/>
          <p:nvPr/>
        </p:nvPicPr>
        <p:blipFill>
          <a:blip r:embed="rId3"/>
          <a:srcRect/>
          <a:stretch>
            <a:fillRect/>
          </a:stretch>
        </p:blipFill>
        <p:spPr>
          <a:xfrm>
            <a:off x="115869" y="398997"/>
            <a:ext cx="983756" cy="1388646"/>
          </a:xfrm>
          <a:prstGeom prst="rect">
            <a:avLst/>
          </a:prstGeom>
          <a:ln/>
        </p:spPr>
      </p:pic>
      <p:sp>
        <p:nvSpPr>
          <p:cNvPr id="9" name="CuadroTexto 8">
            <a:extLst>
              <a:ext uri="{FF2B5EF4-FFF2-40B4-BE49-F238E27FC236}">
                <a16:creationId xmlns:a16="http://schemas.microsoft.com/office/drawing/2014/main" id="{AAE18435-E3E4-4669-C752-7B03660B4FC0}"/>
              </a:ext>
            </a:extLst>
          </p:cNvPr>
          <p:cNvSpPr txBox="1"/>
          <p:nvPr/>
        </p:nvSpPr>
        <p:spPr>
          <a:xfrm>
            <a:off x="7457298" y="403007"/>
            <a:ext cx="4889379" cy="1692771"/>
          </a:xfrm>
          <a:prstGeom prst="rect">
            <a:avLst/>
          </a:prstGeom>
          <a:noFill/>
        </p:spPr>
        <p:txBody>
          <a:bodyPr wrap="square">
            <a:spAutoFit/>
          </a:bodyPr>
          <a:lstStyle/>
          <a:p>
            <a:pPr algn="ctr"/>
            <a:r>
              <a:rPr lang="en-US" sz="2800" b="1" dirty="0"/>
              <a:t>SEMANA DE FAMILIA Y VIDA 2025</a:t>
            </a:r>
            <a:br>
              <a:rPr lang="en-US" sz="2800" b="1" dirty="0"/>
            </a:br>
            <a:r>
              <a:rPr lang="es-MX" sz="2000" b="1" kern="1200" dirty="0">
                <a:solidFill>
                  <a:srgbClr val="C00000"/>
                </a:solidFill>
                <a:effectLst/>
                <a:latin typeface="Dreaming Outloud Pro" panose="03050502040302030504" pitchFamily="66" charset="77"/>
                <a:ea typeface="Calibri" panose="020F0502020204030204" pitchFamily="34" charset="0"/>
                <a:cs typeface="Times New Roman" panose="02020603050405020304" pitchFamily="18" charset="0"/>
              </a:rPr>
              <a:t>“Familias peregrinas de la Esperanza”</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algn="ctr"/>
            <a:endParaRPr lang="es-MX" sz="2800" b="1" dirty="0"/>
          </a:p>
        </p:txBody>
      </p:sp>
      <p:pic>
        <p:nvPicPr>
          <p:cNvPr id="12" name="Imagen 11">
            <a:extLst>
              <a:ext uri="{FF2B5EF4-FFF2-40B4-BE49-F238E27FC236}">
                <a16:creationId xmlns:a16="http://schemas.microsoft.com/office/drawing/2014/main" id="{68C08777-B08F-6FFB-EE92-0F2E78D0B1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98900" y="3781632"/>
            <a:ext cx="2937539" cy="3665854"/>
          </a:xfrm>
          <a:prstGeom prst="rect">
            <a:avLst/>
          </a:prstGeom>
        </p:spPr>
      </p:pic>
      <p:pic>
        <p:nvPicPr>
          <p:cNvPr id="14" name="Imagen 13">
            <a:extLst>
              <a:ext uri="{FF2B5EF4-FFF2-40B4-BE49-F238E27FC236}">
                <a16:creationId xmlns:a16="http://schemas.microsoft.com/office/drawing/2014/main" id="{1668FB03-54D0-B328-668F-8C1EA84E344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1517" y="2498785"/>
            <a:ext cx="4396915" cy="2473265"/>
          </a:xfrm>
          <a:prstGeom prst="rect">
            <a:avLst/>
          </a:prstGeom>
        </p:spPr>
      </p:pic>
      <p:pic>
        <p:nvPicPr>
          <p:cNvPr id="6" name="Imagen 5">
            <a:extLst>
              <a:ext uri="{FF2B5EF4-FFF2-40B4-BE49-F238E27FC236}">
                <a16:creationId xmlns:a16="http://schemas.microsoft.com/office/drawing/2014/main" id="{D45258C1-B104-420C-199C-C7EE6EE3A79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81349" y="5214281"/>
            <a:ext cx="1329886" cy="1336893"/>
          </a:xfrm>
          <a:prstGeom prst="rect">
            <a:avLst/>
          </a:prstGeom>
        </p:spPr>
      </p:pic>
    </p:spTree>
    <p:extLst>
      <p:ext uri="{BB962C8B-B14F-4D97-AF65-F5344CB8AC3E}">
        <p14:creationId xmlns:p14="http://schemas.microsoft.com/office/powerpoint/2010/main" val="1045274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DC75C5-179A-FF5D-85BD-D18E70EA8DEC}"/>
              </a:ext>
            </a:extLst>
          </p:cNvPr>
          <p:cNvSpPr>
            <a:spLocks noGrp="1"/>
          </p:cNvSpPr>
          <p:nvPr>
            <p:ph type="title"/>
          </p:nvPr>
        </p:nvSpPr>
        <p:spPr>
          <a:xfrm>
            <a:off x="1038572" y="97836"/>
            <a:ext cx="5714773" cy="1609344"/>
          </a:xfrm>
        </p:spPr>
        <p:txBody>
          <a:bodyPr>
            <a:normAutofit/>
          </a:bodyPr>
          <a:lstStyle/>
          <a:p>
            <a:r>
              <a:rPr lang="es-MX" sz="4000" dirty="0"/>
              <a:t>ORACIÓN INICIAL</a:t>
            </a:r>
          </a:p>
        </p:txBody>
      </p:sp>
      <p:sp>
        <p:nvSpPr>
          <p:cNvPr id="5" name="CuadroTexto 4">
            <a:extLst>
              <a:ext uri="{FF2B5EF4-FFF2-40B4-BE49-F238E27FC236}">
                <a16:creationId xmlns:a16="http://schemas.microsoft.com/office/drawing/2014/main" id="{76D8A5BB-DA49-AE86-6738-808C41C9AD6D}"/>
              </a:ext>
            </a:extLst>
          </p:cNvPr>
          <p:cNvSpPr txBox="1"/>
          <p:nvPr/>
        </p:nvSpPr>
        <p:spPr>
          <a:xfrm>
            <a:off x="757177" y="1062471"/>
            <a:ext cx="10677645" cy="5693866"/>
          </a:xfrm>
          <a:prstGeom prst="rect">
            <a:avLst/>
          </a:prstGeom>
          <a:noFill/>
        </p:spPr>
        <p:txBody>
          <a:bodyPr wrap="square">
            <a:spAutoFit/>
          </a:bodyPr>
          <a:lstStyle/>
          <a:p>
            <a:pPr marL="457200" algn="just"/>
            <a:r>
              <a:rPr lang="es-MX" sz="2400" b="1" dirty="0">
                <a:effectLst/>
                <a:latin typeface="Calibri" panose="020F0502020204030204" pitchFamily="34" charset="0"/>
                <a:ea typeface="Times New Roman" panose="02020603050405020304" pitchFamily="18" charset="0"/>
              </a:rPr>
              <a:t>ORACIÓN DE LOS FAMILIARES DE PERSONAS DESAPARECIDAS:</a:t>
            </a:r>
          </a:p>
          <a:p>
            <a:pPr marL="457200" algn="just"/>
            <a:r>
              <a:rPr lang="es-MX" sz="2000" dirty="0">
                <a:effectLst/>
                <a:latin typeface="Calibri" panose="020F0502020204030204" pitchFamily="34" charset="0"/>
                <a:ea typeface="Times New Roman" panose="02020603050405020304" pitchFamily="18" charset="0"/>
              </a:rPr>
              <a:t>Señor Jesús, que sufriste la pasión en la Oración del Huerto y en la Cruz sintiendo el silencio, la soledad, el abandono.</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Nosotras y nosotros, que buscamos a quiénes nos fueron arrebatados, a quiénes nos desaparecieron, vivimos una pasión que parece no terminar, pues día y noche experimentamos: </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El silencio doloroso, ya no escuchamos sus voces, sus risas… </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La ausencia… en la mesa para compartir el pan, la ausencia de sus abrazos, la ausencia de su estar…</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Hay abandono por parte de las autoridades e instituciones que deberían velar por la seguridad de todas las personas. Necesitamos empatía y compromisos para avanzar hacia la verdad. </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Como Tú, en el huerto de los olivos y en la Cruz experimentamos incertidumbre…</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Sin embargo, como Tú, seguimos esperanzados en que el Padre-Dios tiene la última Palabra, por eso: </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El silencio se vuelve sonido, la palabra y la memoria, se vuelven lucha cotidiana.</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La ausencia física se vuelve abrazo, presencia y recuerdo vivo que mueve corazones y voluntades para continuar la búsqueda. Queremos saber ¿dónde están?</a:t>
            </a:r>
            <a:endParaRPr lang="es-MX" sz="2000" dirty="0">
              <a:effectLst/>
              <a:latin typeface="Times New Roman" panose="02020603050405020304" pitchFamily="18" charset="0"/>
              <a:ea typeface="Times New Roman" panose="02020603050405020304" pitchFamily="18" charset="0"/>
            </a:endParaRPr>
          </a:p>
          <a:p>
            <a:pPr marL="457200" algn="just"/>
            <a:r>
              <a:rPr lang="es-MX" sz="2000" dirty="0">
                <a:effectLst/>
                <a:latin typeface="Calibri" panose="020F0502020204030204" pitchFamily="34" charset="0"/>
                <a:ea typeface="Times New Roman" panose="02020603050405020304" pitchFamily="18" charset="0"/>
              </a:rPr>
              <a:t> </a:t>
            </a:r>
            <a:endParaRPr lang="es-MX" sz="2000" dirty="0">
              <a:effectLst/>
              <a:latin typeface="Times New Roman" panose="02020603050405020304" pitchFamily="18" charset="0"/>
              <a:ea typeface="Times New Roman" panose="02020603050405020304" pitchFamily="18" charset="0"/>
            </a:endParaRPr>
          </a:p>
          <a:p>
            <a:pPr marL="457200" algn="just"/>
            <a:endParaRPr lang="es-MX"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119715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adroTexto 4">
            <a:extLst>
              <a:ext uri="{FF2B5EF4-FFF2-40B4-BE49-F238E27FC236}">
                <a16:creationId xmlns:a16="http://schemas.microsoft.com/office/drawing/2014/main" id="{BD29C95D-39B1-0DC7-0F12-4B27FF958BD9}"/>
              </a:ext>
            </a:extLst>
          </p:cNvPr>
          <p:cNvSpPr txBox="1"/>
          <p:nvPr/>
        </p:nvSpPr>
        <p:spPr>
          <a:xfrm>
            <a:off x="714375" y="474345"/>
            <a:ext cx="10763250" cy="6186309"/>
          </a:xfrm>
          <a:prstGeom prst="rect">
            <a:avLst/>
          </a:prstGeom>
          <a:noFill/>
        </p:spPr>
        <p:txBody>
          <a:bodyPr wrap="square">
            <a:spAutoFit/>
          </a:bodyPr>
          <a:lstStyle/>
          <a:p>
            <a:pPr marL="457200" algn="just"/>
            <a:r>
              <a:rPr lang="es-MX" sz="1800" dirty="0">
                <a:effectLst/>
                <a:latin typeface="Calibri" panose="020F0502020204030204" pitchFamily="34" charset="0"/>
                <a:ea typeface="Times New Roman" panose="02020603050405020304" pitchFamily="18" charset="0"/>
              </a:rPr>
              <a:t>El abandono de las autoridades se vuelve solidaridad y sororidad entre nosotras y nosotros, que nos acompañamos, nos consolamos, nos sostenemos cuando parece que tropezamos y caemos.</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 Señor, Jesús, enséñanos a vivir, en medio de la incertidumbre; sé para cada una de nosotras y cada uno de nosotros el consuelo, la fortaleza, la paz y la esperanza.</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 </a:t>
            </a:r>
          </a:p>
          <a:p>
            <a:pPr marL="457200" algn="just"/>
            <a:r>
              <a:rPr lang="es-MX" sz="1800" dirty="0">
                <a:effectLst/>
                <a:latin typeface="Calibri" panose="020F0502020204030204" pitchFamily="34" charset="0"/>
                <a:ea typeface="Times New Roman" panose="02020603050405020304" pitchFamily="18" charset="0"/>
              </a:rPr>
              <a:t>Señor, Jesús, enséñanos a equilibrar nuestros deseos de encontrar a quienes nos han robado con el cuidado y atención de quienes tenemos en casa, pues ellas y ellos también sufren la herida de la desaparición. Guíanos, Señor, para no abandonar nuestro deseo de verdad y, también, para seguir atesorando y cuidando a quienes nos esperan en casa.</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Señor, Jesús, en tu Evangelio conocemos de tu amor misericordioso sin límites, para ti nadie es extraño, por eso te pedimos que cuides de nuestros padres, madres, hijos, hijas, hermanas, hermanos, amigas y amigos, que nos han sido arrebatados, ayúdales a liberarse para que puedan volver a su familia y a su tierra, cuida de ellas, dales fortaleza y paz mientras nuestros esfuerzos por encontrarles dan fruto.</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 Por último, Señor, Jesús, envía al Espíritu del amor, de la compasión para que inspire y mueva los corazones de quienes se los y las llevaron para que les den la libertad y puedan reunirse nuevamente en familia.</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Mantén, Señor, nuestros corazones fuertes y nuestra memoria viva, para que sigamos buscando con esperanza. ¡Hasta encontrarles!</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endParaRPr>
          </a:p>
          <a:p>
            <a:pPr marL="457200" algn="just"/>
            <a:r>
              <a:rPr lang="es-MX" sz="1800" dirty="0">
                <a:effectLst/>
                <a:latin typeface="Calibri" panose="020F0502020204030204" pitchFamily="34" charset="0"/>
                <a:ea typeface="Times New Roman" panose="02020603050405020304" pitchFamily="18" charset="0"/>
              </a:rPr>
              <a:t>Amén.</a:t>
            </a:r>
            <a:endParaRPr lang="es-MX"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268092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E630B-FABE-1F02-0C51-7698CE4D4D95}"/>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8587B8D-893D-4E1C-7F10-A11B9D4DB0CE}"/>
              </a:ext>
            </a:extLst>
          </p:cNvPr>
          <p:cNvSpPr>
            <a:spLocks noGrp="1"/>
          </p:cNvSpPr>
          <p:nvPr>
            <p:ph type="title"/>
          </p:nvPr>
        </p:nvSpPr>
        <p:spPr>
          <a:xfrm>
            <a:off x="1076672" y="258468"/>
            <a:ext cx="5714773" cy="1609344"/>
          </a:xfrm>
        </p:spPr>
        <p:txBody>
          <a:bodyPr>
            <a:normAutofit/>
          </a:bodyPr>
          <a:lstStyle/>
          <a:p>
            <a:r>
              <a:rPr lang="es-MX" sz="5400" dirty="0"/>
              <a:t>OBJETIVO: </a:t>
            </a:r>
          </a:p>
        </p:txBody>
      </p:sp>
      <p:sp>
        <p:nvSpPr>
          <p:cNvPr id="7" name="CuadroTexto 6">
            <a:extLst>
              <a:ext uri="{FF2B5EF4-FFF2-40B4-BE49-F238E27FC236}">
                <a16:creationId xmlns:a16="http://schemas.microsoft.com/office/drawing/2014/main" id="{B9FFC800-6036-BC15-2D17-CDEC04A5F446}"/>
              </a:ext>
            </a:extLst>
          </p:cNvPr>
          <p:cNvSpPr txBox="1"/>
          <p:nvPr/>
        </p:nvSpPr>
        <p:spPr>
          <a:xfrm>
            <a:off x="1323628" y="1438186"/>
            <a:ext cx="9791700" cy="1815882"/>
          </a:xfrm>
          <a:prstGeom prst="rect">
            <a:avLst/>
          </a:prstGeom>
          <a:noFill/>
        </p:spPr>
        <p:txBody>
          <a:bodyPr wrap="square">
            <a:spAutoFit/>
          </a:bodyPr>
          <a:lstStyle/>
          <a:p>
            <a:pPr marL="457200" algn="just"/>
            <a:r>
              <a:rPr lang="es-MX" sz="2800" dirty="0">
                <a:effectLst/>
                <a:latin typeface="Calibri" panose="020F0502020204030204" pitchFamily="34" charset="0"/>
                <a:ea typeface="Times New Roman" panose="02020603050405020304" pitchFamily="18" charset="0"/>
              </a:rPr>
              <a:t>Unirnos a la </a:t>
            </a:r>
            <a:r>
              <a:rPr lang="es-MX" sz="2800" b="1" dirty="0">
                <a:effectLst/>
                <a:latin typeface="Calibri" panose="020F0502020204030204" pitchFamily="34" charset="0"/>
                <a:ea typeface="Times New Roman" panose="02020603050405020304" pitchFamily="18" charset="0"/>
              </a:rPr>
              <a:t>Esperanza de las diferentes organizaciones buscadoras de personas desaparecidas</a:t>
            </a:r>
            <a:r>
              <a:rPr lang="es-MX" sz="2800" dirty="0">
                <a:effectLst/>
                <a:latin typeface="Calibri" panose="020F0502020204030204" pitchFamily="34" charset="0"/>
                <a:ea typeface="Times New Roman" panose="02020603050405020304" pitchFamily="18" charset="0"/>
              </a:rPr>
              <a:t>, </a:t>
            </a:r>
            <a:r>
              <a:rPr lang="es-MX" sz="2800" b="1" dirty="0">
                <a:effectLst/>
                <a:latin typeface="Calibri" panose="020F0502020204030204" pitchFamily="34" charset="0"/>
                <a:ea typeface="Times New Roman" panose="02020603050405020304" pitchFamily="18" charset="0"/>
              </a:rPr>
              <a:t>ofreciendo nuestro apoyo espiritual mediante nuestras oraciones y la solidaridad en sus acciones.</a:t>
            </a:r>
            <a:endParaRPr lang="es-MX" sz="2800" dirty="0">
              <a:effectLst/>
              <a:latin typeface="Times New Roman" panose="02020603050405020304" pitchFamily="18" charset="0"/>
              <a:ea typeface="Times New Roman" panose="02020603050405020304" pitchFamily="18" charset="0"/>
            </a:endParaRPr>
          </a:p>
        </p:txBody>
      </p:sp>
      <p:pic>
        <p:nvPicPr>
          <p:cNvPr id="9" name="Imagen 8">
            <a:extLst>
              <a:ext uri="{FF2B5EF4-FFF2-40B4-BE49-F238E27FC236}">
                <a16:creationId xmlns:a16="http://schemas.microsoft.com/office/drawing/2014/main" id="{249148EF-FCDB-CC8B-7014-0806575B30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8108" y="3767561"/>
            <a:ext cx="4047892" cy="2273566"/>
          </a:xfrm>
          <a:prstGeom prst="rect">
            <a:avLst/>
          </a:prstGeom>
        </p:spPr>
      </p:pic>
      <p:pic>
        <p:nvPicPr>
          <p:cNvPr id="17" name="Imagen 16">
            <a:extLst>
              <a:ext uri="{FF2B5EF4-FFF2-40B4-BE49-F238E27FC236}">
                <a16:creationId xmlns:a16="http://schemas.microsoft.com/office/drawing/2014/main" id="{559DD6E2-DEB6-7771-1B22-F40277F5B6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636" y="3767560"/>
            <a:ext cx="3396614" cy="2260871"/>
          </a:xfrm>
          <a:prstGeom prst="rect">
            <a:avLst/>
          </a:prstGeom>
        </p:spPr>
      </p:pic>
    </p:spTree>
    <p:extLst>
      <p:ext uri="{BB962C8B-B14F-4D97-AF65-F5344CB8AC3E}">
        <p14:creationId xmlns:p14="http://schemas.microsoft.com/office/powerpoint/2010/main" val="26176920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F50E7-9447-DB0F-1DE1-334C773E42E7}"/>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3FB97F83-E9C7-B3E8-2906-92E9BC2EC4E4}"/>
              </a:ext>
            </a:extLst>
          </p:cNvPr>
          <p:cNvSpPr>
            <a:spLocks noGrp="1"/>
          </p:cNvSpPr>
          <p:nvPr>
            <p:ph type="title"/>
          </p:nvPr>
        </p:nvSpPr>
        <p:spPr>
          <a:xfrm>
            <a:off x="1076672" y="258468"/>
            <a:ext cx="9832965" cy="1609344"/>
          </a:xfrm>
        </p:spPr>
        <p:txBody>
          <a:bodyPr>
            <a:normAutofit/>
          </a:bodyPr>
          <a:lstStyle/>
          <a:p>
            <a:r>
              <a:rPr lang="es-MX" sz="3600" dirty="0"/>
              <a:t>CANTO: UNA SOLA FE </a:t>
            </a:r>
          </a:p>
        </p:txBody>
      </p:sp>
      <p:pic>
        <p:nvPicPr>
          <p:cNvPr id="3" name="Karla Starnino">
            <a:hlinkClick r:id="" action="ppaction://media"/>
            <a:extLst>
              <a:ext uri="{FF2B5EF4-FFF2-40B4-BE49-F238E27FC236}">
                <a16:creationId xmlns:a16="http://schemas.microsoft.com/office/drawing/2014/main" id="{A5B8B17C-C8D8-7BBA-C866-70CE0FA6913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638300" y="924322"/>
            <a:ext cx="9702094" cy="5457428"/>
          </a:xfrm>
          <a:prstGeom prst="rect">
            <a:avLst/>
          </a:prstGeom>
        </p:spPr>
      </p:pic>
    </p:spTree>
    <p:extLst>
      <p:ext uri="{BB962C8B-B14F-4D97-AF65-F5344CB8AC3E}">
        <p14:creationId xmlns:p14="http://schemas.microsoft.com/office/powerpoint/2010/main" val="365218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844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2FD97-8CA7-8C0C-A0C8-584404793A03}"/>
            </a:ext>
          </a:extLst>
        </p:cNvPr>
        <p:cNvGrpSpPr/>
        <p:nvPr/>
      </p:nvGrpSpPr>
      <p:grpSpPr>
        <a:xfrm>
          <a:off x="0" y="0"/>
          <a:ext cx="0" cy="0"/>
          <a:chOff x="0" y="0"/>
          <a:chExt cx="0" cy="0"/>
        </a:xfrm>
      </p:grpSpPr>
      <p:sp>
        <p:nvSpPr>
          <p:cNvPr id="2" name="Título 1">
            <a:extLst>
              <a:ext uri="{FF2B5EF4-FFF2-40B4-BE49-F238E27FC236}">
                <a16:creationId xmlns:a16="http://schemas.microsoft.com/office/drawing/2014/main" id="{1CCD698F-3911-9943-3E6A-BF885BB734BB}"/>
              </a:ext>
            </a:extLst>
          </p:cNvPr>
          <p:cNvSpPr>
            <a:spLocks noGrp="1"/>
          </p:cNvSpPr>
          <p:nvPr>
            <p:ph type="title"/>
          </p:nvPr>
        </p:nvSpPr>
        <p:spPr>
          <a:xfrm>
            <a:off x="1076672" y="258468"/>
            <a:ext cx="6524278" cy="751182"/>
          </a:xfrm>
        </p:spPr>
        <p:txBody>
          <a:bodyPr>
            <a:normAutofit/>
          </a:bodyPr>
          <a:lstStyle/>
          <a:p>
            <a:r>
              <a:rPr lang="es-MX" sz="4000" dirty="0"/>
              <a:t>LA REALIDAD: </a:t>
            </a:r>
          </a:p>
        </p:txBody>
      </p:sp>
      <p:sp>
        <p:nvSpPr>
          <p:cNvPr id="4" name="CuadroTexto 3">
            <a:extLst>
              <a:ext uri="{FF2B5EF4-FFF2-40B4-BE49-F238E27FC236}">
                <a16:creationId xmlns:a16="http://schemas.microsoft.com/office/drawing/2014/main" id="{BB0A5D2D-1E82-CCE9-6CE2-EF003F7FAC20}"/>
              </a:ext>
            </a:extLst>
          </p:cNvPr>
          <p:cNvSpPr txBox="1"/>
          <p:nvPr/>
        </p:nvSpPr>
        <p:spPr>
          <a:xfrm>
            <a:off x="1076672" y="1289388"/>
            <a:ext cx="9925050" cy="2308324"/>
          </a:xfrm>
          <a:prstGeom prst="rect">
            <a:avLst/>
          </a:prstGeom>
          <a:noFill/>
        </p:spPr>
        <p:txBody>
          <a:bodyPr wrap="square">
            <a:spAutoFit/>
          </a:bodyPr>
          <a:lstStyle/>
          <a:p>
            <a:pPr marL="457200" algn="just"/>
            <a:r>
              <a:rPr lang="es-MX" sz="2400" dirty="0">
                <a:effectLst/>
                <a:latin typeface="Calibri" panose="020F0502020204030204" pitchFamily="34" charset="0"/>
                <a:ea typeface="Times New Roman" panose="02020603050405020304" pitchFamily="18" charset="0"/>
              </a:rPr>
              <a:t>Del </a:t>
            </a:r>
            <a:r>
              <a:rPr lang="es-MX" sz="2400" b="1" dirty="0">
                <a:effectLst/>
                <a:latin typeface="Calibri" panose="020F0502020204030204" pitchFamily="34" charset="0"/>
                <a:ea typeface="Times New Roman" panose="02020603050405020304" pitchFamily="18" charset="0"/>
              </a:rPr>
              <a:t>2006 al 2023 se han registrado alrededor de 117, 500 personas desaparecidas</a:t>
            </a:r>
            <a:r>
              <a:rPr lang="es-MX" sz="2400" dirty="0">
                <a:effectLst/>
                <a:latin typeface="Calibri" panose="020F0502020204030204" pitchFamily="34" charset="0"/>
                <a:ea typeface="Times New Roman" panose="02020603050405020304" pitchFamily="18" charset="0"/>
              </a:rPr>
              <a:t>. De las cuales </a:t>
            </a:r>
            <a:r>
              <a:rPr lang="es-MX" sz="2400" b="1" dirty="0">
                <a:effectLst/>
                <a:latin typeface="Calibri" panose="020F0502020204030204" pitchFamily="34" charset="0"/>
                <a:ea typeface="Times New Roman" panose="02020603050405020304" pitchFamily="18" charset="0"/>
              </a:rPr>
              <a:t>10,580 no fueron localizadas</a:t>
            </a:r>
            <a:r>
              <a:rPr lang="es-MX" sz="2400" dirty="0">
                <a:effectLst/>
                <a:latin typeface="Calibri" panose="020F0502020204030204" pitchFamily="34" charset="0"/>
                <a:ea typeface="Times New Roman" panose="02020603050405020304" pitchFamily="18" charset="0"/>
              </a:rPr>
              <a:t>.</a:t>
            </a:r>
            <a:endParaRPr lang="es-MX" sz="2400" dirty="0">
              <a:effectLst/>
              <a:latin typeface="Times New Roman" panose="02020603050405020304" pitchFamily="18" charset="0"/>
              <a:ea typeface="Times New Roman" panose="02020603050405020304" pitchFamily="18" charset="0"/>
            </a:endParaRPr>
          </a:p>
          <a:p>
            <a:pPr marL="457200" algn="just"/>
            <a:r>
              <a:rPr lang="es-MX" sz="2400" dirty="0">
                <a:effectLst/>
                <a:latin typeface="Calibri" panose="020F0502020204030204" pitchFamily="34" charset="0"/>
                <a:ea typeface="Times New Roman" panose="02020603050405020304" pitchFamily="18" charset="0"/>
              </a:rPr>
              <a:t>Estos resultados alarmantes, han hecho que </a:t>
            </a:r>
            <a:r>
              <a:rPr lang="es-MX" sz="2400" b="1" dirty="0">
                <a:effectLst/>
                <a:latin typeface="Calibri" panose="020F0502020204030204" pitchFamily="34" charset="0"/>
                <a:ea typeface="Times New Roman" panose="02020603050405020304" pitchFamily="18" charset="0"/>
              </a:rPr>
              <a:t>muchos grupos de familiares de los desaparecidos se organicen para llevar a cabo un plan de búsqueda.</a:t>
            </a:r>
            <a:endParaRPr lang="es-MX" sz="2400" dirty="0">
              <a:effectLst/>
              <a:latin typeface="Times New Roman" panose="02020603050405020304" pitchFamily="18" charset="0"/>
              <a:ea typeface="Times New Roman" panose="02020603050405020304" pitchFamily="18" charset="0"/>
            </a:endParaRPr>
          </a:p>
          <a:p>
            <a:pPr marL="457200" algn="just"/>
            <a:r>
              <a:rPr lang="es-MX" sz="2400" dirty="0">
                <a:effectLst/>
                <a:latin typeface="Calibri" panose="020F0502020204030204" pitchFamily="34" charset="0"/>
                <a:ea typeface="Times New Roman" panose="02020603050405020304" pitchFamily="18" charset="0"/>
              </a:rPr>
              <a:t> </a:t>
            </a:r>
            <a:endParaRPr lang="es-MX" sz="2400" dirty="0">
              <a:effectLst/>
              <a:latin typeface="Times New Roman" panose="02020603050405020304" pitchFamily="18" charset="0"/>
              <a:ea typeface="Times New Roman" panose="02020603050405020304" pitchFamily="18" charset="0"/>
            </a:endParaRPr>
          </a:p>
        </p:txBody>
      </p:sp>
      <p:pic>
        <p:nvPicPr>
          <p:cNvPr id="9" name="Imagen 8">
            <a:extLst>
              <a:ext uri="{FF2B5EF4-FFF2-40B4-BE49-F238E27FC236}">
                <a16:creationId xmlns:a16="http://schemas.microsoft.com/office/drawing/2014/main" id="{3A178074-DDBA-9F28-8A5D-A3CF775F17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9169" y="3651265"/>
            <a:ext cx="1917347" cy="1917347"/>
          </a:xfrm>
          <a:prstGeom prst="rect">
            <a:avLst/>
          </a:prstGeom>
        </p:spPr>
      </p:pic>
      <p:pic>
        <p:nvPicPr>
          <p:cNvPr id="11" name="Imagen 10">
            <a:extLst>
              <a:ext uri="{FF2B5EF4-FFF2-40B4-BE49-F238E27FC236}">
                <a16:creationId xmlns:a16="http://schemas.microsoft.com/office/drawing/2014/main" id="{D33071F4-AD53-D7F2-E80D-8C6F1AADC4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8554" y="3607400"/>
            <a:ext cx="4148118" cy="2074059"/>
          </a:xfrm>
          <a:prstGeom prst="rect">
            <a:avLst/>
          </a:prstGeom>
        </p:spPr>
      </p:pic>
      <p:pic>
        <p:nvPicPr>
          <p:cNvPr id="13" name="Imagen 12">
            <a:extLst>
              <a:ext uri="{FF2B5EF4-FFF2-40B4-BE49-F238E27FC236}">
                <a16:creationId xmlns:a16="http://schemas.microsoft.com/office/drawing/2014/main" id="{3710EBE4-6D02-871E-C0C0-DBA23AF67B1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0503" y="3651265"/>
            <a:ext cx="3848907" cy="2155388"/>
          </a:xfrm>
          <a:prstGeom prst="rect">
            <a:avLst/>
          </a:prstGeom>
        </p:spPr>
      </p:pic>
    </p:spTree>
    <p:extLst>
      <p:ext uri="{BB962C8B-B14F-4D97-AF65-F5344CB8AC3E}">
        <p14:creationId xmlns:p14="http://schemas.microsoft.com/office/powerpoint/2010/main" val="36262651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BDC75C5-179A-FF5D-85BD-D18E70EA8DEC}"/>
              </a:ext>
            </a:extLst>
          </p:cNvPr>
          <p:cNvSpPr>
            <a:spLocks noGrp="1"/>
          </p:cNvSpPr>
          <p:nvPr>
            <p:ph type="title"/>
          </p:nvPr>
        </p:nvSpPr>
        <p:spPr>
          <a:xfrm>
            <a:off x="900515" y="307455"/>
            <a:ext cx="8774063" cy="1609344"/>
          </a:xfrm>
        </p:spPr>
        <p:txBody>
          <a:bodyPr>
            <a:normAutofit/>
          </a:bodyPr>
          <a:lstStyle/>
          <a:p>
            <a:r>
              <a:rPr lang="es-MX" sz="4800" dirty="0"/>
              <a:t>LECTURA BIBLICA: Lc 2, 42-51 </a:t>
            </a:r>
            <a:br>
              <a:rPr lang="es-MX" sz="1800" dirty="0">
                <a:effectLst/>
                <a:latin typeface="Calibri" panose="020F0502020204030204" pitchFamily="34" charset="0"/>
                <a:ea typeface="Calibri" panose="020F0502020204030204" pitchFamily="34" charset="0"/>
                <a:cs typeface="Times New Roman" panose="02020603050405020304" pitchFamily="18" charset="0"/>
              </a:rPr>
            </a:br>
            <a:endParaRPr lang="es-MX" sz="4800" dirty="0"/>
          </a:p>
        </p:txBody>
      </p:sp>
      <p:pic>
        <p:nvPicPr>
          <p:cNvPr id="6" name="Imagen 5">
            <a:extLst>
              <a:ext uri="{FF2B5EF4-FFF2-40B4-BE49-F238E27FC236}">
                <a16:creationId xmlns:a16="http://schemas.microsoft.com/office/drawing/2014/main" id="{64874F9C-1DBE-5A28-1C4D-675D143F4F0A}"/>
              </a:ext>
            </a:extLst>
          </p:cNvPr>
          <p:cNvPicPr>
            <a:picLocks noChangeAspect="1"/>
          </p:cNvPicPr>
          <p:nvPr/>
        </p:nvPicPr>
        <p:blipFill>
          <a:blip r:embed="rId2"/>
          <a:stretch>
            <a:fillRect/>
          </a:stretch>
        </p:blipFill>
        <p:spPr>
          <a:xfrm>
            <a:off x="10096500" y="98719"/>
            <a:ext cx="1609946" cy="1223060"/>
          </a:xfrm>
          <a:prstGeom prst="rect">
            <a:avLst/>
          </a:prstGeom>
        </p:spPr>
      </p:pic>
      <p:sp>
        <p:nvSpPr>
          <p:cNvPr id="5" name="CuadroTexto 4">
            <a:extLst>
              <a:ext uri="{FF2B5EF4-FFF2-40B4-BE49-F238E27FC236}">
                <a16:creationId xmlns:a16="http://schemas.microsoft.com/office/drawing/2014/main" id="{587D06A3-5EFD-E69F-6605-8D2BB5ED8F9C}"/>
              </a:ext>
            </a:extLst>
          </p:cNvPr>
          <p:cNvSpPr txBox="1"/>
          <p:nvPr/>
        </p:nvSpPr>
        <p:spPr>
          <a:xfrm>
            <a:off x="1814915" y="6027325"/>
            <a:ext cx="9335911" cy="523220"/>
          </a:xfrm>
          <a:prstGeom prst="rect">
            <a:avLst/>
          </a:prstGeom>
          <a:noFill/>
        </p:spPr>
        <p:txBody>
          <a:bodyPr wrap="square">
            <a:spAutoFit/>
          </a:bodyPr>
          <a:lstStyle/>
          <a:p>
            <a:r>
              <a:rPr lang="es-MX" sz="2800" cap="all" spc="200" dirty="0">
                <a:solidFill>
                  <a:schemeClr val="tx2"/>
                </a:solidFill>
                <a:latin typeface="+mj-lt"/>
                <a:ea typeface="+mj-ea"/>
                <a:cs typeface="+mj-cs"/>
              </a:rPr>
              <a:t>Momento de silencio para reflexionAR</a:t>
            </a:r>
          </a:p>
        </p:txBody>
      </p:sp>
      <p:sp>
        <p:nvSpPr>
          <p:cNvPr id="4" name="CuadroTexto 3">
            <a:extLst>
              <a:ext uri="{FF2B5EF4-FFF2-40B4-BE49-F238E27FC236}">
                <a16:creationId xmlns:a16="http://schemas.microsoft.com/office/drawing/2014/main" id="{8B5DCF29-8F4A-E3FB-9B7B-E6433FB1FF96}"/>
              </a:ext>
            </a:extLst>
          </p:cNvPr>
          <p:cNvSpPr txBox="1"/>
          <p:nvPr/>
        </p:nvSpPr>
        <p:spPr>
          <a:xfrm>
            <a:off x="765753" y="1112127"/>
            <a:ext cx="9043585" cy="4524315"/>
          </a:xfrm>
          <a:prstGeom prst="rect">
            <a:avLst/>
          </a:prstGeom>
          <a:noFill/>
        </p:spPr>
        <p:txBody>
          <a:bodyPr wrap="square">
            <a:spAutoFit/>
          </a:bodyPr>
          <a:lstStyle/>
          <a:p>
            <a:pPr marL="457200" algn="just"/>
            <a:r>
              <a:rPr lang="es-MX" i="1" dirty="0">
                <a:effectLst/>
                <a:latin typeface="Calibri" panose="020F0502020204030204" pitchFamily="34" charset="0"/>
                <a:ea typeface="Times New Roman" panose="02020603050405020304" pitchFamily="18" charset="0"/>
              </a:rPr>
              <a:t>“Cuando Jesús cumplió los doce años, subió también con ellos a la fiesta, pues así había de ser.</a:t>
            </a:r>
            <a:endParaRPr lang="es-MX" dirty="0">
              <a:effectLst/>
              <a:latin typeface="Times New Roman" panose="02020603050405020304" pitchFamily="18" charset="0"/>
              <a:ea typeface="Times New Roman" panose="02020603050405020304" pitchFamily="18" charset="0"/>
            </a:endParaRPr>
          </a:p>
          <a:p>
            <a:pPr marL="457200" algn="just"/>
            <a:r>
              <a:rPr lang="es-MX" i="1" dirty="0">
                <a:effectLst/>
                <a:latin typeface="Calibri" panose="020F0502020204030204" pitchFamily="34" charset="0"/>
                <a:ea typeface="Times New Roman" panose="02020603050405020304" pitchFamily="18" charset="0"/>
              </a:rPr>
              <a:t>Al terminar los días de la fiesta regresaron, pero el niño Jesús se quedó en Jerusalén sin que sus padres lo supieran.</a:t>
            </a:r>
            <a:endParaRPr lang="es-MX" dirty="0">
              <a:effectLst/>
              <a:latin typeface="Times New Roman" panose="02020603050405020304" pitchFamily="18" charset="0"/>
              <a:ea typeface="Times New Roman" panose="02020603050405020304" pitchFamily="18" charset="0"/>
            </a:endParaRPr>
          </a:p>
          <a:p>
            <a:pPr marL="457200" algn="just"/>
            <a:r>
              <a:rPr lang="es-MX" i="1" dirty="0">
                <a:effectLst/>
                <a:latin typeface="Calibri" panose="020F0502020204030204" pitchFamily="34" charset="0"/>
                <a:ea typeface="Times New Roman" panose="02020603050405020304" pitchFamily="18" charset="0"/>
              </a:rPr>
              <a:t> Seguros de que estaba con la caravana de vuelta, caminaron todo un día. Después se pusieron a buscarlo entre sus parientes y conocidos.</a:t>
            </a:r>
            <a:endParaRPr lang="es-MX" dirty="0">
              <a:effectLst/>
              <a:latin typeface="Times New Roman" panose="02020603050405020304" pitchFamily="18" charset="0"/>
              <a:ea typeface="Times New Roman" panose="02020603050405020304" pitchFamily="18" charset="0"/>
            </a:endParaRPr>
          </a:p>
          <a:p>
            <a:pPr marL="457200" algn="just"/>
            <a:r>
              <a:rPr lang="es-MX" i="1" dirty="0">
                <a:effectLst/>
                <a:latin typeface="Calibri" panose="020F0502020204030204" pitchFamily="34" charset="0"/>
                <a:ea typeface="Times New Roman" panose="02020603050405020304" pitchFamily="18" charset="0"/>
              </a:rPr>
              <a:t> Como no lo encontraran, volvieron a Jerusalén en su búsqueda.</a:t>
            </a:r>
            <a:endParaRPr lang="es-MX" dirty="0">
              <a:effectLst/>
              <a:latin typeface="Times New Roman" panose="02020603050405020304" pitchFamily="18" charset="0"/>
              <a:ea typeface="Times New Roman" panose="02020603050405020304" pitchFamily="18" charset="0"/>
            </a:endParaRPr>
          </a:p>
          <a:p>
            <a:pPr marL="457200" algn="just"/>
            <a:r>
              <a:rPr lang="es-MX" i="1" dirty="0">
                <a:effectLst/>
                <a:latin typeface="Calibri" panose="020F0502020204030204" pitchFamily="34" charset="0"/>
                <a:ea typeface="Times New Roman" panose="02020603050405020304" pitchFamily="18" charset="0"/>
              </a:rPr>
              <a:t> Al tercer día lo hallaron en el Templo, sentado en medio de los maestros de la Ley, escuchándolos y haciéndoles preguntas.</a:t>
            </a:r>
            <a:endParaRPr lang="es-MX" dirty="0">
              <a:effectLst/>
              <a:latin typeface="Times New Roman" panose="02020603050405020304" pitchFamily="18" charset="0"/>
              <a:ea typeface="Times New Roman" panose="02020603050405020304" pitchFamily="18" charset="0"/>
            </a:endParaRPr>
          </a:p>
          <a:p>
            <a:pPr marL="457200" algn="just"/>
            <a:r>
              <a:rPr lang="es-MX" i="1" dirty="0">
                <a:effectLst/>
                <a:latin typeface="Calibri" panose="020F0502020204030204" pitchFamily="34" charset="0"/>
                <a:ea typeface="Times New Roman" panose="02020603050405020304" pitchFamily="18" charset="0"/>
              </a:rPr>
              <a:t>Todos los que le oían quedaban asombrados de su inteligencia y de sus respuestas.</a:t>
            </a:r>
            <a:endParaRPr lang="es-MX" dirty="0">
              <a:effectLst/>
              <a:latin typeface="Times New Roman" panose="02020603050405020304" pitchFamily="18" charset="0"/>
              <a:ea typeface="Times New Roman" panose="02020603050405020304" pitchFamily="18" charset="0"/>
            </a:endParaRPr>
          </a:p>
          <a:p>
            <a:pPr marL="457200" algn="just"/>
            <a:r>
              <a:rPr lang="es-MX" i="1" dirty="0">
                <a:effectLst/>
                <a:latin typeface="Calibri" panose="020F0502020204030204" pitchFamily="34" charset="0"/>
                <a:ea typeface="Times New Roman" panose="02020603050405020304" pitchFamily="18" charset="0"/>
              </a:rPr>
              <a:t> Sus padres se emocionaron mucho al verlo; su madre le decía: 'Hijo, ¿por qué nos has hecho esto? Tu padre y yo hemos estado muy angustiados mientras te buscábamos.</a:t>
            </a:r>
            <a:endParaRPr lang="es-MX" dirty="0">
              <a:effectLst/>
              <a:latin typeface="Times New Roman" panose="02020603050405020304" pitchFamily="18" charset="0"/>
              <a:ea typeface="Times New Roman" panose="02020603050405020304" pitchFamily="18" charset="0"/>
            </a:endParaRPr>
          </a:p>
          <a:p>
            <a:pPr marL="457200" algn="just"/>
            <a:r>
              <a:rPr lang="es-MX" i="1" dirty="0">
                <a:effectLst/>
                <a:latin typeface="Calibri" panose="020F0502020204030204" pitchFamily="34" charset="0"/>
                <a:ea typeface="Times New Roman" panose="02020603050405020304" pitchFamily="18" charset="0"/>
              </a:rPr>
              <a:t> El les contestó: '¿Y por qué me buscaban? ¿No saben que yo debo estar donde mi Padre?'</a:t>
            </a:r>
            <a:endParaRPr lang="es-MX" dirty="0">
              <a:effectLst/>
              <a:latin typeface="Times New Roman" panose="02020603050405020304" pitchFamily="18" charset="0"/>
              <a:ea typeface="Times New Roman" panose="02020603050405020304" pitchFamily="18" charset="0"/>
            </a:endParaRPr>
          </a:p>
          <a:p>
            <a:pPr marL="457200" algn="just"/>
            <a:r>
              <a:rPr lang="es-MX" i="1" dirty="0">
                <a:effectLst/>
                <a:latin typeface="Calibri" panose="020F0502020204030204" pitchFamily="34" charset="0"/>
                <a:ea typeface="Times New Roman" panose="02020603050405020304" pitchFamily="18" charset="0"/>
              </a:rPr>
              <a:t> Pero ellos no comprendieron esta respuesta.</a:t>
            </a:r>
            <a:endParaRPr lang="es-MX" dirty="0">
              <a:effectLst/>
              <a:latin typeface="Times New Roman" panose="02020603050405020304" pitchFamily="18" charset="0"/>
              <a:ea typeface="Times New Roman" panose="02020603050405020304" pitchFamily="18" charset="0"/>
            </a:endParaRPr>
          </a:p>
          <a:p>
            <a:pPr algn="just"/>
            <a:r>
              <a:rPr lang="es-MX" i="1" dirty="0">
                <a:effectLst/>
                <a:latin typeface="Calibri" panose="020F0502020204030204" pitchFamily="34" charset="0"/>
                <a:ea typeface="Calibri" panose="020F0502020204030204" pitchFamily="34" charset="0"/>
              </a:rPr>
              <a:t>         Jesús entonces regresó con ellos, llegando a Nazaret. Posteriormente siguió obedeciéndoles. Su madre,            por su parte, guardaba todas estas cosas en su corazón” </a:t>
            </a:r>
            <a:endParaRPr lang="es-MX" dirty="0"/>
          </a:p>
        </p:txBody>
      </p:sp>
      <p:pic>
        <p:nvPicPr>
          <p:cNvPr id="8" name="Imagen 7">
            <a:extLst>
              <a:ext uri="{FF2B5EF4-FFF2-40B4-BE49-F238E27FC236}">
                <a16:creationId xmlns:a16="http://schemas.microsoft.com/office/drawing/2014/main" id="{012EDFFE-ADEA-808F-1632-D43EC77363C4}"/>
              </a:ext>
            </a:extLst>
          </p:cNvPr>
          <p:cNvPicPr>
            <a:picLocks noChangeAspect="1"/>
          </p:cNvPicPr>
          <p:nvPr/>
        </p:nvPicPr>
        <p:blipFill>
          <a:blip r:embed="rId3"/>
          <a:stretch>
            <a:fillRect/>
          </a:stretch>
        </p:blipFill>
        <p:spPr>
          <a:xfrm>
            <a:off x="9890422" y="3503773"/>
            <a:ext cx="1969280" cy="1123714"/>
          </a:xfrm>
          <a:prstGeom prst="rect">
            <a:avLst/>
          </a:prstGeom>
        </p:spPr>
      </p:pic>
      <p:pic>
        <p:nvPicPr>
          <p:cNvPr id="9" name="Imagen 8">
            <a:extLst>
              <a:ext uri="{FF2B5EF4-FFF2-40B4-BE49-F238E27FC236}">
                <a16:creationId xmlns:a16="http://schemas.microsoft.com/office/drawing/2014/main" id="{22D7B4EB-7002-0EFE-288C-24471481753B}"/>
              </a:ext>
            </a:extLst>
          </p:cNvPr>
          <p:cNvPicPr>
            <a:picLocks noChangeAspect="1"/>
          </p:cNvPicPr>
          <p:nvPr/>
        </p:nvPicPr>
        <p:blipFill>
          <a:blip r:embed="rId4"/>
          <a:stretch>
            <a:fillRect/>
          </a:stretch>
        </p:blipFill>
        <p:spPr>
          <a:xfrm>
            <a:off x="9889354" y="1969070"/>
            <a:ext cx="1970348" cy="1123714"/>
          </a:xfrm>
          <a:prstGeom prst="rect">
            <a:avLst/>
          </a:prstGeom>
        </p:spPr>
      </p:pic>
    </p:spTree>
    <p:extLst>
      <p:ext uri="{BB962C8B-B14F-4D97-AF65-F5344CB8AC3E}">
        <p14:creationId xmlns:p14="http://schemas.microsoft.com/office/powerpoint/2010/main" val="24130875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FF81599-3B7B-95F5-7827-95CCFF934BE5}"/>
              </a:ext>
            </a:extLst>
          </p:cNvPr>
          <p:cNvSpPr txBox="1"/>
          <p:nvPr/>
        </p:nvSpPr>
        <p:spPr>
          <a:xfrm>
            <a:off x="1019175" y="262525"/>
            <a:ext cx="10153650" cy="6324808"/>
          </a:xfrm>
          <a:prstGeom prst="rect">
            <a:avLst/>
          </a:prstGeom>
          <a:noFill/>
        </p:spPr>
        <p:txBody>
          <a:bodyPr wrap="square">
            <a:spAutoFit/>
          </a:bodyPr>
          <a:lstStyle/>
          <a:p>
            <a:pPr marL="457200"/>
            <a:r>
              <a:rPr lang="es-MX" sz="2000" b="1" dirty="0">
                <a:effectLst/>
                <a:latin typeface="Calibri" panose="020F0502020204030204" pitchFamily="34" charset="0"/>
                <a:ea typeface="Times New Roman" panose="02020603050405020304" pitchFamily="18" charset="0"/>
              </a:rPr>
              <a:t>BRIGADA NACIONAL DE BUSQUEDA DE PERSONAS DESAPARECIDAS (BNB)</a:t>
            </a:r>
            <a:endParaRPr lang="es-MX" sz="2000" dirty="0">
              <a:effectLst/>
              <a:latin typeface="Times New Roman" panose="02020603050405020304" pitchFamily="18" charset="0"/>
              <a:ea typeface="Times New Roman" panose="02020603050405020304" pitchFamily="18" charset="0"/>
            </a:endParaRPr>
          </a:p>
          <a:p>
            <a:pPr marL="457200"/>
            <a:r>
              <a:rPr lang="es-MX" sz="1800" dirty="0">
                <a:effectLst/>
                <a:latin typeface="Calibri" panose="020F0502020204030204" pitchFamily="34" charset="0"/>
                <a:ea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endParaRPr>
          </a:p>
          <a:p>
            <a:pPr marL="457200"/>
            <a:r>
              <a:rPr lang="es-MX" sz="2000" dirty="0">
                <a:effectLst/>
                <a:latin typeface="Calibri" panose="020F0502020204030204" pitchFamily="34" charset="0"/>
                <a:ea typeface="Times New Roman" panose="02020603050405020304" pitchFamily="18" charset="0"/>
              </a:rPr>
              <a:t>“</a:t>
            </a:r>
            <a:r>
              <a:rPr lang="es-MX" sz="2000" i="1" dirty="0">
                <a:effectLst/>
                <a:latin typeface="Calibri" panose="020F0502020204030204" pitchFamily="34" charset="0"/>
                <a:ea typeface="Times New Roman" panose="02020603050405020304" pitchFamily="18" charset="0"/>
              </a:rPr>
              <a:t>Un modelo integral de búsqueda desde los colectivos de familiares y seres queridos de personas desaparecidas</a:t>
            </a:r>
            <a:r>
              <a:rPr lang="es-MX" sz="2000" dirty="0">
                <a:effectLst/>
                <a:latin typeface="Calibri" panose="020F0502020204030204" pitchFamily="34" charset="0"/>
                <a:ea typeface="Times New Roman" panose="02020603050405020304" pitchFamily="18" charset="0"/>
              </a:rPr>
              <a:t>”</a:t>
            </a:r>
            <a:endParaRPr lang="es-MX" sz="2000" dirty="0">
              <a:effectLst/>
              <a:latin typeface="Times New Roman" panose="02020603050405020304" pitchFamily="18" charset="0"/>
              <a:ea typeface="Times New Roman" panose="02020603050405020304" pitchFamily="18" charset="0"/>
            </a:endParaRPr>
          </a:p>
          <a:p>
            <a:pPr marL="457200"/>
            <a:r>
              <a:rPr lang="es-MX" sz="1800" dirty="0">
                <a:effectLst/>
                <a:latin typeface="Calibri" panose="020F0502020204030204" pitchFamily="34" charset="0"/>
                <a:ea typeface="Times New Roman" panose="02020603050405020304" pitchFamily="18" charset="0"/>
              </a:rPr>
              <a:t>  </a:t>
            </a:r>
            <a:endParaRPr lang="es-MX" sz="1800" dirty="0">
              <a:effectLst/>
              <a:latin typeface="Times New Roman" panose="02020603050405020304" pitchFamily="18" charset="0"/>
              <a:ea typeface="Times New Roman" panose="02020603050405020304" pitchFamily="18" charset="0"/>
            </a:endParaRPr>
          </a:p>
          <a:p>
            <a:pPr>
              <a:lnSpc>
                <a:spcPct val="107000"/>
              </a:lnSpc>
              <a:spcAft>
                <a:spcPts val="800"/>
              </a:spcAft>
            </a:pPr>
            <a:r>
              <a:rPr lang="es-MX" b="1" dirty="0">
                <a:effectLst/>
                <a:latin typeface="Calibri" panose="020F0502020204030204" pitchFamily="34" charset="0"/>
                <a:ea typeface="Calibri" panose="020F0502020204030204" pitchFamily="34" charset="0"/>
                <a:cs typeface="Calibri" panose="020F0502020204030204" pitchFamily="34" charset="0"/>
              </a:rPr>
              <a:t>¿Qué es la BNB?</a:t>
            </a:r>
            <a:endParaRPr lang="es-MX"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Font typeface="Wingdings" pitchFamily="2" charset="2"/>
              <a:buChar char=""/>
              <a:tabLst>
                <a:tab pos="457200" algn="l"/>
              </a:tabLst>
            </a:pPr>
            <a:r>
              <a:rPr lang="es-MX" sz="2000" dirty="0">
                <a:effectLst/>
                <a:latin typeface="Calibri" panose="020F0502020204030204" pitchFamily="34" charset="0"/>
                <a:ea typeface="Times New Roman" panose="02020603050405020304" pitchFamily="18" charset="0"/>
              </a:rPr>
              <a:t>La </a:t>
            </a:r>
            <a:r>
              <a:rPr lang="es-MX" sz="2000" b="1" dirty="0">
                <a:effectLst/>
                <a:latin typeface="Calibri" panose="020F0502020204030204" pitchFamily="34" charset="0"/>
                <a:ea typeface="Times New Roman" panose="02020603050405020304" pitchFamily="18" charset="0"/>
              </a:rPr>
              <a:t>Brigada Nacional de Búsqueda de Personas Desaparecidas (BNB) </a:t>
            </a:r>
            <a:r>
              <a:rPr lang="es-MX" sz="2000" dirty="0">
                <a:effectLst/>
                <a:latin typeface="Calibri" panose="020F0502020204030204" pitchFamily="34" charset="0"/>
                <a:ea typeface="Times New Roman" panose="02020603050405020304" pitchFamily="18" charset="0"/>
              </a:rPr>
              <a:t>nace de un proceso organizativo impulsado desde de la Red de Enlaces Nacionales, la cual agrupa a más de 1</a:t>
            </a:r>
            <a:r>
              <a:rPr lang="es-ES" sz="2000" dirty="0">
                <a:effectLst/>
                <a:latin typeface="Calibri" panose="020F0502020204030204" pitchFamily="34" charset="0"/>
                <a:ea typeface="Times New Roman" panose="02020603050405020304" pitchFamily="18" charset="0"/>
              </a:rPr>
              <a:t>90</a:t>
            </a:r>
            <a:r>
              <a:rPr lang="es-MX" sz="2000" dirty="0">
                <a:effectLst/>
                <a:latin typeface="Calibri" panose="020F0502020204030204" pitchFamily="34" charset="0"/>
                <a:ea typeface="Times New Roman" panose="02020603050405020304" pitchFamily="18" charset="0"/>
              </a:rPr>
              <a:t> colectivos de familiares de personas desaparecidas en 27 Estados de la República.</a:t>
            </a:r>
            <a:endParaRPr lang="es-MX" sz="2000" dirty="0">
              <a:effectLst/>
              <a:latin typeface="Times New Roman" panose="02020603050405020304" pitchFamily="18" charset="0"/>
              <a:ea typeface="Times New Roman" panose="02020603050405020304" pitchFamily="18" charset="0"/>
            </a:endParaRPr>
          </a:p>
          <a:p>
            <a:pPr marL="342900" lvl="0" indent="-342900" algn="just">
              <a:lnSpc>
                <a:spcPct val="107000"/>
              </a:lnSpc>
              <a:spcAft>
                <a:spcPts val="800"/>
              </a:spcAft>
              <a:buFont typeface="Wingdings" pitchFamily="2" charset="2"/>
              <a:buChar char=""/>
              <a:tabLst>
                <a:tab pos="457200" algn="l"/>
              </a:tabLst>
            </a:pPr>
            <a:r>
              <a:rPr lang="es-MX" sz="2000" dirty="0">
                <a:effectLst/>
                <a:latin typeface="Calibri" panose="020F0502020204030204" pitchFamily="34" charset="0"/>
                <a:ea typeface="Times New Roman" panose="02020603050405020304" pitchFamily="18" charset="0"/>
              </a:rPr>
              <a:t>Busca fortalecer los procesos locales y maximizar la capacidad de búsqueda e incidencia de los colectivos. </a:t>
            </a:r>
            <a:endParaRPr lang="es-MX" sz="2000" dirty="0">
              <a:effectLst/>
              <a:latin typeface="Times New Roman" panose="02020603050405020304" pitchFamily="18" charset="0"/>
              <a:ea typeface="Times New Roman" panose="02020603050405020304" pitchFamily="18" charset="0"/>
            </a:endParaRPr>
          </a:p>
          <a:p>
            <a:pPr marL="342900" lvl="0" indent="-342900" algn="just">
              <a:lnSpc>
                <a:spcPct val="107000"/>
              </a:lnSpc>
              <a:spcAft>
                <a:spcPts val="800"/>
              </a:spcAft>
              <a:buFont typeface="Wingdings" pitchFamily="2" charset="2"/>
              <a:buChar char=""/>
              <a:tabLst>
                <a:tab pos="457200" algn="l"/>
              </a:tabLst>
            </a:pPr>
            <a:r>
              <a:rPr lang="es-MX" sz="2000" dirty="0">
                <a:effectLst/>
                <a:latin typeface="Calibri" panose="020F0502020204030204" pitchFamily="34" charset="0"/>
                <a:ea typeface="Times New Roman" panose="02020603050405020304" pitchFamily="18" charset="0"/>
              </a:rPr>
              <a:t>Es realizada por </a:t>
            </a:r>
            <a:r>
              <a:rPr lang="es-MX" sz="2000" b="1" dirty="0">
                <a:effectLst/>
                <a:latin typeface="Calibri" panose="020F0502020204030204" pitchFamily="34" charset="0"/>
                <a:ea typeface="Times New Roman" panose="02020603050405020304" pitchFamily="18" charset="0"/>
              </a:rPr>
              <a:t>familiares de personas desaparecidas</a:t>
            </a:r>
            <a:r>
              <a:rPr lang="es-MX" sz="2000" dirty="0">
                <a:effectLst/>
                <a:latin typeface="Calibri" panose="020F0502020204030204" pitchFamily="34" charset="0"/>
                <a:ea typeface="Times New Roman" panose="02020603050405020304" pitchFamily="18" charset="0"/>
              </a:rPr>
              <a:t> de todo el país, organizadas en colectivos, con el apoyo solidario de personas e instituciones con presencia nacional tales como Centro De Derechos Humanos Miguel Agustín Pro, ReverdeSER Colectivo, Brigada de Paz Marabunta, Centro de Estudios Ecuménicos,  Instituto Mexicano de Doctrina Social Cristiana, Servicio Paz y Justicia</a:t>
            </a:r>
            <a:r>
              <a:rPr lang="es-MX" sz="2000" b="1" dirty="0">
                <a:effectLst/>
                <a:latin typeface="Calibri" panose="020F0502020204030204" pitchFamily="34" charset="0"/>
                <a:ea typeface="Times New Roman" panose="02020603050405020304" pitchFamily="18" charset="0"/>
              </a:rPr>
              <a:t> </a:t>
            </a:r>
            <a:r>
              <a:rPr lang="es-MX" sz="2000" dirty="0">
                <a:effectLst/>
                <a:latin typeface="Calibri" panose="020F0502020204030204" pitchFamily="34" charset="0"/>
                <a:ea typeface="Times New Roman" panose="02020603050405020304" pitchFamily="18" charset="0"/>
              </a:rPr>
              <a:t>(SERPAJ)</a:t>
            </a:r>
            <a:r>
              <a:rPr lang="es-MX" sz="2000" b="1" dirty="0">
                <a:effectLst/>
                <a:latin typeface="Calibri" panose="020F0502020204030204" pitchFamily="34" charset="0"/>
                <a:ea typeface="Times New Roman" panose="02020603050405020304" pitchFamily="18" charset="0"/>
              </a:rPr>
              <a:t> </a:t>
            </a:r>
            <a:r>
              <a:rPr lang="es-MX" sz="2000" dirty="0">
                <a:effectLst/>
                <a:latin typeface="Calibri" panose="020F0502020204030204" pitchFamily="34" charset="0"/>
                <a:ea typeface="Times New Roman" panose="02020603050405020304" pitchFamily="18" charset="0"/>
              </a:rPr>
              <a:t>además del apoyo solidario de comunidades de fe como las Religiosas de Jesús María, la Iglesia Metodista y la Iglesia Anglicana de México, entre otras instituciones.</a:t>
            </a:r>
            <a:endParaRPr lang="es-MX"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0529716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F61B16B8-F52B-7DAB-9F72-23B2A7D276A6}"/>
              </a:ext>
            </a:extLst>
          </p:cNvPr>
          <p:cNvSpPr txBox="1"/>
          <p:nvPr/>
        </p:nvSpPr>
        <p:spPr>
          <a:xfrm>
            <a:off x="1501724" y="265814"/>
            <a:ext cx="9188549" cy="1938992"/>
          </a:xfrm>
          <a:prstGeom prst="rect">
            <a:avLst/>
          </a:prstGeom>
          <a:noFill/>
        </p:spPr>
        <p:txBody>
          <a:bodyPr wrap="square">
            <a:spAutoFit/>
          </a:bodyPr>
          <a:lstStyle/>
          <a:p>
            <a:pPr marL="457200"/>
            <a:r>
              <a:rPr lang="es-MX" sz="2000" b="1" dirty="0">
                <a:effectLst/>
                <a:latin typeface="Calibri" panose="020F0502020204030204" pitchFamily="34" charset="0"/>
                <a:ea typeface="Times New Roman" panose="02020603050405020304" pitchFamily="18" charset="0"/>
              </a:rPr>
              <a:t>BNB</a:t>
            </a:r>
            <a:r>
              <a:rPr lang="es-MX" sz="2000" dirty="0">
                <a:effectLst/>
                <a:latin typeface="Calibri" panose="020F0502020204030204" pitchFamily="34" charset="0"/>
                <a:ea typeface="Times New Roman" panose="02020603050405020304" pitchFamily="18" charset="0"/>
              </a:rPr>
              <a:t> ha desarrollado una propuesta integral que pueden dividirse en dos grandes categorías: </a:t>
            </a:r>
            <a:endParaRPr lang="es-MX" sz="2000" dirty="0">
              <a:effectLst/>
              <a:latin typeface="Times New Roman" panose="02020603050405020304" pitchFamily="18" charset="0"/>
              <a:ea typeface="Times New Roman" panose="02020603050405020304" pitchFamily="18" charset="0"/>
            </a:endParaRPr>
          </a:p>
          <a:p>
            <a:pPr marL="457200"/>
            <a:r>
              <a:rPr lang="es-MX" sz="2000" dirty="0">
                <a:effectLst/>
                <a:latin typeface="Calibri" panose="020F0502020204030204" pitchFamily="34" charset="0"/>
                <a:ea typeface="Times New Roman" panose="02020603050405020304" pitchFamily="18" charset="0"/>
              </a:rPr>
              <a:t>1) </a:t>
            </a:r>
            <a:r>
              <a:rPr lang="es-MX" sz="2000" b="1" dirty="0">
                <a:effectLst/>
                <a:latin typeface="Calibri" panose="020F0502020204030204" pitchFamily="34" charset="0"/>
                <a:ea typeface="Times New Roman" panose="02020603050405020304" pitchFamily="18" charset="0"/>
              </a:rPr>
              <a:t>Intervención humanitaria - BÚSQUEDA</a:t>
            </a:r>
            <a:endParaRPr lang="es-MX" sz="2000" b="1" dirty="0">
              <a:effectLst/>
              <a:latin typeface="Times New Roman" panose="02020603050405020304" pitchFamily="18" charset="0"/>
              <a:ea typeface="Times New Roman" panose="02020603050405020304" pitchFamily="18" charset="0"/>
            </a:endParaRPr>
          </a:p>
          <a:p>
            <a:pPr marL="457200"/>
            <a:r>
              <a:rPr lang="es-MX" sz="2000" dirty="0">
                <a:effectLst/>
                <a:latin typeface="Calibri" panose="020F0502020204030204" pitchFamily="34" charset="0"/>
                <a:ea typeface="Times New Roman" panose="02020603050405020304" pitchFamily="18" charset="0"/>
              </a:rPr>
              <a:t>2) </a:t>
            </a:r>
            <a:r>
              <a:rPr lang="es-MX" sz="2000" b="1" dirty="0">
                <a:effectLst/>
                <a:latin typeface="Calibri" panose="020F0502020204030204" pitchFamily="34" charset="0"/>
                <a:ea typeface="Times New Roman" panose="02020603050405020304" pitchFamily="18" charset="0"/>
              </a:rPr>
              <a:t>Prevención de la desaparición, construcción de Paz y reconstrucción del tejido social</a:t>
            </a:r>
            <a:endParaRPr lang="es-MX" sz="2000" b="1" dirty="0">
              <a:effectLst/>
              <a:latin typeface="Times New Roman" panose="02020603050405020304" pitchFamily="18" charset="0"/>
              <a:ea typeface="Times New Roman" panose="02020603050405020304" pitchFamily="18" charset="0"/>
            </a:endParaRPr>
          </a:p>
          <a:p>
            <a:pPr marL="457200"/>
            <a:r>
              <a:rPr lang="es-MX" sz="2000" dirty="0">
                <a:effectLst/>
                <a:latin typeface="Calibri" panose="020F0502020204030204" pitchFamily="34" charset="0"/>
                <a:ea typeface="Times New Roman" panose="02020603050405020304" pitchFamily="18" charset="0"/>
              </a:rPr>
              <a:t> </a:t>
            </a:r>
            <a:endParaRPr lang="es-MX" sz="2000" dirty="0">
              <a:effectLst/>
              <a:latin typeface="Times New Roman" panose="02020603050405020304" pitchFamily="18" charset="0"/>
              <a:ea typeface="Times New Roman" panose="02020603050405020304" pitchFamily="18" charset="0"/>
            </a:endParaRPr>
          </a:p>
        </p:txBody>
      </p:sp>
      <p:graphicFrame>
        <p:nvGraphicFramePr>
          <p:cNvPr id="10" name="Tabla 9">
            <a:extLst>
              <a:ext uri="{FF2B5EF4-FFF2-40B4-BE49-F238E27FC236}">
                <a16:creationId xmlns:a16="http://schemas.microsoft.com/office/drawing/2014/main" id="{BDC96A71-E3CB-F370-5D7E-591CC3774C13}"/>
              </a:ext>
            </a:extLst>
          </p:cNvPr>
          <p:cNvGraphicFramePr>
            <a:graphicFrameLocks noGrp="1"/>
          </p:cNvGraphicFramePr>
          <p:nvPr>
            <p:extLst>
              <p:ext uri="{D42A27DB-BD31-4B8C-83A1-F6EECF244321}">
                <p14:modId xmlns:p14="http://schemas.microsoft.com/office/powerpoint/2010/main" val="498233915"/>
              </p:ext>
            </p:extLst>
          </p:nvPr>
        </p:nvGraphicFramePr>
        <p:xfrm>
          <a:off x="2211704" y="2708910"/>
          <a:ext cx="8761096" cy="3387090"/>
        </p:xfrm>
        <a:graphic>
          <a:graphicData uri="http://schemas.openxmlformats.org/drawingml/2006/table">
            <a:tbl>
              <a:tblPr firstRow="1" firstCol="1" bandRow="1">
                <a:tableStyleId>{5C22544A-7EE6-4342-B048-85BDC9FD1C3A}</a:tableStyleId>
              </a:tblPr>
              <a:tblGrid>
                <a:gridCol w="4380548">
                  <a:extLst>
                    <a:ext uri="{9D8B030D-6E8A-4147-A177-3AD203B41FA5}">
                      <a16:colId xmlns:a16="http://schemas.microsoft.com/office/drawing/2014/main" val="3440022443"/>
                    </a:ext>
                  </a:extLst>
                </a:gridCol>
                <a:gridCol w="4380548">
                  <a:extLst>
                    <a:ext uri="{9D8B030D-6E8A-4147-A177-3AD203B41FA5}">
                      <a16:colId xmlns:a16="http://schemas.microsoft.com/office/drawing/2014/main" val="3821893870"/>
                    </a:ext>
                  </a:extLst>
                </a:gridCol>
              </a:tblGrid>
              <a:tr h="643890">
                <a:tc gridSpan="2">
                  <a:txBody>
                    <a:bodyPr/>
                    <a:lstStyle/>
                    <a:p>
                      <a:pPr marL="457200" algn="ctr"/>
                      <a:r>
                        <a:rPr lang="es-MX" sz="2000" dirty="0">
                          <a:solidFill>
                            <a:schemeClr val="tx1"/>
                          </a:solidFill>
                          <a:effectLst/>
                        </a:rPr>
                        <a:t>Estructura de la Brigada Nacional de Personas Desaparecidas</a:t>
                      </a:r>
                      <a:endParaRPr lang="es-MX"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hMerge="1">
                  <a:txBody>
                    <a:bodyPr/>
                    <a:lstStyle/>
                    <a:p>
                      <a:endParaRPr lang="es-MX"/>
                    </a:p>
                  </a:txBody>
                  <a:tcPr/>
                </a:tc>
                <a:extLst>
                  <a:ext uri="{0D108BD9-81ED-4DB2-BD59-A6C34878D82A}">
                    <a16:rowId xmlns:a16="http://schemas.microsoft.com/office/drawing/2014/main" val="1564683972"/>
                  </a:ext>
                </a:extLst>
              </a:tr>
              <a:tr h="0">
                <a:tc>
                  <a:txBody>
                    <a:bodyPr/>
                    <a:lstStyle/>
                    <a:p>
                      <a:pPr marL="457200" algn="ctr"/>
                      <a:r>
                        <a:rPr lang="es-MX" sz="2000" dirty="0">
                          <a:solidFill>
                            <a:schemeClr val="tx1"/>
                          </a:solidFill>
                          <a:effectLst/>
                        </a:rPr>
                        <a:t>Categoría</a:t>
                      </a:r>
                      <a:endParaRPr lang="es-MX"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457200" algn="ctr"/>
                      <a:r>
                        <a:rPr lang="es-MX" sz="2000" dirty="0">
                          <a:effectLst/>
                        </a:rPr>
                        <a:t>Ejes</a:t>
                      </a:r>
                      <a:endParaRPr lang="es-MX"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57143245"/>
                  </a:ext>
                </a:extLst>
              </a:tr>
              <a:tr h="0">
                <a:tc rowSpan="3">
                  <a:txBody>
                    <a:bodyPr/>
                    <a:lstStyle/>
                    <a:p>
                      <a:pPr marL="914400" indent="-457200">
                        <a:buFont typeface="+mj-lt"/>
                        <a:buAutoNum type="arabicPeriod"/>
                      </a:pPr>
                      <a:r>
                        <a:rPr lang="es-MX" sz="2000" dirty="0">
                          <a:solidFill>
                            <a:schemeClr val="tx1"/>
                          </a:solidFill>
                          <a:effectLst/>
                        </a:rPr>
                        <a:t>Intervención humanitaria</a:t>
                      </a:r>
                      <a:endParaRPr lang="es-MX"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42950" lvl="1" indent="-285750">
                        <a:buFont typeface="+mj-lt"/>
                        <a:buAutoNum type="arabicPeriod"/>
                      </a:pPr>
                      <a:r>
                        <a:rPr lang="es-MX" sz="2000" dirty="0">
                          <a:effectLst/>
                        </a:rPr>
                        <a:t>1 Eje de Búsqueda en Campo</a:t>
                      </a:r>
                      <a:endParaRPr lang="es-MX"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01468456"/>
                  </a:ext>
                </a:extLst>
              </a:tr>
              <a:tr h="0">
                <a:tc vMerge="1">
                  <a:txBody>
                    <a:bodyPr/>
                    <a:lstStyle/>
                    <a:p>
                      <a:endParaRPr lang="es-MX"/>
                    </a:p>
                  </a:txBody>
                  <a:tcPr/>
                </a:tc>
                <a:tc>
                  <a:txBody>
                    <a:bodyPr/>
                    <a:lstStyle/>
                    <a:p>
                      <a:pPr marL="742950" lvl="1" indent="-285750">
                        <a:buFont typeface="+mj-lt"/>
                        <a:buAutoNum type="arabicPeriod"/>
                      </a:pPr>
                      <a:r>
                        <a:rPr lang="es-MX" sz="2000" dirty="0">
                          <a:effectLst/>
                        </a:rPr>
                        <a:t>2 Eje de Identificación</a:t>
                      </a:r>
                      <a:endParaRPr lang="es-MX"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63645120"/>
                  </a:ext>
                </a:extLst>
              </a:tr>
              <a:tr h="0">
                <a:tc vMerge="1">
                  <a:txBody>
                    <a:bodyPr/>
                    <a:lstStyle/>
                    <a:p>
                      <a:endParaRPr lang="es-MX"/>
                    </a:p>
                  </a:txBody>
                  <a:tcPr/>
                </a:tc>
                <a:tc>
                  <a:txBody>
                    <a:bodyPr/>
                    <a:lstStyle/>
                    <a:p>
                      <a:pPr marL="742950" lvl="1" indent="-285750">
                        <a:buFont typeface="+mj-lt"/>
                        <a:buAutoNum type="arabicPeriod"/>
                      </a:pPr>
                      <a:r>
                        <a:rPr lang="es-MX" sz="2000" dirty="0">
                          <a:effectLst/>
                        </a:rPr>
                        <a:t>3 Eje de búsqueda en Vida</a:t>
                      </a:r>
                      <a:endParaRPr lang="es-MX"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94527586"/>
                  </a:ext>
                </a:extLst>
              </a:tr>
              <a:tr h="0">
                <a:tc rowSpan="3">
                  <a:txBody>
                    <a:bodyPr/>
                    <a:lstStyle/>
                    <a:p>
                      <a:pPr marL="457200" indent="0">
                        <a:buFontTx/>
                        <a:buNone/>
                      </a:pPr>
                      <a:r>
                        <a:rPr lang="es-MX" sz="2000" dirty="0">
                          <a:solidFill>
                            <a:schemeClr val="tx1"/>
                          </a:solidFill>
                          <a:effectLst/>
                        </a:rPr>
                        <a:t>2.  Prevención, Construcción de Paz y Reconstrucción del tejido social</a:t>
                      </a:r>
                      <a:endParaRPr lang="es-MX" sz="20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marL="742950" lvl="1" indent="-285750">
                        <a:buFont typeface="+mj-lt"/>
                        <a:buAutoNum type="arabicPeriod"/>
                      </a:pPr>
                      <a:r>
                        <a:rPr lang="es-MX" sz="2000" dirty="0">
                          <a:effectLst/>
                        </a:rPr>
                        <a:t>1  Eje de escuelas</a:t>
                      </a:r>
                      <a:endParaRPr lang="es-MX"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153110282"/>
                  </a:ext>
                </a:extLst>
              </a:tr>
              <a:tr h="0">
                <a:tc vMerge="1">
                  <a:txBody>
                    <a:bodyPr/>
                    <a:lstStyle/>
                    <a:p>
                      <a:endParaRPr lang="es-MX"/>
                    </a:p>
                  </a:txBody>
                  <a:tcPr/>
                </a:tc>
                <a:tc>
                  <a:txBody>
                    <a:bodyPr/>
                    <a:lstStyle/>
                    <a:p>
                      <a:pPr marL="742950" lvl="1" indent="-285750">
                        <a:buFont typeface="+mj-lt"/>
                        <a:buAutoNum type="arabicPeriod"/>
                      </a:pPr>
                      <a:r>
                        <a:rPr lang="es-MX" sz="2000" dirty="0">
                          <a:effectLst/>
                        </a:rPr>
                        <a:t>2 Eje de Trabajo en Comunidades Eclesiales y de Fe</a:t>
                      </a:r>
                      <a:endParaRPr lang="es-MX" sz="20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128385129"/>
                  </a:ext>
                </a:extLst>
              </a:tr>
              <a:tr h="147320">
                <a:tc vMerge="1">
                  <a:txBody>
                    <a:bodyPr/>
                    <a:lstStyle/>
                    <a:p>
                      <a:endParaRPr lang="es-MX"/>
                    </a:p>
                  </a:txBody>
                  <a:tcPr/>
                </a:tc>
                <a:tc>
                  <a:txBody>
                    <a:bodyPr/>
                    <a:lstStyle/>
                    <a:p>
                      <a:pPr marL="742950" lvl="1" indent="-285750">
                        <a:buFont typeface="+mj-lt"/>
                        <a:buAutoNum type="arabicPeriod"/>
                      </a:pPr>
                      <a:r>
                        <a:rPr lang="es-MX" sz="2000" dirty="0">
                          <a:effectLst/>
                        </a:rPr>
                        <a:t>3 Eje de sensibilización a policías y funcionarios públicos</a:t>
                      </a:r>
                    </a:p>
                  </a:txBody>
                  <a:tcPr marL="68580" marR="68580" marT="0" marB="0"/>
                </a:tc>
                <a:extLst>
                  <a:ext uri="{0D108BD9-81ED-4DB2-BD59-A6C34878D82A}">
                    <a16:rowId xmlns:a16="http://schemas.microsoft.com/office/drawing/2014/main" val="3860043426"/>
                  </a:ext>
                </a:extLst>
              </a:tr>
            </a:tbl>
          </a:graphicData>
        </a:graphic>
      </p:graphicFrame>
      <p:sp>
        <p:nvSpPr>
          <p:cNvPr id="12" name="CuadroTexto 11">
            <a:extLst>
              <a:ext uri="{FF2B5EF4-FFF2-40B4-BE49-F238E27FC236}">
                <a16:creationId xmlns:a16="http://schemas.microsoft.com/office/drawing/2014/main" id="{0A9CD7F5-7B5B-6FD2-123A-A9F96D39C846}"/>
              </a:ext>
            </a:extLst>
          </p:cNvPr>
          <p:cNvSpPr txBox="1"/>
          <p:nvPr/>
        </p:nvSpPr>
        <p:spPr>
          <a:xfrm>
            <a:off x="3047999" y="2128543"/>
            <a:ext cx="6096000" cy="461665"/>
          </a:xfrm>
          <a:prstGeom prst="rect">
            <a:avLst/>
          </a:prstGeom>
          <a:noFill/>
        </p:spPr>
        <p:txBody>
          <a:bodyPr wrap="square">
            <a:spAutoFit/>
          </a:bodyPr>
          <a:lstStyle/>
          <a:p>
            <a:pPr marL="457200" algn="ctr"/>
            <a:r>
              <a:rPr lang="es-MX" sz="2400" b="1" dirty="0">
                <a:effectLst/>
                <a:latin typeface="Calibri" panose="020F0502020204030204" pitchFamily="34" charset="0"/>
                <a:ea typeface="Times New Roman" panose="02020603050405020304" pitchFamily="18" charset="0"/>
              </a:rPr>
              <a:t>EJES DE TRABAJO</a:t>
            </a:r>
            <a:endParaRPr lang="es-MX" sz="24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37818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redondeado 14">
            <a:extLst>
              <a:ext uri="{FF2B5EF4-FFF2-40B4-BE49-F238E27FC236}">
                <a16:creationId xmlns:a16="http://schemas.microsoft.com/office/drawing/2014/main" id="{E8B5E1F5-315C-49E8-B2AA-0B242F9BB010}"/>
              </a:ext>
            </a:extLst>
          </p:cNvPr>
          <p:cNvSpPr/>
          <p:nvPr/>
        </p:nvSpPr>
        <p:spPr>
          <a:xfrm>
            <a:off x="912924" y="424812"/>
            <a:ext cx="4667250" cy="397539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3" name="CuadroTexto 2">
            <a:extLst>
              <a:ext uri="{FF2B5EF4-FFF2-40B4-BE49-F238E27FC236}">
                <a16:creationId xmlns:a16="http://schemas.microsoft.com/office/drawing/2014/main" id="{154C7469-EEF2-60F1-6EF6-B253ABD569A3}"/>
              </a:ext>
            </a:extLst>
          </p:cNvPr>
          <p:cNvSpPr txBox="1"/>
          <p:nvPr/>
        </p:nvSpPr>
        <p:spPr>
          <a:xfrm>
            <a:off x="933450" y="444207"/>
            <a:ext cx="4667250" cy="3714991"/>
          </a:xfrm>
          <a:prstGeom prst="rect">
            <a:avLst/>
          </a:prstGeom>
          <a:noFill/>
        </p:spPr>
        <p:txBody>
          <a:bodyPr wrap="square">
            <a:spAutoFit/>
          </a:bodyPr>
          <a:lstStyle/>
          <a:p>
            <a:pPr marL="457200"/>
            <a:r>
              <a:rPr lang="es-MX" sz="2000" b="1" dirty="0">
                <a:effectLst/>
                <a:latin typeface="Calibri" panose="020F0502020204030204" pitchFamily="34" charset="0"/>
                <a:ea typeface="Times New Roman" panose="02020603050405020304" pitchFamily="18" charset="0"/>
              </a:rPr>
              <a:t>¿Qué ES EL EJE DE IGLESIAS?</a:t>
            </a:r>
            <a:endParaRPr lang="es-MX" sz="2000" b="1" dirty="0">
              <a:latin typeface="Times New Roman" panose="02020603050405020304" pitchFamily="18" charset="0"/>
              <a:ea typeface="Times New Roman" panose="02020603050405020304" pitchFamily="18" charset="0"/>
            </a:endParaRPr>
          </a:p>
          <a:p>
            <a:pPr marL="457200"/>
            <a:r>
              <a:rPr lang="es-MX" sz="2000" dirty="0">
                <a:effectLst/>
                <a:latin typeface="Calibri" panose="020F0502020204030204" pitchFamily="34" charset="0"/>
                <a:ea typeface="Times New Roman" panose="02020603050405020304" pitchFamily="18" charset="0"/>
              </a:rPr>
              <a:t>Es un equipo conformado por:</a:t>
            </a:r>
          </a:p>
          <a:p>
            <a:pPr marL="457200"/>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Familias buscadoras.</a:t>
            </a:r>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Personas de fe solidarias</a:t>
            </a:r>
            <a:endParaRPr lang="es-MX" sz="2000" dirty="0">
              <a:effectLst/>
              <a:latin typeface="Times New Roman" panose="02020603050405020304" pitchFamily="18" charset="0"/>
              <a:ea typeface="Times New Roman" panose="02020603050405020304" pitchFamily="18" charset="0"/>
            </a:endParaRPr>
          </a:p>
          <a:p>
            <a:pPr marL="342900" lvl="0" indent="-342900" algn="just">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Iglesias de diferentes tradiciones cristianas</a:t>
            </a:r>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Comunidades de fe de diversas espiritualidades</a:t>
            </a:r>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Organizaciones basadas en la fe.</a:t>
            </a:r>
            <a:endParaRPr lang="es-MX" sz="2000" dirty="0">
              <a:effectLst/>
              <a:latin typeface="Times New Roman" panose="02020603050405020304" pitchFamily="18" charset="0"/>
              <a:ea typeface="Times New Roman" panose="02020603050405020304" pitchFamily="18" charset="0"/>
            </a:endParaRPr>
          </a:p>
        </p:txBody>
      </p:sp>
      <p:pic>
        <p:nvPicPr>
          <p:cNvPr id="12" name="Imagen 11">
            <a:extLst>
              <a:ext uri="{FF2B5EF4-FFF2-40B4-BE49-F238E27FC236}">
                <a16:creationId xmlns:a16="http://schemas.microsoft.com/office/drawing/2014/main" id="{39EBC670-182D-555D-80B9-CACB2155B1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7100" y="4724399"/>
            <a:ext cx="2213825" cy="1473577"/>
          </a:xfrm>
          <a:prstGeom prst="rect">
            <a:avLst/>
          </a:prstGeom>
        </p:spPr>
      </p:pic>
      <p:pic>
        <p:nvPicPr>
          <p:cNvPr id="14" name="Imagen 13">
            <a:extLst>
              <a:ext uri="{FF2B5EF4-FFF2-40B4-BE49-F238E27FC236}">
                <a16:creationId xmlns:a16="http://schemas.microsoft.com/office/drawing/2014/main" id="{634B8312-B2D2-59BA-8D72-D8B630002E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2724" y="4724399"/>
            <a:ext cx="2213825" cy="1473577"/>
          </a:xfrm>
          <a:prstGeom prst="rect">
            <a:avLst/>
          </a:prstGeom>
        </p:spPr>
      </p:pic>
      <p:sp>
        <p:nvSpPr>
          <p:cNvPr id="16" name="Rectángulo redondeado 15">
            <a:extLst>
              <a:ext uri="{FF2B5EF4-FFF2-40B4-BE49-F238E27FC236}">
                <a16:creationId xmlns:a16="http://schemas.microsoft.com/office/drawing/2014/main" id="{70C54FAE-0441-EE10-6F02-31AC48ED43EF}"/>
              </a:ext>
            </a:extLst>
          </p:cNvPr>
          <p:cNvSpPr/>
          <p:nvPr/>
        </p:nvSpPr>
        <p:spPr>
          <a:xfrm>
            <a:off x="5787176" y="444206"/>
            <a:ext cx="5985724" cy="6074387"/>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8" name="CuadroTexto 7">
            <a:extLst>
              <a:ext uri="{FF2B5EF4-FFF2-40B4-BE49-F238E27FC236}">
                <a16:creationId xmlns:a16="http://schemas.microsoft.com/office/drawing/2014/main" id="{FD055384-CB8F-EB75-3974-9A0B272546F9}"/>
              </a:ext>
            </a:extLst>
          </p:cNvPr>
          <p:cNvSpPr txBox="1"/>
          <p:nvPr/>
        </p:nvSpPr>
        <p:spPr>
          <a:xfrm>
            <a:off x="6096000" y="679788"/>
            <a:ext cx="5668224" cy="5734006"/>
          </a:xfrm>
          <a:prstGeom prst="rect">
            <a:avLst/>
          </a:prstGeom>
          <a:noFill/>
        </p:spPr>
        <p:txBody>
          <a:bodyPr wrap="square">
            <a:spAutoFit/>
          </a:bodyPr>
          <a:lstStyle/>
          <a:p>
            <a:pPr>
              <a:lnSpc>
                <a:spcPct val="107000"/>
              </a:lnSpc>
              <a:spcAft>
                <a:spcPts val="800"/>
              </a:spcAft>
            </a:pPr>
            <a:r>
              <a:rPr lang="es-MX" sz="2000" b="1" dirty="0">
                <a:effectLst/>
                <a:latin typeface="Calibri" panose="020F0502020204030204" pitchFamily="34" charset="0"/>
                <a:ea typeface="Calibri" panose="020F0502020204030204" pitchFamily="34" charset="0"/>
                <a:cs typeface="Calibri" panose="020F0502020204030204" pitchFamily="34" charset="0"/>
              </a:rPr>
              <a:t>¿Qué HACE EL EJE DE IGLESIAS?</a:t>
            </a:r>
            <a:endParaRPr lang="es-MX" sz="2000" b="1"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Visita a las congregaciones para sensibilizar desde el testimonio de las familias.</a:t>
            </a:r>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Genera diálogos sobre la desaparición para romper miedos, desestigmatizar a las familias victimas y promover la solidaridad.</a:t>
            </a:r>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Promueve la articulación de una pastoral cercana de acompañamiento.</a:t>
            </a:r>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Realiza actos litúrgicos públicos.</a:t>
            </a:r>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Facilita espacios para la sensibilización, la formación pastoral y el acompañamiento a las familias desde las comunidades de fe.</a:t>
            </a:r>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Produce y distribuye materiales de reflexión bíblico-teológica, desde la búsqueda.</a:t>
            </a:r>
            <a:endParaRPr lang="es-MX" sz="2000" dirty="0">
              <a:effectLst/>
              <a:latin typeface="Times New Roman" panose="02020603050405020304" pitchFamily="18" charset="0"/>
              <a:ea typeface="Times New Roman" panose="02020603050405020304" pitchFamily="18" charset="0"/>
            </a:endParaRPr>
          </a:p>
          <a:p>
            <a:pPr marL="342900" lvl="0" indent="-342900">
              <a:lnSpc>
                <a:spcPct val="107000"/>
              </a:lnSpc>
              <a:spcAft>
                <a:spcPts val="800"/>
              </a:spcAft>
              <a:buFont typeface="Symbol" pitchFamily="2" charset="2"/>
              <a:buChar char=""/>
            </a:pPr>
            <a:r>
              <a:rPr lang="es-MX" sz="2000" dirty="0">
                <a:effectLst/>
                <a:latin typeface="Calibri" panose="020F0502020204030204" pitchFamily="34" charset="0"/>
                <a:ea typeface="Times New Roman" panose="02020603050405020304" pitchFamily="18" charset="0"/>
              </a:rPr>
              <a:t>Promueve los buzones de Paz.</a:t>
            </a:r>
            <a:endParaRPr lang="es-MX"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308609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FBF3AE-3AF7-E49B-447D-48709671A515}"/>
              </a:ext>
            </a:extLst>
          </p:cNvPr>
          <p:cNvSpPr>
            <a:spLocks noGrp="1"/>
          </p:cNvSpPr>
          <p:nvPr>
            <p:ph type="title"/>
          </p:nvPr>
        </p:nvSpPr>
        <p:spPr>
          <a:xfrm>
            <a:off x="1251678" y="382385"/>
            <a:ext cx="2177322" cy="1008265"/>
          </a:xfrm>
        </p:spPr>
        <p:txBody>
          <a:bodyPr>
            <a:normAutofit/>
          </a:bodyPr>
          <a:lstStyle/>
          <a:p>
            <a:r>
              <a:rPr lang="es-MX" sz="4000" dirty="0"/>
              <a:t>ACTUAR: </a:t>
            </a:r>
          </a:p>
        </p:txBody>
      </p:sp>
      <p:sp>
        <p:nvSpPr>
          <p:cNvPr id="5" name="CuadroTexto 4">
            <a:extLst>
              <a:ext uri="{FF2B5EF4-FFF2-40B4-BE49-F238E27FC236}">
                <a16:creationId xmlns:a16="http://schemas.microsoft.com/office/drawing/2014/main" id="{D6EAE673-C355-4916-59AF-7A70793429F0}"/>
              </a:ext>
            </a:extLst>
          </p:cNvPr>
          <p:cNvSpPr txBox="1"/>
          <p:nvPr/>
        </p:nvSpPr>
        <p:spPr>
          <a:xfrm>
            <a:off x="1213580" y="1217016"/>
            <a:ext cx="9435370" cy="2649123"/>
          </a:xfrm>
          <a:prstGeom prst="rect">
            <a:avLst/>
          </a:prstGeom>
          <a:noFill/>
        </p:spPr>
        <p:txBody>
          <a:bodyPr wrap="square">
            <a:spAutoFit/>
          </a:bodyPr>
          <a:lstStyle/>
          <a:p>
            <a:pPr marL="342900" lvl="0" indent="-342900" algn="just">
              <a:lnSpc>
                <a:spcPct val="107000"/>
              </a:lnSpc>
              <a:spcAft>
                <a:spcPts val="800"/>
              </a:spcAft>
              <a:buFont typeface="Arial" panose="020B0604020202020204" pitchFamily="34" charset="0"/>
              <a:buChar char="•"/>
            </a:pPr>
            <a:r>
              <a:rPr lang="es-MX" sz="2400" b="1" dirty="0">
                <a:effectLst/>
                <a:latin typeface="Calibri" panose="020F0502020204030204" pitchFamily="34" charset="0"/>
                <a:ea typeface="Times New Roman" panose="02020603050405020304" pitchFamily="18" charset="0"/>
                <a:cs typeface="Times New Roman" panose="02020603050405020304" pitchFamily="18" charset="0"/>
              </a:rPr>
              <a:t>Conocer la organización </a:t>
            </a:r>
            <a:r>
              <a:rPr lang="es-MX" sz="2400" dirty="0">
                <a:effectLst/>
                <a:latin typeface="Calibri" panose="020F0502020204030204" pitchFamily="34" charset="0"/>
                <a:ea typeface="Times New Roman" panose="02020603050405020304" pitchFamily="18" charset="0"/>
                <a:cs typeface="Times New Roman" panose="02020603050405020304" pitchFamily="18" charset="0"/>
              </a:rPr>
              <a:t>que tiene la </a:t>
            </a:r>
            <a:r>
              <a:rPr lang="es-MX" sz="2400" b="1" dirty="0">
                <a:effectLst/>
                <a:latin typeface="Calibri" panose="020F0502020204030204" pitchFamily="34" charset="0"/>
                <a:ea typeface="Times New Roman" panose="02020603050405020304" pitchFamily="18" charset="0"/>
                <a:cs typeface="Times New Roman" panose="02020603050405020304" pitchFamily="18" charset="0"/>
              </a:rPr>
              <a:t>Brigada Nacional de Búsqueda.</a:t>
            </a:r>
            <a:endParaRPr lang="es-MX"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Font typeface="Arial" panose="020B0604020202020204" pitchFamily="34" charset="0"/>
              <a:buChar char="•"/>
            </a:pPr>
            <a:r>
              <a:rPr lang="es-MX" sz="2400" b="1" dirty="0">
                <a:effectLst/>
                <a:latin typeface="Calibri" panose="020F0502020204030204" pitchFamily="34" charset="0"/>
                <a:ea typeface="Times New Roman" panose="02020603050405020304" pitchFamily="18" charset="0"/>
                <a:cs typeface="Times New Roman" panose="02020603050405020304" pitchFamily="18" charset="0"/>
              </a:rPr>
              <a:t>Acercarnos a las organizaciones buscadoras que están cerca de nosotros para mostrar nuestra solidaridad con ellas (sobre todo en el aspecto espiritual</a:t>
            </a:r>
            <a:r>
              <a:rPr lang="es-MX" sz="2400" dirty="0">
                <a:effectLst/>
                <a:latin typeface="Calibri" panose="020F0502020204030204" pitchFamily="34" charset="0"/>
                <a:ea typeface="Times New Roman" panose="02020603050405020304" pitchFamily="18" charset="0"/>
                <a:cs typeface="Times New Roman" panose="02020603050405020304" pitchFamily="18" charset="0"/>
              </a:rPr>
              <a:t>). Considerar en </a:t>
            </a:r>
            <a:r>
              <a:rPr lang="es-MX" sz="2400" b="1" dirty="0">
                <a:effectLst/>
                <a:latin typeface="Calibri" panose="020F0502020204030204" pitchFamily="34" charset="0"/>
                <a:ea typeface="Times New Roman" panose="02020603050405020304" pitchFamily="18" charset="0"/>
                <a:cs typeface="Times New Roman" panose="02020603050405020304" pitchFamily="18" charset="0"/>
              </a:rPr>
              <a:t>nuestras oraciones estas necesidades</a:t>
            </a:r>
            <a:r>
              <a:rPr lang="es-MX" sz="2400" dirty="0">
                <a:effectLst/>
                <a:latin typeface="Calibri" panose="020F0502020204030204" pitchFamily="34" charset="0"/>
                <a:ea typeface="Times New Roman" panose="02020603050405020304" pitchFamily="18" charset="0"/>
                <a:cs typeface="Times New Roman" panose="02020603050405020304" pitchFamily="18" charset="0"/>
              </a:rPr>
              <a:t>.</a:t>
            </a:r>
            <a:endParaRPr lang="es-MX"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a:lnSpc>
                <a:spcPct val="107000"/>
              </a:lnSpc>
              <a:spcAft>
                <a:spcPts val="800"/>
              </a:spcAft>
              <a:buFont typeface="Arial" panose="020B0604020202020204" pitchFamily="34" charset="0"/>
              <a:buChar char="•"/>
            </a:pPr>
            <a:r>
              <a:rPr lang="es-MX" sz="2400" b="1" dirty="0">
                <a:effectLst/>
                <a:latin typeface="Calibri" panose="020F0502020204030204" pitchFamily="34" charset="0"/>
                <a:ea typeface="Times New Roman" panose="02020603050405020304" pitchFamily="18" charset="0"/>
                <a:cs typeface="Times New Roman" panose="02020603050405020304" pitchFamily="18" charset="0"/>
              </a:rPr>
              <a:t>Apoyar las iniciativas que la iglesia promueve para esta problemática.</a:t>
            </a:r>
            <a:endParaRPr lang="es-MX" sz="24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pic>
        <p:nvPicPr>
          <p:cNvPr id="7" name="Imagen 6">
            <a:extLst>
              <a:ext uri="{FF2B5EF4-FFF2-40B4-BE49-F238E27FC236}">
                <a16:creationId xmlns:a16="http://schemas.microsoft.com/office/drawing/2014/main" id="{E00FB0AB-FC3B-A720-756B-6C670120A7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4900" y="4244594"/>
            <a:ext cx="2780089" cy="2224071"/>
          </a:xfrm>
          <a:prstGeom prst="rect">
            <a:avLst/>
          </a:prstGeom>
        </p:spPr>
      </p:pic>
      <p:pic>
        <p:nvPicPr>
          <p:cNvPr id="9" name="Imagen 8">
            <a:extLst>
              <a:ext uri="{FF2B5EF4-FFF2-40B4-BE49-F238E27FC236}">
                <a16:creationId xmlns:a16="http://schemas.microsoft.com/office/drawing/2014/main" id="{685807D5-5304-8D31-9225-BD152DF457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9468" y="4244594"/>
            <a:ext cx="3953904" cy="2224071"/>
          </a:xfrm>
          <a:prstGeom prst="rect">
            <a:avLst/>
          </a:prstGeom>
        </p:spPr>
      </p:pic>
    </p:spTree>
    <p:extLst>
      <p:ext uri="{BB962C8B-B14F-4D97-AF65-F5344CB8AC3E}">
        <p14:creationId xmlns:p14="http://schemas.microsoft.com/office/powerpoint/2010/main" val="630214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5356B7AC-8991-4B6B-92E2-9EBB80DBB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5" name="Freeform: Shape 14">
            <a:extLst>
              <a:ext uri="{FF2B5EF4-FFF2-40B4-BE49-F238E27FC236}">
                <a16:creationId xmlns:a16="http://schemas.microsoft.com/office/drawing/2014/main" id="{A8AFFF25-F4D6-4BBC-841D-3B3014EDBB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515684" y="0"/>
            <a:ext cx="5676316" cy="6858000"/>
          </a:xfrm>
          <a:custGeom>
            <a:avLst/>
            <a:gdLst>
              <a:gd name="connsiteX0" fmla="*/ 0 w 5676316"/>
              <a:gd name="connsiteY0" fmla="*/ 0 h 6858000"/>
              <a:gd name="connsiteX1" fmla="*/ 5676316 w 5676316"/>
              <a:gd name="connsiteY1" fmla="*/ 0 h 6858000"/>
              <a:gd name="connsiteX2" fmla="*/ 5676316 w 5676316"/>
              <a:gd name="connsiteY2" fmla="*/ 6858000 h 6858000"/>
              <a:gd name="connsiteX3" fmla="*/ 0 w 5676316"/>
              <a:gd name="connsiteY3" fmla="*/ 6858000 h 6858000"/>
              <a:gd name="connsiteX4" fmla="*/ 4763 w 5676316"/>
              <a:gd name="connsiteY4" fmla="*/ 6791325 h 6858000"/>
              <a:gd name="connsiteX5" fmla="*/ 12700 w 5676316"/>
              <a:gd name="connsiteY5" fmla="*/ 6735762 h 6858000"/>
              <a:gd name="connsiteX6" fmla="*/ 22225 w 5676316"/>
              <a:gd name="connsiteY6" fmla="*/ 6683375 h 6858000"/>
              <a:gd name="connsiteX7" fmla="*/ 38100 w 5676316"/>
              <a:gd name="connsiteY7" fmla="*/ 6640512 h 6858000"/>
              <a:gd name="connsiteX8" fmla="*/ 53975 w 5676316"/>
              <a:gd name="connsiteY8" fmla="*/ 6597650 h 6858000"/>
              <a:gd name="connsiteX9" fmla="*/ 73025 w 5676316"/>
              <a:gd name="connsiteY9" fmla="*/ 6561137 h 6858000"/>
              <a:gd name="connsiteX10" fmla="*/ 92075 w 5676316"/>
              <a:gd name="connsiteY10" fmla="*/ 6523037 h 6858000"/>
              <a:gd name="connsiteX11" fmla="*/ 109538 w 5676316"/>
              <a:gd name="connsiteY11" fmla="*/ 6488112 h 6858000"/>
              <a:gd name="connsiteX12" fmla="*/ 127000 w 5676316"/>
              <a:gd name="connsiteY12" fmla="*/ 6448425 h 6858000"/>
              <a:gd name="connsiteX13" fmla="*/ 142875 w 5676316"/>
              <a:gd name="connsiteY13" fmla="*/ 6407150 h 6858000"/>
              <a:gd name="connsiteX14" fmla="*/ 157163 w 5676316"/>
              <a:gd name="connsiteY14" fmla="*/ 6361112 h 6858000"/>
              <a:gd name="connsiteX15" fmla="*/ 168275 w 5676316"/>
              <a:gd name="connsiteY15" fmla="*/ 6311900 h 6858000"/>
              <a:gd name="connsiteX16" fmla="*/ 176213 w 5676316"/>
              <a:gd name="connsiteY16" fmla="*/ 6251575 h 6858000"/>
              <a:gd name="connsiteX17" fmla="*/ 179388 w 5676316"/>
              <a:gd name="connsiteY17" fmla="*/ 6183312 h 6858000"/>
              <a:gd name="connsiteX18" fmla="*/ 176213 w 5676316"/>
              <a:gd name="connsiteY18" fmla="*/ 6113462 h 6858000"/>
              <a:gd name="connsiteX19" fmla="*/ 168275 w 5676316"/>
              <a:gd name="connsiteY19" fmla="*/ 6056312 h 6858000"/>
              <a:gd name="connsiteX20" fmla="*/ 157163 w 5676316"/>
              <a:gd name="connsiteY20" fmla="*/ 6003925 h 6858000"/>
              <a:gd name="connsiteX21" fmla="*/ 142875 w 5676316"/>
              <a:gd name="connsiteY21" fmla="*/ 5956300 h 6858000"/>
              <a:gd name="connsiteX22" fmla="*/ 127000 w 5676316"/>
              <a:gd name="connsiteY22" fmla="*/ 5915025 h 6858000"/>
              <a:gd name="connsiteX23" fmla="*/ 107950 w 5676316"/>
              <a:gd name="connsiteY23" fmla="*/ 5876925 h 6858000"/>
              <a:gd name="connsiteX24" fmla="*/ 88900 w 5676316"/>
              <a:gd name="connsiteY24" fmla="*/ 5840412 h 6858000"/>
              <a:gd name="connsiteX25" fmla="*/ 69850 w 5676316"/>
              <a:gd name="connsiteY25" fmla="*/ 5802312 h 6858000"/>
              <a:gd name="connsiteX26" fmla="*/ 52388 w 5676316"/>
              <a:gd name="connsiteY26" fmla="*/ 5762625 h 6858000"/>
              <a:gd name="connsiteX27" fmla="*/ 34925 w 5676316"/>
              <a:gd name="connsiteY27" fmla="*/ 5721350 h 6858000"/>
              <a:gd name="connsiteX28" fmla="*/ 20638 w 5676316"/>
              <a:gd name="connsiteY28" fmla="*/ 5675312 h 6858000"/>
              <a:gd name="connsiteX29" fmla="*/ 11113 w 5676316"/>
              <a:gd name="connsiteY29" fmla="*/ 5622925 h 6858000"/>
              <a:gd name="connsiteX30" fmla="*/ 1588 w 5676316"/>
              <a:gd name="connsiteY30" fmla="*/ 5562600 h 6858000"/>
              <a:gd name="connsiteX31" fmla="*/ 0 w 5676316"/>
              <a:gd name="connsiteY31" fmla="*/ 5494337 h 6858000"/>
              <a:gd name="connsiteX32" fmla="*/ 1588 w 5676316"/>
              <a:gd name="connsiteY32" fmla="*/ 5426075 h 6858000"/>
              <a:gd name="connsiteX33" fmla="*/ 11113 w 5676316"/>
              <a:gd name="connsiteY33" fmla="*/ 5365750 h 6858000"/>
              <a:gd name="connsiteX34" fmla="*/ 20638 w 5676316"/>
              <a:gd name="connsiteY34" fmla="*/ 5313362 h 6858000"/>
              <a:gd name="connsiteX35" fmla="*/ 34925 w 5676316"/>
              <a:gd name="connsiteY35" fmla="*/ 5268912 h 6858000"/>
              <a:gd name="connsiteX36" fmla="*/ 52388 w 5676316"/>
              <a:gd name="connsiteY36" fmla="*/ 5226050 h 6858000"/>
              <a:gd name="connsiteX37" fmla="*/ 69850 w 5676316"/>
              <a:gd name="connsiteY37" fmla="*/ 5186362 h 6858000"/>
              <a:gd name="connsiteX38" fmla="*/ 88900 w 5676316"/>
              <a:gd name="connsiteY38" fmla="*/ 5149850 h 6858000"/>
              <a:gd name="connsiteX39" fmla="*/ 107950 w 5676316"/>
              <a:gd name="connsiteY39" fmla="*/ 5114925 h 6858000"/>
              <a:gd name="connsiteX40" fmla="*/ 127000 w 5676316"/>
              <a:gd name="connsiteY40" fmla="*/ 5075237 h 6858000"/>
              <a:gd name="connsiteX41" fmla="*/ 142875 w 5676316"/>
              <a:gd name="connsiteY41" fmla="*/ 5033962 h 6858000"/>
              <a:gd name="connsiteX42" fmla="*/ 157163 w 5676316"/>
              <a:gd name="connsiteY42" fmla="*/ 4987925 h 6858000"/>
              <a:gd name="connsiteX43" fmla="*/ 168275 w 5676316"/>
              <a:gd name="connsiteY43" fmla="*/ 4935537 h 6858000"/>
              <a:gd name="connsiteX44" fmla="*/ 176213 w 5676316"/>
              <a:gd name="connsiteY44" fmla="*/ 4875212 h 6858000"/>
              <a:gd name="connsiteX45" fmla="*/ 179388 w 5676316"/>
              <a:gd name="connsiteY45" fmla="*/ 4806950 h 6858000"/>
              <a:gd name="connsiteX46" fmla="*/ 176213 w 5676316"/>
              <a:gd name="connsiteY46" fmla="*/ 4738687 h 6858000"/>
              <a:gd name="connsiteX47" fmla="*/ 168275 w 5676316"/>
              <a:gd name="connsiteY47" fmla="*/ 4678362 h 6858000"/>
              <a:gd name="connsiteX48" fmla="*/ 157163 w 5676316"/>
              <a:gd name="connsiteY48" fmla="*/ 4625975 h 6858000"/>
              <a:gd name="connsiteX49" fmla="*/ 142875 w 5676316"/>
              <a:gd name="connsiteY49" fmla="*/ 4579937 h 6858000"/>
              <a:gd name="connsiteX50" fmla="*/ 127000 w 5676316"/>
              <a:gd name="connsiteY50" fmla="*/ 4537075 h 6858000"/>
              <a:gd name="connsiteX51" fmla="*/ 107950 w 5676316"/>
              <a:gd name="connsiteY51" fmla="*/ 4498975 h 6858000"/>
              <a:gd name="connsiteX52" fmla="*/ 69850 w 5676316"/>
              <a:gd name="connsiteY52" fmla="*/ 4424362 h 6858000"/>
              <a:gd name="connsiteX53" fmla="*/ 52388 w 5676316"/>
              <a:gd name="connsiteY53" fmla="*/ 4386262 h 6858000"/>
              <a:gd name="connsiteX54" fmla="*/ 34925 w 5676316"/>
              <a:gd name="connsiteY54" fmla="*/ 4343400 h 6858000"/>
              <a:gd name="connsiteX55" fmla="*/ 20638 w 5676316"/>
              <a:gd name="connsiteY55" fmla="*/ 4297362 h 6858000"/>
              <a:gd name="connsiteX56" fmla="*/ 11113 w 5676316"/>
              <a:gd name="connsiteY56" fmla="*/ 4244975 h 6858000"/>
              <a:gd name="connsiteX57" fmla="*/ 1588 w 5676316"/>
              <a:gd name="connsiteY57" fmla="*/ 4186237 h 6858000"/>
              <a:gd name="connsiteX58" fmla="*/ 0 w 5676316"/>
              <a:gd name="connsiteY58" fmla="*/ 4116387 h 6858000"/>
              <a:gd name="connsiteX59" fmla="*/ 1588 w 5676316"/>
              <a:gd name="connsiteY59" fmla="*/ 4048125 h 6858000"/>
              <a:gd name="connsiteX60" fmla="*/ 11113 w 5676316"/>
              <a:gd name="connsiteY60" fmla="*/ 3987800 h 6858000"/>
              <a:gd name="connsiteX61" fmla="*/ 20638 w 5676316"/>
              <a:gd name="connsiteY61" fmla="*/ 3935412 h 6858000"/>
              <a:gd name="connsiteX62" fmla="*/ 34925 w 5676316"/>
              <a:gd name="connsiteY62" fmla="*/ 3890962 h 6858000"/>
              <a:gd name="connsiteX63" fmla="*/ 52388 w 5676316"/>
              <a:gd name="connsiteY63" fmla="*/ 3848100 h 6858000"/>
              <a:gd name="connsiteX64" fmla="*/ 69850 w 5676316"/>
              <a:gd name="connsiteY64" fmla="*/ 3811587 h 6858000"/>
              <a:gd name="connsiteX65" fmla="*/ 107950 w 5676316"/>
              <a:gd name="connsiteY65" fmla="*/ 3736975 h 6858000"/>
              <a:gd name="connsiteX66" fmla="*/ 127000 w 5676316"/>
              <a:gd name="connsiteY66" fmla="*/ 3697287 h 6858000"/>
              <a:gd name="connsiteX67" fmla="*/ 142875 w 5676316"/>
              <a:gd name="connsiteY67" fmla="*/ 3656012 h 6858000"/>
              <a:gd name="connsiteX68" fmla="*/ 157163 w 5676316"/>
              <a:gd name="connsiteY68" fmla="*/ 3609975 h 6858000"/>
              <a:gd name="connsiteX69" fmla="*/ 168275 w 5676316"/>
              <a:gd name="connsiteY69" fmla="*/ 3557587 h 6858000"/>
              <a:gd name="connsiteX70" fmla="*/ 176213 w 5676316"/>
              <a:gd name="connsiteY70" fmla="*/ 3497262 h 6858000"/>
              <a:gd name="connsiteX71" fmla="*/ 179388 w 5676316"/>
              <a:gd name="connsiteY71" fmla="*/ 3427412 h 6858000"/>
              <a:gd name="connsiteX72" fmla="*/ 176213 w 5676316"/>
              <a:gd name="connsiteY72" fmla="*/ 3360737 h 6858000"/>
              <a:gd name="connsiteX73" fmla="*/ 168275 w 5676316"/>
              <a:gd name="connsiteY73" fmla="*/ 3300412 h 6858000"/>
              <a:gd name="connsiteX74" fmla="*/ 157163 w 5676316"/>
              <a:gd name="connsiteY74" fmla="*/ 3248025 h 6858000"/>
              <a:gd name="connsiteX75" fmla="*/ 142875 w 5676316"/>
              <a:gd name="connsiteY75" fmla="*/ 3201987 h 6858000"/>
              <a:gd name="connsiteX76" fmla="*/ 127000 w 5676316"/>
              <a:gd name="connsiteY76" fmla="*/ 3160712 h 6858000"/>
              <a:gd name="connsiteX77" fmla="*/ 107950 w 5676316"/>
              <a:gd name="connsiteY77" fmla="*/ 3121025 h 6858000"/>
              <a:gd name="connsiteX78" fmla="*/ 88900 w 5676316"/>
              <a:gd name="connsiteY78" fmla="*/ 3084512 h 6858000"/>
              <a:gd name="connsiteX79" fmla="*/ 69850 w 5676316"/>
              <a:gd name="connsiteY79" fmla="*/ 3046412 h 6858000"/>
              <a:gd name="connsiteX80" fmla="*/ 52388 w 5676316"/>
              <a:gd name="connsiteY80" fmla="*/ 3009900 h 6858000"/>
              <a:gd name="connsiteX81" fmla="*/ 34925 w 5676316"/>
              <a:gd name="connsiteY81" fmla="*/ 2967037 h 6858000"/>
              <a:gd name="connsiteX82" fmla="*/ 20638 w 5676316"/>
              <a:gd name="connsiteY82" fmla="*/ 2922587 h 6858000"/>
              <a:gd name="connsiteX83" fmla="*/ 11113 w 5676316"/>
              <a:gd name="connsiteY83" fmla="*/ 2868612 h 6858000"/>
              <a:gd name="connsiteX84" fmla="*/ 1588 w 5676316"/>
              <a:gd name="connsiteY84" fmla="*/ 2809875 h 6858000"/>
              <a:gd name="connsiteX85" fmla="*/ 0 w 5676316"/>
              <a:gd name="connsiteY85" fmla="*/ 2741612 h 6858000"/>
              <a:gd name="connsiteX86" fmla="*/ 1588 w 5676316"/>
              <a:gd name="connsiteY86" fmla="*/ 2671762 h 6858000"/>
              <a:gd name="connsiteX87" fmla="*/ 11113 w 5676316"/>
              <a:gd name="connsiteY87" fmla="*/ 2613025 h 6858000"/>
              <a:gd name="connsiteX88" fmla="*/ 20638 w 5676316"/>
              <a:gd name="connsiteY88" fmla="*/ 2560637 h 6858000"/>
              <a:gd name="connsiteX89" fmla="*/ 34925 w 5676316"/>
              <a:gd name="connsiteY89" fmla="*/ 2513012 h 6858000"/>
              <a:gd name="connsiteX90" fmla="*/ 52388 w 5676316"/>
              <a:gd name="connsiteY90" fmla="*/ 2471737 h 6858000"/>
              <a:gd name="connsiteX91" fmla="*/ 69850 w 5676316"/>
              <a:gd name="connsiteY91" fmla="*/ 2433637 h 6858000"/>
              <a:gd name="connsiteX92" fmla="*/ 88900 w 5676316"/>
              <a:gd name="connsiteY92" fmla="*/ 2395537 h 6858000"/>
              <a:gd name="connsiteX93" fmla="*/ 107950 w 5676316"/>
              <a:gd name="connsiteY93" fmla="*/ 2359025 h 6858000"/>
              <a:gd name="connsiteX94" fmla="*/ 127000 w 5676316"/>
              <a:gd name="connsiteY94" fmla="*/ 2319337 h 6858000"/>
              <a:gd name="connsiteX95" fmla="*/ 142875 w 5676316"/>
              <a:gd name="connsiteY95" fmla="*/ 2278062 h 6858000"/>
              <a:gd name="connsiteX96" fmla="*/ 157163 w 5676316"/>
              <a:gd name="connsiteY96" fmla="*/ 2232025 h 6858000"/>
              <a:gd name="connsiteX97" fmla="*/ 168275 w 5676316"/>
              <a:gd name="connsiteY97" fmla="*/ 2179637 h 6858000"/>
              <a:gd name="connsiteX98" fmla="*/ 176213 w 5676316"/>
              <a:gd name="connsiteY98" fmla="*/ 2119312 h 6858000"/>
              <a:gd name="connsiteX99" fmla="*/ 179388 w 5676316"/>
              <a:gd name="connsiteY99" fmla="*/ 2051050 h 6858000"/>
              <a:gd name="connsiteX100" fmla="*/ 176213 w 5676316"/>
              <a:gd name="connsiteY100" fmla="*/ 1982787 h 6858000"/>
              <a:gd name="connsiteX101" fmla="*/ 168275 w 5676316"/>
              <a:gd name="connsiteY101" fmla="*/ 1922462 h 6858000"/>
              <a:gd name="connsiteX102" fmla="*/ 157163 w 5676316"/>
              <a:gd name="connsiteY102" fmla="*/ 1870075 h 6858000"/>
              <a:gd name="connsiteX103" fmla="*/ 142875 w 5676316"/>
              <a:gd name="connsiteY103" fmla="*/ 1824037 h 6858000"/>
              <a:gd name="connsiteX104" fmla="*/ 127000 w 5676316"/>
              <a:gd name="connsiteY104" fmla="*/ 1782762 h 6858000"/>
              <a:gd name="connsiteX105" fmla="*/ 107950 w 5676316"/>
              <a:gd name="connsiteY105" fmla="*/ 1743075 h 6858000"/>
              <a:gd name="connsiteX106" fmla="*/ 88900 w 5676316"/>
              <a:gd name="connsiteY106" fmla="*/ 1708150 h 6858000"/>
              <a:gd name="connsiteX107" fmla="*/ 69850 w 5676316"/>
              <a:gd name="connsiteY107" fmla="*/ 1671637 h 6858000"/>
              <a:gd name="connsiteX108" fmla="*/ 52388 w 5676316"/>
              <a:gd name="connsiteY108" fmla="*/ 1631950 h 6858000"/>
              <a:gd name="connsiteX109" fmla="*/ 34925 w 5676316"/>
              <a:gd name="connsiteY109" fmla="*/ 1589087 h 6858000"/>
              <a:gd name="connsiteX110" fmla="*/ 20638 w 5676316"/>
              <a:gd name="connsiteY110" fmla="*/ 1544637 h 6858000"/>
              <a:gd name="connsiteX111" fmla="*/ 11113 w 5676316"/>
              <a:gd name="connsiteY111" fmla="*/ 1492250 h 6858000"/>
              <a:gd name="connsiteX112" fmla="*/ 1588 w 5676316"/>
              <a:gd name="connsiteY112" fmla="*/ 1431925 h 6858000"/>
              <a:gd name="connsiteX113" fmla="*/ 0 w 5676316"/>
              <a:gd name="connsiteY113" fmla="*/ 1363662 h 6858000"/>
              <a:gd name="connsiteX114" fmla="*/ 1588 w 5676316"/>
              <a:gd name="connsiteY114" fmla="*/ 1295400 h 6858000"/>
              <a:gd name="connsiteX115" fmla="*/ 11113 w 5676316"/>
              <a:gd name="connsiteY115" fmla="*/ 1235075 h 6858000"/>
              <a:gd name="connsiteX116" fmla="*/ 20638 w 5676316"/>
              <a:gd name="connsiteY116" fmla="*/ 1182687 h 6858000"/>
              <a:gd name="connsiteX117" fmla="*/ 34925 w 5676316"/>
              <a:gd name="connsiteY117" fmla="*/ 1136650 h 6858000"/>
              <a:gd name="connsiteX118" fmla="*/ 52388 w 5676316"/>
              <a:gd name="connsiteY118" fmla="*/ 1095375 h 6858000"/>
              <a:gd name="connsiteX119" fmla="*/ 69850 w 5676316"/>
              <a:gd name="connsiteY119" fmla="*/ 1055687 h 6858000"/>
              <a:gd name="connsiteX120" fmla="*/ 88900 w 5676316"/>
              <a:gd name="connsiteY120" fmla="*/ 1017587 h 6858000"/>
              <a:gd name="connsiteX121" fmla="*/ 107950 w 5676316"/>
              <a:gd name="connsiteY121" fmla="*/ 981075 h 6858000"/>
              <a:gd name="connsiteX122" fmla="*/ 127000 w 5676316"/>
              <a:gd name="connsiteY122" fmla="*/ 942975 h 6858000"/>
              <a:gd name="connsiteX123" fmla="*/ 142875 w 5676316"/>
              <a:gd name="connsiteY123" fmla="*/ 901700 h 6858000"/>
              <a:gd name="connsiteX124" fmla="*/ 157163 w 5676316"/>
              <a:gd name="connsiteY124" fmla="*/ 854075 h 6858000"/>
              <a:gd name="connsiteX125" fmla="*/ 168275 w 5676316"/>
              <a:gd name="connsiteY125" fmla="*/ 801687 h 6858000"/>
              <a:gd name="connsiteX126" fmla="*/ 176213 w 5676316"/>
              <a:gd name="connsiteY126" fmla="*/ 744537 h 6858000"/>
              <a:gd name="connsiteX127" fmla="*/ 179388 w 5676316"/>
              <a:gd name="connsiteY127" fmla="*/ 673100 h 6858000"/>
              <a:gd name="connsiteX128" fmla="*/ 176213 w 5676316"/>
              <a:gd name="connsiteY128" fmla="*/ 606425 h 6858000"/>
              <a:gd name="connsiteX129" fmla="*/ 168275 w 5676316"/>
              <a:gd name="connsiteY129" fmla="*/ 546100 h 6858000"/>
              <a:gd name="connsiteX130" fmla="*/ 157163 w 5676316"/>
              <a:gd name="connsiteY130" fmla="*/ 496887 h 6858000"/>
              <a:gd name="connsiteX131" fmla="*/ 142875 w 5676316"/>
              <a:gd name="connsiteY131" fmla="*/ 450850 h 6858000"/>
              <a:gd name="connsiteX132" fmla="*/ 127000 w 5676316"/>
              <a:gd name="connsiteY132" fmla="*/ 409575 h 6858000"/>
              <a:gd name="connsiteX133" fmla="*/ 109538 w 5676316"/>
              <a:gd name="connsiteY133" fmla="*/ 369887 h 6858000"/>
              <a:gd name="connsiteX134" fmla="*/ 92075 w 5676316"/>
              <a:gd name="connsiteY134" fmla="*/ 334962 h 6858000"/>
              <a:gd name="connsiteX135" fmla="*/ 73025 w 5676316"/>
              <a:gd name="connsiteY135" fmla="*/ 296862 h 6858000"/>
              <a:gd name="connsiteX136" fmla="*/ 53975 w 5676316"/>
              <a:gd name="connsiteY136" fmla="*/ 260350 h 6858000"/>
              <a:gd name="connsiteX137" fmla="*/ 38100 w 5676316"/>
              <a:gd name="connsiteY137" fmla="*/ 217487 h 6858000"/>
              <a:gd name="connsiteX138" fmla="*/ 22225 w 5676316"/>
              <a:gd name="connsiteY138" fmla="*/ 174625 h 6858000"/>
              <a:gd name="connsiteX139" fmla="*/ 12700 w 5676316"/>
              <a:gd name="connsiteY139" fmla="*/ 122237 h 6858000"/>
              <a:gd name="connsiteX140" fmla="*/ 4763 w 5676316"/>
              <a:gd name="connsiteY140" fmla="*/ 666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5676316" h="6858000">
                <a:moveTo>
                  <a:pt x="0" y="0"/>
                </a:moveTo>
                <a:lnTo>
                  <a:pt x="5676316" y="0"/>
                </a:lnTo>
                <a:lnTo>
                  <a:pt x="5676316" y="6858000"/>
                </a:lnTo>
                <a:lnTo>
                  <a:pt x="0" y="6858000"/>
                </a:lnTo>
                <a:lnTo>
                  <a:pt x="4763" y="6791325"/>
                </a:lnTo>
                <a:lnTo>
                  <a:pt x="12700" y="6735762"/>
                </a:lnTo>
                <a:lnTo>
                  <a:pt x="22225" y="6683375"/>
                </a:lnTo>
                <a:lnTo>
                  <a:pt x="38100" y="6640512"/>
                </a:lnTo>
                <a:lnTo>
                  <a:pt x="53975" y="6597650"/>
                </a:lnTo>
                <a:lnTo>
                  <a:pt x="73025" y="6561137"/>
                </a:lnTo>
                <a:lnTo>
                  <a:pt x="92075" y="6523037"/>
                </a:lnTo>
                <a:lnTo>
                  <a:pt x="109538" y="6488112"/>
                </a:lnTo>
                <a:lnTo>
                  <a:pt x="127000" y="6448425"/>
                </a:lnTo>
                <a:lnTo>
                  <a:pt x="142875" y="6407150"/>
                </a:lnTo>
                <a:lnTo>
                  <a:pt x="157163" y="6361112"/>
                </a:lnTo>
                <a:lnTo>
                  <a:pt x="168275" y="6311900"/>
                </a:lnTo>
                <a:lnTo>
                  <a:pt x="176213" y="6251575"/>
                </a:lnTo>
                <a:lnTo>
                  <a:pt x="179388" y="6183312"/>
                </a:lnTo>
                <a:lnTo>
                  <a:pt x="176213" y="6113462"/>
                </a:lnTo>
                <a:lnTo>
                  <a:pt x="168275" y="6056312"/>
                </a:lnTo>
                <a:lnTo>
                  <a:pt x="157163" y="6003925"/>
                </a:lnTo>
                <a:lnTo>
                  <a:pt x="142875" y="5956300"/>
                </a:lnTo>
                <a:lnTo>
                  <a:pt x="127000" y="5915025"/>
                </a:lnTo>
                <a:lnTo>
                  <a:pt x="107950" y="5876925"/>
                </a:lnTo>
                <a:lnTo>
                  <a:pt x="88900" y="5840412"/>
                </a:lnTo>
                <a:lnTo>
                  <a:pt x="69850" y="5802312"/>
                </a:lnTo>
                <a:lnTo>
                  <a:pt x="52388" y="5762625"/>
                </a:lnTo>
                <a:lnTo>
                  <a:pt x="34925" y="5721350"/>
                </a:lnTo>
                <a:lnTo>
                  <a:pt x="20638" y="5675312"/>
                </a:lnTo>
                <a:lnTo>
                  <a:pt x="11113" y="5622925"/>
                </a:lnTo>
                <a:lnTo>
                  <a:pt x="1588" y="5562600"/>
                </a:lnTo>
                <a:lnTo>
                  <a:pt x="0" y="5494337"/>
                </a:lnTo>
                <a:lnTo>
                  <a:pt x="1588" y="5426075"/>
                </a:lnTo>
                <a:lnTo>
                  <a:pt x="11113" y="5365750"/>
                </a:lnTo>
                <a:lnTo>
                  <a:pt x="20638" y="5313362"/>
                </a:lnTo>
                <a:lnTo>
                  <a:pt x="34925" y="5268912"/>
                </a:lnTo>
                <a:lnTo>
                  <a:pt x="52388" y="5226050"/>
                </a:lnTo>
                <a:lnTo>
                  <a:pt x="69850" y="5186362"/>
                </a:lnTo>
                <a:lnTo>
                  <a:pt x="88900" y="5149850"/>
                </a:lnTo>
                <a:lnTo>
                  <a:pt x="107950" y="5114925"/>
                </a:lnTo>
                <a:lnTo>
                  <a:pt x="127000" y="5075237"/>
                </a:lnTo>
                <a:lnTo>
                  <a:pt x="142875" y="5033962"/>
                </a:lnTo>
                <a:lnTo>
                  <a:pt x="157163" y="4987925"/>
                </a:lnTo>
                <a:lnTo>
                  <a:pt x="168275" y="4935537"/>
                </a:lnTo>
                <a:lnTo>
                  <a:pt x="176213" y="4875212"/>
                </a:lnTo>
                <a:lnTo>
                  <a:pt x="179388" y="4806950"/>
                </a:lnTo>
                <a:lnTo>
                  <a:pt x="176213" y="4738687"/>
                </a:lnTo>
                <a:lnTo>
                  <a:pt x="168275" y="4678362"/>
                </a:lnTo>
                <a:lnTo>
                  <a:pt x="157163" y="4625975"/>
                </a:lnTo>
                <a:lnTo>
                  <a:pt x="142875" y="4579937"/>
                </a:lnTo>
                <a:lnTo>
                  <a:pt x="127000" y="4537075"/>
                </a:lnTo>
                <a:lnTo>
                  <a:pt x="107950" y="4498975"/>
                </a:lnTo>
                <a:lnTo>
                  <a:pt x="69850" y="4424362"/>
                </a:lnTo>
                <a:lnTo>
                  <a:pt x="52388" y="4386262"/>
                </a:lnTo>
                <a:lnTo>
                  <a:pt x="34925" y="4343400"/>
                </a:lnTo>
                <a:lnTo>
                  <a:pt x="20638" y="4297362"/>
                </a:lnTo>
                <a:lnTo>
                  <a:pt x="11113" y="4244975"/>
                </a:lnTo>
                <a:lnTo>
                  <a:pt x="1588" y="4186237"/>
                </a:lnTo>
                <a:lnTo>
                  <a:pt x="0" y="4116387"/>
                </a:lnTo>
                <a:lnTo>
                  <a:pt x="1588" y="4048125"/>
                </a:lnTo>
                <a:lnTo>
                  <a:pt x="11113" y="3987800"/>
                </a:lnTo>
                <a:lnTo>
                  <a:pt x="20638" y="3935412"/>
                </a:lnTo>
                <a:lnTo>
                  <a:pt x="34925" y="3890962"/>
                </a:lnTo>
                <a:lnTo>
                  <a:pt x="52388" y="3848100"/>
                </a:lnTo>
                <a:lnTo>
                  <a:pt x="69850" y="3811587"/>
                </a:lnTo>
                <a:lnTo>
                  <a:pt x="107950" y="3736975"/>
                </a:lnTo>
                <a:lnTo>
                  <a:pt x="127000" y="3697287"/>
                </a:lnTo>
                <a:lnTo>
                  <a:pt x="142875" y="3656012"/>
                </a:lnTo>
                <a:lnTo>
                  <a:pt x="157163" y="3609975"/>
                </a:lnTo>
                <a:lnTo>
                  <a:pt x="168275" y="3557587"/>
                </a:lnTo>
                <a:lnTo>
                  <a:pt x="176213" y="3497262"/>
                </a:lnTo>
                <a:lnTo>
                  <a:pt x="179388" y="3427412"/>
                </a:lnTo>
                <a:lnTo>
                  <a:pt x="176213" y="3360737"/>
                </a:lnTo>
                <a:lnTo>
                  <a:pt x="168275" y="3300412"/>
                </a:lnTo>
                <a:lnTo>
                  <a:pt x="157163" y="3248025"/>
                </a:lnTo>
                <a:lnTo>
                  <a:pt x="142875" y="3201987"/>
                </a:lnTo>
                <a:lnTo>
                  <a:pt x="127000" y="3160712"/>
                </a:lnTo>
                <a:lnTo>
                  <a:pt x="107950" y="3121025"/>
                </a:lnTo>
                <a:lnTo>
                  <a:pt x="88900" y="3084512"/>
                </a:lnTo>
                <a:lnTo>
                  <a:pt x="69850" y="3046412"/>
                </a:lnTo>
                <a:lnTo>
                  <a:pt x="52388" y="3009900"/>
                </a:lnTo>
                <a:lnTo>
                  <a:pt x="34925" y="2967037"/>
                </a:lnTo>
                <a:lnTo>
                  <a:pt x="20638" y="2922587"/>
                </a:lnTo>
                <a:lnTo>
                  <a:pt x="11113" y="2868612"/>
                </a:lnTo>
                <a:lnTo>
                  <a:pt x="1588" y="2809875"/>
                </a:lnTo>
                <a:lnTo>
                  <a:pt x="0" y="2741612"/>
                </a:lnTo>
                <a:lnTo>
                  <a:pt x="1588" y="2671762"/>
                </a:lnTo>
                <a:lnTo>
                  <a:pt x="11113" y="2613025"/>
                </a:lnTo>
                <a:lnTo>
                  <a:pt x="20638" y="2560637"/>
                </a:lnTo>
                <a:lnTo>
                  <a:pt x="34925" y="2513012"/>
                </a:lnTo>
                <a:lnTo>
                  <a:pt x="52388" y="2471737"/>
                </a:lnTo>
                <a:lnTo>
                  <a:pt x="69850" y="2433637"/>
                </a:lnTo>
                <a:lnTo>
                  <a:pt x="88900" y="2395537"/>
                </a:lnTo>
                <a:lnTo>
                  <a:pt x="107950" y="2359025"/>
                </a:lnTo>
                <a:lnTo>
                  <a:pt x="127000" y="2319337"/>
                </a:lnTo>
                <a:lnTo>
                  <a:pt x="142875" y="2278062"/>
                </a:lnTo>
                <a:lnTo>
                  <a:pt x="157163" y="2232025"/>
                </a:lnTo>
                <a:lnTo>
                  <a:pt x="168275" y="2179637"/>
                </a:lnTo>
                <a:lnTo>
                  <a:pt x="176213" y="2119312"/>
                </a:lnTo>
                <a:lnTo>
                  <a:pt x="179388" y="2051050"/>
                </a:lnTo>
                <a:lnTo>
                  <a:pt x="176213" y="1982787"/>
                </a:lnTo>
                <a:lnTo>
                  <a:pt x="168275" y="1922462"/>
                </a:lnTo>
                <a:lnTo>
                  <a:pt x="157163" y="1870075"/>
                </a:lnTo>
                <a:lnTo>
                  <a:pt x="142875" y="1824037"/>
                </a:lnTo>
                <a:lnTo>
                  <a:pt x="127000" y="1782762"/>
                </a:lnTo>
                <a:lnTo>
                  <a:pt x="107950" y="1743075"/>
                </a:lnTo>
                <a:lnTo>
                  <a:pt x="88900" y="1708150"/>
                </a:lnTo>
                <a:lnTo>
                  <a:pt x="69850" y="1671637"/>
                </a:lnTo>
                <a:lnTo>
                  <a:pt x="52388" y="1631950"/>
                </a:lnTo>
                <a:lnTo>
                  <a:pt x="34925" y="1589087"/>
                </a:lnTo>
                <a:lnTo>
                  <a:pt x="20638" y="1544637"/>
                </a:lnTo>
                <a:lnTo>
                  <a:pt x="11113" y="1492250"/>
                </a:lnTo>
                <a:lnTo>
                  <a:pt x="1588" y="1431925"/>
                </a:lnTo>
                <a:lnTo>
                  <a:pt x="0" y="1363662"/>
                </a:lnTo>
                <a:lnTo>
                  <a:pt x="1588" y="1295400"/>
                </a:lnTo>
                <a:lnTo>
                  <a:pt x="11113" y="1235075"/>
                </a:lnTo>
                <a:lnTo>
                  <a:pt x="20638" y="1182687"/>
                </a:lnTo>
                <a:lnTo>
                  <a:pt x="34925" y="1136650"/>
                </a:lnTo>
                <a:lnTo>
                  <a:pt x="52388" y="1095375"/>
                </a:lnTo>
                <a:lnTo>
                  <a:pt x="69850" y="1055687"/>
                </a:lnTo>
                <a:lnTo>
                  <a:pt x="88900" y="1017587"/>
                </a:lnTo>
                <a:lnTo>
                  <a:pt x="107950" y="981075"/>
                </a:lnTo>
                <a:lnTo>
                  <a:pt x="127000" y="942975"/>
                </a:lnTo>
                <a:lnTo>
                  <a:pt x="142875" y="901700"/>
                </a:lnTo>
                <a:lnTo>
                  <a:pt x="157163" y="854075"/>
                </a:lnTo>
                <a:lnTo>
                  <a:pt x="168275" y="801687"/>
                </a:lnTo>
                <a:lnTo>
                  <a:pt x="176213" y="744537"/>
                </a:lnTo>
                <a:lnTo>
                  <a:pt x="179388" y="673100"/>
                </a:lnTo>
                <a:lnTo>
                  <a:pt x="176213" y="606425"/>
                </a:lnTo>
                <a:lnTo>
                  <a:pt x="168275" y="546100"/>
                </a:lnTo>
                <a:lnTo>
                  <a:pt x="157163" y="496887"/>
                </a:lnTo>
                <a:lnTo>
                  <a:pt x="142875" y="450850"/>
                </a:lnTo>
                <a:lnTo>
                  <a:pt x="127000" y="409575"/>
                </a:lnTo>
                <a:lnTo>
                  <a:pt x="109538" y="369887"/>
                </a:lnTo>
                <a:lnTo>
                  <a:pt x="92075" y="334962"/>
                </a:lnTo>
                <a:lnTo>
                  <a:pt x="73025" y="296862"/>
                </a:lnTo>
                <a:lnTo>
                  <a:pt x="53975" y="260350"/>
                </a:lnTo>
                <a:lnTo>
                  <a:pt x="38100" y="217487"/>
                </a:lnTo>
                <a:lnTo>
                  <a:pt x="22225" y="174625"/>
                </a:lnTo>
                <a:lnTo>
                  <a:pt x="12700" y="122237"/>
                </a:lnTo>
                <a:lnTo>
                  <a:pt x="4763" y="6667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CuadroTexto 4">
            <a:extLst>
              <a:ext uri="{FF2B5EF4-FFF2-40B4-BE49-F238E27FC236}">
                <a16:creationId xmlns:a16="http://schemas.microsoft.com/office/drawing/2014/main" id="{2CEFFF0C-D4A5-6CB5-9329-F785FDCF4D75}"/>
              </a:ext>
            </a:extLst>
          </p:cNvPr>
          <p:cNvSpPr txBox="1"/>
          <p:nvPr/>
        </p:nvSpPr>
        <p:spPr>
          <a:xfrm>
            <a:off x="6807200" y="141085"/>
            <a:ext cx="5384800" cy="1370216"/>
          </a:xfrm>
          <a:prstGeom prst="rect">
            <a:avLst/>
          </a:prstGeom>
        </p:spPr>
        <p:txBody>
          <a:bodyPr vert="horz" lIns="91440" tIns="45720" rIns="91440" bIns="45720" rtlCol="0" anchor="ctr">
            <a:normAutofit/>
          </a:bodyPr>
          <a:lstStyle/>
          <a:p>
            <a:pPr defTabSz="914400">
              <a:lnSpc>
                <a:spcPct val="90000"/>
              </a:lnSpc>
              <a:spcBef>
                <a:spcPct val="0"/>
              </a:spcBef>
              <a:spcAft>
                <a:spcPts val="800"/>
              </a:spcAft>
            </a:pPr>
            <a:r>
              <a:rPr lang="en-US" sz="2800" cap="all" spc="200" dirty="0">
                <a:solidFill>
                  <a:schemeClr val="tx2"/>
                </a:solidFill>
                <a:latin typeface="+mj-lt"/>
                <a:ea typeface="+mj-ea"/>
                <a:cs typeface="+mj-cs"/>
              </a:rPr>
              <a:t>DINÁMICA:  ORANDO POR UNA PERSONA DESAPARECIDA</a:t>
            </a:r>
          </a:p>
        </p:txBody>
      </p:sp>
      <p:pic>
        <p:nvPicPr>
          <p:cNvPr id="8" name="Imagen 7">
            <a:extLst>
              <a:ext uri="{FF2B5EF4-FFF2-40B4-BE49-F238E27FC236}">
                <a16:creationId xmlns:a16="http://schemas.microsoft.com/office/drawing/2014/main" id="{DB410641-0F73-C70D-BFD4-E628EF157487}"/>
              </a:ext>
            </a:extLst>
          </p:cNvPr>
          <p:cNvPicPr>
            <a:picLocks noChangeAspect="1"/>
          </p:cNvPicPr>
          <p:nvPr/>
        </p:nvPicPr>
        <p:blipFill>
          <a:blip r:embed="rId2"/>
          <a:srcRect t="13823" b="34738"/>
          <a:stretch/>
        </p:blipFill>
        <p:spPr>
          <a:xfrm>
            <a:off x="20" y="10"/>
            <a:ext cx="6577170" cy="3383270"/>
          </a:xfrm>
          <a:custGeom>
            <a:avLst/>
            <a:gdLst/>
            <a:ahLst/>
            <a:cxnLst/>
            <a:rect l="l" t="t" r="r" b="b"/>
            <a:pathLst>
              <a:path w="6577190" h="3383280">
                <a:moveTo>
                  <a:pt x="0" y="0"/>
                </a:moveTo>
                <a:lnTo>
                  <a:pt x="6397802" y="0"/>
                </a:lnTo>
                <a:lnTo>
                  <a:pt x="6402565" y="66675"/>
                </a:lnTo>
                <a:lnTo>
                  <a:pt x="6410502" y="122237"/>
                </a:lnTo>
                <a:lnTo>
                  <a:pt x="6420027" y="174625"/>
                </a:lnTo>
                <a:lnTo>
                  <a:pt x="6435902" y="217487"/>
                </a:lnTo>
                <a:lnTo>
                  <a:pt x="6451777" y="260350"/>
                </a:lnTo>
                <a:lnTo>
                  <a:pt x="6470827" y="296862"/>
                </a:lnTo>
                <a:lnTo>
                  <a:pt x="6489877" y="334962"/>
                </a:lnTo>
                <a:lnTo>
                  <a:pt x="6507340" y="369887"/>
                </a:lnTo>
                <a:lnTo>
                  <a:pt x="6524802" y="409575"/>
                </a:lnTo>
                <a:lnTo>
                  <a:pt x="6540677" y="450850"/>
                </a:lnTo>
                <a:lnTo>
                  <a:pt x="6554965" y="496887"/>
                </a:lnTo>
                <a:lnTo>
                  <a:pt x="6566077" y="546100"/>
                </a:lnTo>
                <a:lnTo>
                  <a:pt x="6574015" y="606425"/>
                </a:lnTo>
                <a:lnTo>
                  <a:pt x="6577190" y="673100"/>
                </a:lnTo>
                <a:lnTo>
                  <a:pt x="6574015" y="744537"/>
                </a:lnTo>
                <a:lnTo>
                  <a:pt x="6566077" y="801687"/>
                </a:lnTo>
                <a:lnTo>
                  <a:pt x="6554965" y="854075"/>
                </a:lnTo>
                <a:lnTo>
                  <a:pt x="6540677" y="901700"/>
                </a:lnTo>
                <a:lnTo>
                  <a:pt x="6524802" y="942975"/>
                </a:lnTo>
                <a:lnTo>
                  <a:pt x="6505752" y="981075"/>
                </a:lnTo>
                <a:lnTo>
                  <a:pt x="6486702" y="1017587"/>
                </a:lnTo>
                <a:lnTo>
                  <a:pt x="6467652" y="1055687"/>
                </a:lnTo>
                <a:lnTo>
                  <a:pt x="6450190" y="1095375"/>
                </a:lnTo>
                <a:lnTo>
                  <a:pt x="6432727" y="1136650"/>
                </a:lnTo>
                <a:lnTo>
                  <a:pt x="6418440" y="1182687"/>
                </a:lnTo>
                <a:lnTo>
                  <a:pt x="6408915" y="1235075"/>
                </a:lnTo>
                <a:lnTo>
                  <a:pt x="6399390" y="1295400"/>
                </a:lnTo>
                <a:lnTo>
                  <a:pt x="6397802" y="1363662"/>
                </a:lnTo>
                <a:lnTo>
                  <a:pt x="6399390" y="1431925"/>
                </a:lnTo>
                <a:lnTo>
                  <a:pt x="6408915" y="1492250"/>
                </a:lnTo>
                <a:lnTo>
                  <a:pt x="6418440" y="1544637"/>
                </a:lnTo>
                <a:lnTo>
                  <a:pt x="6432727" y="1589087"/>
                </a:lnTo>
                <a:lnTo>
                  <a:pt x="6450190" y="1631950"/>
                </a:lnTo>
                <a:lnTo>
                  <a:pt x="6467652" y="1671637"/>
                </a:lnTo>
                <a:lnTo>
                  <a:pt x="6486702" y="1708150"/>
                </a:lnTo>
                <a:lnTo>
                  <a:pt x="6505752" y="1743075"/>
                </a:lnTo>
                <a:lnTo>
                  <a:pt x="6524802" y="1782762"/>
                </a:lnTo>
                <a:lnTo>
                  <a:pt x="6540677" y="1824037"/>
                </a:lnTo>
                <a:lnTo>
                  <a:pt x="6554965" y="1870075"/>
                </a:lnTo>
                <a:lnTo>
                  <a:pt x="6566077" y="1922462"/>
                </a:lnTo>
                <a:lnTo>
                  <a:pt x="6574015" y="1982787"/>
                </a:lnTo>
                <a:lnTo>
                  <a:pt x="6577190" y="2051050"/>
                </a:lnTo>
                <a:lnTo>
                  <a:pt x="6574015" y="2119312"/>
                </a:lnTo>
                <a:lnTo>
                  <a:pt x="6566077" y="2179637"/>
                </a:lnTo>
                <a:lnTo>
                  <a:pt x="6554965" y="2232025"/>
                </a:lnTo>
                <a:lnTo>
                  <a:pt x="6540677" y="2278062"/>
                </a:lnTo>
                <a:lnTo>
                  <a:pt x="6524802" y="2319337"/>
                </a:lnTo>
                <a:lnTo>
                  <a:pt x="6505752" y="2359025"/>
                </a:lnTo>
                <a:lnTo>
                  <a:pt x="6486702" y="2395537"/>
                </a:lnTo>
                <a:lnTo>
                  <a:pt x="6467652" y="2433637"/>
                </a:lnTo>
                <a:lnTo>
                  <a:pt x="6450190" y="2471737"/>
                </a:lnTo>
                <a:lnTo>
                  <a:pt x="6432727" y="2513012"/>
                </a:lnTo>
                <a:lnTo>
                  <a:pt x="6418440" y="2560637"/>
                </a:lnTo>
                <a:lnTo>
                  <a:pt x="6408915" y="2613025"/>
                </a:lnTo>
                <a:lnTo>
                  <a:pt x="6399390" y="2671762"/>
                </a:lnTo>
                <a:lnTo>
                  <a:pt x="6397802" y="2741612"/>
                </a:lnTo>
                <a:lnTo>
                  <a:pt x="6399390" y="2809875"/>
                </a:lnTo>
                <a:lnTo>
                  <a:pt x="6408915" y="2868612"/>
                </a:lnTo>
                <a:lnTo>
                  <a:pt x="6418440" y="2922587"/>
                </a:lnTo>
                <a:lnTo>
                  <a:pt x="6432727" y="2967037"/>
                </a:lnTo>
                <a:lnTo>
                  <a:pt x="6450190" y="3009900"/>
                </a:lnTo>
                <a:lnTo>
                  <a:pt x="6467652" y="3046412"/>
                </a:lnTo>
                <a:lnTo>
                  <a:pt x="6486702" y="3084512"/>
                </a:lnTo>
                <a:lnTo>
                  <a:pt x="6505752" y="3121025"/>
                </a:lnTo>
                <a:lnTo>
                  <a:pt x="6524802" y="3160712"/>
                </a:lnTo>
                <a:lnTo>
                  <a:pt x="6540677" y="3201987"/>
                </a:lnTo>
                <a:lnTo>
                  <a:pt x="6554965" y="3248025"/>
                </a:lnTo>
                <a:lnTo>
                  <a:pt x="6566077" y="3300412"/>
                </a:lnTo>
                <a:lnTo>
                  <a:pt x="6574015" y="3360737"/>
                </a:lnTo>
                <a:lnTo>
                  <a:pt x="6575089" y="3383280"/>
                </a:lnTo>
                <a:lnTo>
                  <a:pt x="0" y="3383280"/>
                </a:lnTo>
                <a:close/>
              </a:path>
            </a:pathLst>
          </a:custGeom>
        </p:spPr>
      </p:pic>
      <p:pic>
        <p:nvPicPr>
          <p:cNvPr id="7" name="Imagen 6">
            <a:extLst>
              <a:ext uri="{FF2B5EF4-FFF2-40B4-BE49-F238E27FC236}">
                <a16:creationId xmlns:a16="http://schemas.microsoft.com/office/drawing/2014/main" id="{6B642861-D4D6-B0E7-54DE-9EEAAF909F5B}"/>
              </a:ext>
            </a:extLst>
          </p:cNvPr>
          <p:cNvPicPr>
            <a:picLocks noChangeAspect="1"/>
          </p:cNvPicPr>
          <p:nvPr/>
        </p:nvPicPr>
        <p:blipFill>
          <a:blip r:embed="rId3">
            <a:extLst>
              <a:ext uri="{28A0092B-C50C-407E-A947-70E740481C1C}">
                <a14:useLocalDpi xmlns:a14="http://schemas.microsoft.com/office/drawing/2010/main" val="0"/>
              </a:ext>
            </a:extLst>
          </a:blip>
          <a:srcRect t="11104" b="11833"/>
          <a:stretch/>
        </p:blipFill>
        <p:spPr>
          <a:xfrm>
            <a:off x="20" y="3474720"/>
            <a:ext cx="6577170" cy="3383280"/>
          </a:xfrm>
          <a:custGeom>
            <a:avLst/>
            <a:gdLst/>
            <a:ahLst/>
            <a:cxnLst/>
            <a:rect l="l" t="t" r="r" b="b"/>
            <a:pathLst>
              <a:path w="6577190" h="3383280">
                <a:moveTo>
                  <a:pt x="0" y="0"/>
                </a:moveTo>
                <a:lnTo>
                  <a:pt x="6575040" y="0"/>
                </a:lnTo>
                <a:lnTo>
                  <a:pt x="6574015" y="22542"/>
                </a:lnTo>
                <a:lnTo>
                  <a:pt x="6566077" y="82867"/>
                </a:lnTo>
                <a:lnTo>
                  <a:pt x="6554965" y="135255"/>
                </a:lnTo>
                <a:lnTo>
                  <a:pt x="6540677" y="181292"/>
                </a:lnTo>
                <a:lnTo>
                  <a:pt x="6524802" y="222567"/>
                </a:lnTo>
                <a:lnTo>
                  <a:pt x="6505752" y="262255"/>
                </a:lnTo>
                <a:lnTo>
                  <a:pt x="6467652" y="336867"/>
                </a:lnTo>
                <a:lnTo>
                  <a:pt x="6450190" y="373380"/>
                </a:lnTo>
                <a:lnTo>
                  <a:pt x="6432727" y="416242"/>
                </a:lnTo>
                <a:lnTo>
                  <a:pt x="6418440" y="460692"/>
                </a:lnTo>
                <a:lnTo>
                  <a:pt x="6408915" y="513080"/>
                </a:lnTo>
                <a:lnTo>
                  <a:pt x="6399390" y="573405"/>
                </a:lnTo>
                <a:lnTo>
                  <a:pt x="6397802" y="641667"/>
                </a:lnTo>
                <a:lnTo>
                  <a:pt x="6399390" y="711517"/>
                </a:lnTo>
                <a:lnTo>
                  <a:pt x="6408915" y="770255"/>
                </a:lnTo>
                <a:lnTo>
                  <a:pt x="6418440" y="822642"/>
                </a:lnTo>
                <a:lnTo>
                  <a:pt x="6432727" y="868680"/>
                </a:lnTo>
                <a:lnTo>
                  <a:pt x="6450190" y="911542"/>
                </a:lnTo>
                <a:lnTo>
                  <a:pt x="6467652" y="949642"/>
                </a:lnTo>
                <a:lnTo>
                  <a:pt x="6505752" y="1024255"/>
                </a:lnTo>
                <a:lnTo>
                  <a:pt x="6524802" y="1062355"/>
                </a:lnTo>
                <a:lnTo>
                  <a:pt x="6540677" y="1105217"/>
                </a:lnTo>
                <a:lnTo>
                  <a:pt x="6554965" y="1151255"/>
                </a:lnTo>
                <a:lnTo>
                  <a:pt x="6566077" y="1203642"/>
                </a:lnTo>
                <a:lnTo>
                  <a:pt x="6574015" y="1263967"/>
                </a:lnTo>
                <a:lnTo>
                  <a:pt x="6577190" y="1332230"/>
                </a:lnTo>
                <a:lnTo>
                  <a:pt x="6574015" y="1400492"/>
                </a:lnTo>
                <a:lnTo>
                  <a:pt x="6566077" y="1460817"/>
                </a:lnTo>
                <a:lnTo>
                  <a:pt x="6554965" y="1513205"/>
                </a:lnTo>
                <a:lnTo>
                  <a:pt x="6540677" y="1559242"/>
                </a:lnTo>
                <a:lnTo>
                  <a:pt x="6524802" y="1600517"/>
                </a:lnTo>
                <a:lnTo>
                  <a:pt x="6505752" y="1640205"/>
                </a:lnTo>
                <a:lnTo>
                  <a:pt x="6486702" y="1675130"/>
                </a:lnTo>
                <a:lnTo>
                  <a:pt x="6467652" y="1711642"/>
                </a:lnTo>
                <a:lnTo>
                  <a:pt x="6450190" y="1751330"/>
                </a:lnTo>
                <a:lnTo>
                  <a:pt x="6432727" y="1794192"/>
                </a:lnTo>
                <a:lnTo>
                  <a:pt x="6418440" y="1838642"/>
                </a:lnTo>
                <a:lnTo>
                  <a:pt x="6408915" y="1891030"/>
                </a:lnTo>
                <a:lnTo>
                  <a:pt x="6399390" y="1951355"/>
                </a:lnTo>
                <a:lnTo>
                  <a:pt x="6397802" y="2019617"/>
                </a:lnTo>
                <a:lnTo>
                  <a:pt x="6399390" y="2087880"/>
                </a:lnTo>
                <a:lnTo>
                  <a:pt x="6408915" y="2148205"/>
                </a:lnTo>
                <a:lnTo>
                  <a:pt x="6418440" y="2200592"/>
                </a:lnTo>
                <a:lnTo>
                  <a:pt x="6432727" y="2246630"/>
                </a:lnTo>
                <a:lnTo>
                  <a:pt x="6450190" y="2287905"/>
                </a:lnTo>
                <a:lnTo>
                  <a:pt x="6467652" y="2327592"/>
                </a:lnTo>
                <a:lnTo>
                  <a:pt x="6486702" y="2365692"/>
                </a:lnTo>
                <a:lnTo>
                  <a:pt x="6505752" y="2402205"/>
                </a:lnTo>
                <a:lnTo>
                  <a:pt x="6524802" y="2440305"/>
                </a:lnTo>
                <a:lnTo>
                  <a:pt x="6540677" y="2481580"/>
                </a:lnTo>
                <a:lnTo>
                  <a:pt x="6554965" y="2529205"/>
                </a:lnTo>
                <a:lnTo>
                  <a:pt x="6566077" y="2581592"/>
                </a:lnTo>
                <a:lnTo>
                  <a:pt x="6574015" y="2638742"/>
                </a:lnTo>
                <a:lnTo>
                  <a:pt x="6577190" y="2708592"/>
                </a:lnTo>
                <a:lnTo>
                  <a:pt x="6574015" y="2776855"/>
                </a:lnTo>
                <a:lnTo>
                  <a:pt x="6566077" y="2837180"/>
                </a:lnTo>
                <a:lnTo>
                  <a:pt x="6554965" y="2886392"/>
                </a:lnTo>
                <a:lnTo>
                  <a:pt x="6540677" y="2932430"/>
                </a:lnTo>
                <a:lnTo>
                  <a:pt x="6524802" y="2973705"/>
                </a:lnTo>
                <a:lnTo>
                  <a:pt x="6507340" y="3013392"/>
                </a:lnTo>
                <a:lnTo>
                  <a:pt x="6489877" y="3048317"/>
                </a:lnTo>
                <a:lnTo>
                  <a:pt x="6470827" y="3086417"/>
                </a:lnTo>
                <a:lnTo>
                  <a:pt x="6451777" y="3122930"/>
                </a:lnTo>
                <a:lnTo>
                  <a:pt x="6435902" y="3165792"/>
                </a:lnTo>
                <a:lnTo>
                  <a:pt x="6420027" y="3208655"/>
                </a:lnTo>
                <a:lnTo>
                  <a:pt x="6410502" y="3261042"/>
                </a:lnTo>
                <a:lnTo>
                  <a:pt x="6402565" y="3316605"/>
                </a:lnTo>
                <a:lnTo>
                  <a:pt x="6397802" y="3383280"/>
                </a:lnTo>
                <a:lnTo>
                  <a:pt x="0" y="3383280"/>
                </a:lnTo>
                <a:close/>
              </a:path>
            </a:pathLst>
          </a:custGeom>
        </p:spPr>
      </p:pic>
      <p:sp>
        <p:nvSpPr>
          <p:cNvPr id="3" name="CuadroTexto 2">
            <a:extLst>
              <a:ext uri="{FF2B5EF4-FFF2-40B4-BE49-F238E27FC236}">
                <a16:creationId xmlns:a16="http://schemas.microsoft.com/office/drawing/2014/main" id="{3B93A785-058C-DA74-1FEC-FA09644D5209}"/>
              </a:ext>
            </a:extLst>
          </p:cNvPr>
          <p:cNvSpPr txBox="1"/>
          <p:nvPr/>
        </p:nvSpPr>
        <p:spPr>
          <a:xfrm>
            <a:off x="6949913" y="1511301"/>
            <a:ext cx="4604657" cy="3626249"/>
          </a:xfrm>
          <a:prstGeom prst="rect">
            <a:avLst/>
          </a:prstGeom>
        </p:spPr>
        <p:txBody>
          <a:bodyPr vert="horz" lIns="91440" tIns="45720" rIns="91440" bIns="45720" rtlCol="0">
            <a:noAutofit/>
          </a:bodyPr>
          <a:lstStyle/>
          <a:p>
            <a:pPr indent="-228600" defTabSz="914400">
              <a:spcBef>
                <a:spcPts val="700"/>
              </a:spcBef>
              <a:spcAft>
                <a:spcPts val="800"/>
              </a:spcAft>
              <a:buClr>
                <a:schemeClr val="tx2"/>
              </a:buClr>
            </a:pPr>
            <a:r>
              <a:rPr lang="en-US" sz="2000" dirty="0" err="1">
                <a:effectLst/>
              </a:rPr>
              <a:t>Busca</a:t>
            </a:r>
            <a:r>
              <a:rPr lang="en-US" sz="2000" dirty="0">
                <a:effectLst/>
              </a:rPr>
              <a:t> </a:t>
            </a:r>
            <a:r>
              <a:rPr lang="en-US" sz="2000" dirty="0" err="1">
                <a:effectLst/>
              </a:rPr>
              <a:t>en</a:t>
            </a:r>
            <a:r>
              <a:rPr lang="en-US" sz="2000" dirty="0">
                <a:effectLst/>
              </a:rPr>
              <a:t> </a:t>
            </a:r>
            <a:r>
              <a:rPr lang="en-US" sz="2000" dirty="0" err="1">
                <a:effectLst/>
              </a:rPr>
              <a:t>tus</a:t>
            </a:r>
            <a:r>
              <a:rPr lang="en-US" sz="2000" dirty="0">
                <a:effectLst/>
              </a:rPr>
              <a:t> redes </a:t>
            </a:r>
            <a:r>
              <a:rPr lang="en-US" sz="2000" dirty="0" err="1">
                <a:effectLst/>
              </a:rPr>
              <a:t>sociales</a:t>
            </a:r>
            <a:r>
              <a:rPr lang="en-US" sz="2000" dirty="0">
                <a:effectLst/>
              </a:rPr>
              <a:t> </a:t>
            </a:r>
            <a:r>
              <a:rPr lang="en-US" sz="2000" dirty="0" err="1">
                <a:effectLst/>
              </a:rPr>
              <a:t>alguna</a:t>
            </a:r>
            <a:r>
              <a:rPr lang="en-US" sz="2000" dirty="0">
                <a:effectLst/>
              </a:rPr>
              <a:t> </a:t>
            </a:r>
            <a:r>
              <a:rPr lang="en-US" sz="2000" dirty="0" err="1">
                <a:effectLst/>
              </a:rPr>
              <a:t>noticia</a:t>
            </a:r>
            <a:r>
              <a:rPr lang="en-US" sz="2000" dirty="0">
                <a:effectLst/>
              </a:rPr>
              <a:t> o </a:t>
            </a:r>
            <a:r>
              <a:rPr lang="en-US" sz="2000" b="1" dirty="0" err="1">
                <a:effectLst/>
              </a:rPr>
              <a:t>solicitud</a:t>
            </a:r>
            <a:r>
              <a:rPr lang="en-US" sz="2000" b="1" dirty="0">
                <a:effectLst/>
              </a:rPr>
              <a:t> de </a:t>
            </a:r>
            <a:r>
              <a:rPr lang="en-US" sz="2000" b="1" dirty="0" err="1">
                <a:effectLst/>
              </a:rPr>
              <a:t>búsqueda</a:t>
            </a:r>
            <a:r>
              <a:rPr lang="en-US" sz="2000" b="1" dirty="0">
                <a:effectLst/>
              </a:rPr>
              <a:t> de </a:t>
            </a:r>
            <a:r>
              <a:rPr lang="en-US" sz="2000" b="1" dirty="0" err="1">
                <a:effectLst/>
              </a:rPr>
              <a:t>una</a:t>
            </a:r>
            <a:r>
              <a:rPr lang="en-US" sz="2000" b="1" dirty="0">
                <a:effectLst/>
              </a:rPr>
              <a:t> persona DESAPARECIDA</a:t>
            </a:r>
            <a:r>
              <a:rPr lang="en-US" sz="2000" dirty="0">
                <a:effectLst/>
              </a:rPr>
              <a:t>, </a:t>
            </a:r>
            <a:r>
              <a:rPr lang="en-US" sz="2000" b="1" dirty="0" err="1">
                <a:effectLst/>
              </a:rPr>
              <a:t>mira</a:t>
            </a:r>
            <a:r>
              <a:rPr lang="en-US" sz="2000" b="1" dirty="0">
                <a:effectLst/>
              </a:rPr>
              <a:t> </a:t>
            </a:r>
            <a:r>
              <a:rPr lang="en-US" sz="2000" b="1" dirty="0" err="1">
                <a:effectLst/>
              </a:rPr>
              <a:t>su</a:t>
            </a:r>
            <a:r>
              <a:rPr lang="en-US" sz="2000" b="1" dirty="0">
                <a:effectLst/>
              </a:rPr>
              <a:t> </a:t>
            </a:r>
            <a:r>
              <a:rPr lang="en-US" sz="2000" b="1" dirty="0" err="1">
                <a:effectLst/>
              </a:rPr>
              <a:t>foto</a:t>
            </a:r>
            <a:r>
              <a:rPr lang="en-US" sz="2000" dirty="0">
                <a:effectLst/>
              </a:rPr>
              <a:t>, </a:t>
            </a:r>
            <a:r>
              <a:rPr lang="en-US" sz="2000" b="1" dirty="0" err="1">
                <a:effectLst/>
              </a:rPr>
              <a:t>contempla</a:t>
            </a:r>
            <a:r>
              <a:rPr lang="en-US" sz="2000" b="1" dirty="0">
                <a:effectLst/>
              </a:rPr>
              <a:t> </a:t>
            </a:r>
            <a:r>
              <a:rPr lang="en-US" sz="2000" b="1" dirty="0" err="1">
                <a:effectLst/>
              </a:rPr>
              <a:t>su</a:t>
            </a:r>
            <a:r>
              <a:rPr lang="en-US" sz="2000" b="1" dirty="0">
                <a:effectLst/>
              </a:rPr>
              <a:t> rostro y </a:t>
            </a:r>
            <a:r>
              <a:rPr lang="en-US" sz="2000" b="1" dirty="0" err="1">
                <a:effectLst/>
              </a:rPr>
              <a:t>haz</a:t>
            </a:r>
            <a:r>
              <a:rPr lang="en-US" sz="2000" b="1" dirty="0">
                <a:effectLst/>
              </a:rPr>
              <a:t> </a:t>
            </a:r>
            <a:r>
              <a:rPr lang="en-US" sz="2000" b="1" dirty="0" err="1">
                <a:effectLst/>
              </a:rPr>
              <a:t>una</a:t>
            </a:r>
            <a:r>
              <a:rPr lang="en-US" sz="2000" b="1" dirty="0">
                <a:effectLst/>
              </a:rPr>
              <a:t> </a:t>
            </a:r>
            <a:r>
              <a:rPr lang="en-US" sz="2000" b="1" dirty="0" err="1">
                <a:effectLst/>
              </a:rPr>
              <a:t>oración</a:t>
            </a:r>
            <a:r>
              <a:rPr lang="en-US" sz="2000" b="1" dirty="0">
                <a:effectLst/>
              </a:rPr>
              <a:t> </a:t>
            </a:r>
            <a:r>
              <a:rPr lang="en-US" sz="2000" b="1" dirty="0" err="1">
                <a:effectLst/>
              </a:rPr>
              <a:t>por</a:t>
            </a:r>
            <a:r>
              <a:rPr lang="en-US" sz="2000" b="1" dirty="0">
                <a:effectLst/>
              </a:rPr>
              <a:t> </a:t>
            </a:r>
            <a:r>
              <a:rPr lang="en-US" sz="2000" b="1" dirty="0" err="1">
                <a:effectLst/>
              </a:rPr>
              <a:t>ella</a:t>
            </a:r>
            <a:r>
              <a:rPr lang="en-US" sz="2000" b="1" dirty="0">
                <a:effectLst/>
              </a:rPr>
              <a:t> y </a:t>
            </a:r>
            <a:r>
              <a:rPr lang="en-US" sz="2000" b="1" dirty="0" err="1">
                <a:effectLst/>
              </a:rPr>
              <a:t>su</a:t>
            </a:r>
            <a:r>
              <a:rPr lang="en-US" sz="2000" b="1" dirty="0">
                <a:effectLst/>
              </a:rPr>
              <a:t> familia</a:t>
            </a:r>
            <a:r>
              <a:rPr lang="en-US" sz="2000" dirty="0">
                <a:effectLst/>
              </a:rPr>
              <a:t>, también </a:t>
            </a:r>
            <a:r>
              <a:rPr lang="en-US" sz="2000" b="1" dirty="0" err="1">
                <a:effectLst/>
              </a:rPr>
              <a:t>por</a:t>
            </a:r>
            <a:r>
              <a:rPr lang="en-US" sz="2000" b="1" dirty="0">
                <a:effectLst/>
              </a:rPr>
              <a:t> las personas que le </a:t>
            </a:r>
            <a:r>
              <a:rPr lang="en-US" sz="2000" b="1" dirty="0" err="1">
                <a:effectLst/>
              </a:rPr>
              <a:t>capturaron</a:t>
            </a:r>
            <a:r>
              <a:rPr lang="en-US" sz="2000" dirty="0">
                <a:effectLst/>
              </a:rPr>
              <a:t>. </a:t>
            </a:r>
          </a:p>
          <a:p>
            <a:pPr indent="-228600" defTabSz="914400">
              <a:spcBef>
                <a:spcPts val="700"/>
              </a:spcBef>
              <a:spcAft>
                <a:spcPts val="800"/>
              </a:spcAft>
              <a:buClr>
                <a:schemeClr val="tx2"/>
              </a:buClr>
            </a:pPr>
            <a:r>
              <a:rPr lang="en-US" sz="2000" b="1" i="1" dirty="0">
                <a:effectLst/>
              </a:rPr>
              <a:t>Las </a:t>
            </a:r>
            <a:r>
              <a:rPr lang="en-US" sz="2000" b="1" i="1" dirty="0" err="1">
                <a:effectLst/>
              </a:rPr>
              <a:t>familias</a:t>
            </a:r>
            <a:r>
              <a:rPr lang="en-US" sz="2000" b="1" i="1" dirty="0">
                <a:effectLst/>
              </a:rPr>
              <a:t> </a:t>
            </a:r>
            <a:r>
              <a:rPr lang="en-US" sz="2000" b="1" i="1" dirty="0" err="1">
                <a:effectLst/>
              </a:rPr>
              <a:t>buscadoras</a:t>
            </a:r>
            <a:r>
              <a:rPr lang="en-US" sz="2000" b="1" i="1" dirty="0">
                <a:effectLst/>
              </a:rPr>
              <a:t> </a:t>
            </a:r>
            <a:r>
              <a:rPr lang="en-US" sz="2000" b="1" i="1" dirty="0" err="1">
                <a:effectLst/>
              </a:rPr>
              <a:t>nos</a:t>
            </a:r>
            <a:r>
              <a:rPr lang="en-US" sz="2000" b="1" i="1" dirty="0">
                <a:effectLst/>
              </a:rPr>
              <a:t> </a:t>
            </a:r>
            <a:r>
              <a:rPr lang="en-US" sz="2000" b="1" i="1" dirty="0" err="1">
                <a:effectLst/>
              </a:rPr>
              <a:t>pieden</a:t>
            </a:r>
            <a:r>
              <a:rPr lang="en-US" sz="2000" b="1" i="1" dirty="0">
                <a:effectLst/>
              </a:rPr>
              <a:t> </a:t>
            </a:r>
            <a:r>
              <a:rPr lang="en-US" sz="2000" b="1" i="1" dirty="0" err="1">
                <a:effectLst/>
              </a:rPr>
              <a:t>orar</a:t>
            </a:r>
            <a:r>
              <a:rPr lang="en-US" sz="2000" b="1" i="1" dirty="0">
                <a:effectLst/>
              </a:rPr>
              <a:t> </a:t>
            </a:r>
            <a:r>
              <a:rPr lang="en-US" sz="2000" b="1" i="1" dirty="0" err="1">
                <a:effectLst/>
              </a:rPr>
              <a:t>por</a:t>
            </a:r>
            <a:r>
              <a:rPr lang="en-US" sz="2000" b="1" i="1" dirty="0">
                <a:effectLst/>
              </a:rPr>
              <a:t> </a:t>
            </a:r>
            <a:r>
              <a:rPr lang="en-US" sz="2000" b="1" i="1" dirty="0" err="1">
                <a:effectLst/>
              </a:rPr>
              <a:t>ellos</a:t>
            </a:r>
            <a:r>
              <a:rPr lang="en-US" sz="2000" b="1" i="1" dirty="0">
                <a:effectLst/>
              </a:rPr>
              <a:t> y </a:t>
            </a:r>
            <a:r>
              <a:rPr lang="en-US" sz="2000" b="1" i="1" dirty="0" err="1">
                <a:effectLst/>
              </a:rPr>
              <a:t>compartir</a:t>
            </a:r>
            <a:r>
              <a:rPr lang="en-US" sz="2000" b="1" i="1" dirty="0">
                <a:effectLst/>
              </a:rPr>
              <a:t> </a:t>
            </a:r>
            <a:r>
              <a:rPr lang="en-US" sz="2000" b="1" i="1" dirty="0" err="1">
                <a:effectLst/>
              </a:rPr>
              <a:t>en</a:t>
            </a:r>
            <a:r>
              <a:rPr lang="en-US" sz="2000" b="1" i="1" dirty="0">
                <a:effectLst/>
              </a:rPr>
              <a:t> </a:t>
            </a:r>
            <a:r>
              <a:rPr lang="en-US" sz="2000" b="1" i="1" dirty="0" err="1">
                <a:effectLst/>
              </a:rPr>
              <a:t>nuestras</a:t>
            </a:r>
            <a:r>
              <a:rPr lang="en-US" sz="2000" b="1" i="1" dirty="0">
                <a:effectLst/>
              </a:rPr>
              <a:t> redes sus </a:t>
            </a:r>
            <a:r>
              <a:rPr lang="en-US" sz="2000" b="1" i="1"/>
              <a:t>fichas</a:t>
            </a:r>
            <a:r>
              <a:rPr lang="en-US" sz="2000" b="1" i="1">
                <a:effectLst/>
              </a:rPr>
              <a:t> </a:t>
            </a:r>
            <a:r>
              <a:rPr lang="en-US" sz="2000" b="1" i="1" dirty="0">
                <a:effectLst/>
              </a:rPr>
              <a:t>de </a:t>
            </a:r>
            <a:r>
              <a:rPr lang="en-US" sz="2000" b="1" i="1" dirty="0" err="1">
                <a:effectLst/>
              </a:rPr>
              <a:t>búsqueda</a:t>
            </a:r>
            <a:r>
              <a:rPr lang="en-US" sz="2000" dirty="0">
                <a:effectLst/>
              </a:rPr>
              <a:t>.</a:t>
            </a:r>
          </a:p>
          <a:p>
            <a:pPr indent="-228600" defTabSz="914400">
              <a:spcBef>
                <a:spcPts val="700"/>
              </a:spcBef>
              <a:spcAft>
                <a:spcPts val="800"/>
              </a:spcAft>
              <a:buClr>
                <a:schemeClr val="tx2"/>
              </a:buClr>
            </a:pPr>
            <a:r>
              <a:rPr lang="en-US" sz="2000" b="1" dirty="0"/>
              <a:t>Al </a:t>
            </a:r>
            <a:r>
              <a:rPr lang="en-US" sz="2000" b="1" dirty="0" err="1"/>
              <a:t>llegar</a:t>
            </a:r>
            <a:r>
              <a:rPr lang="en-US" sz="2000" b="1" dirty="0"/>
              <a:t> a casa </a:t>
            </a:r>
            <a:r>
              <a:rPr lang="en-US" sz="2000" b="1" dirty="0" err="1"/>
              <a:t>comparte</a:t>
            </a:r>
            <a:r>
              <a:rPr lang="en-US" sz="2000" b="1" dirty="0"/>
              <a:t> con </a:t>
            </a:r>
            <a:r>
              <a:rPr lang="en-US" sz="2000" b="1" dirty="0" err="1"/>
              <a:t>tu</a:t>
            </a:r>
            <a:r>
              <a:rPr lang="en-US" sz="2000" b="1" dirty="0"/>
              <a:t> familia, </a:t>
            </a:r>
            <a:r>
              <a:rPr lang="en-US" sz="2000" b="1" dirty="0" err="1"/>
              <a:t>enciende</a:t>
            </a:r>
            <a:r>
              <a:rPr lang="en-US" sz="2000" b="1" dirty="0"/>
              <a:t> un </a:t>
            </a:r>
            <a:r>
              <a:rPr lang="en-US" sz="2000" b="1" dirty="0" err="1"/>
              <a:t>cirio</a:t>
            </a:r>
            <a:r>
              <a:rPr lang="en-US" sz="2000" b="1" dirty="0"/>
              <a:t> o </a:t>
            </a:r>
            <a:r>
              <a:rPr lang="en-US" sz="2000" b="1" dirty="0" err="1"/>
              <a:t>veladora</a:t>
            </a:r>
            <a:r>
              <a:rPr lang="en-US" sz="2000" b="1" dirty="0"/>
              <a:t> y </a:t>
            </a:r>
            <a:r>
              <a:rPr lang="en-US" sz="2000" b="1" dirty="0" err="1"/>
              <a:t>hagan</a:t>
            </a:r>
            <a:r>
              <a:rPr lang="en-US" sz="2000" b="1" dirty="0"/>
              <a:t> </a:t>
            </a:r>
            <a:r>
              <a:rPr lang="en-US" sz="2000" b="1" dirty="0" err="1"/>
              <a:t>juntos</a:t>
            </a:r>
            <a:r>
              <a:rPr lang="en-US" sz="2000" b="1" dirty="0"/>
              <a:t> </a:t>
            </a:r>
            <a:r>
              <a:rPr lang="en-US" sz="2000" b="1" dirty="0" err="1"/>
              <a:t>oración</a:t>
            </a:r>
            <a:r>
              <a:rPr lang="en-US" sz="2000" b="1" dirty="0"/>
              <a:t> </a:t>
            </a:r>
            <a:r>
              <a:rPr lang="en-US" sz="2000" b="1" dirty="0" err="1"/>
              <a:t>por</a:t>
            </a:r>
            <a:r>
              <a:rPr lang="en-US" sz="2000" b="1" dirty="0"/>
              <a:t> </a:t>
            </a:r>
            <a:r>
              <a:rPr lang="en-US" sz="2000" b="1" dirty="0" err="1"/>
              <a:t>esta</a:t>
            </a:r>
            <a:r>
              <a:rPr lang="en-US" sz="2000" b="1" dirty="0"/>
              <a:t> persona </a:t>
            </a:r>
            <a:r>
              <a:rPr lang="en-US" sz="2000" b="1" dirty="0" err="1"/>
              <a:t>desaparecida</a:t>
            </a:r>
            <a:r>
              <a:rPr lang="en-US" sz="2000" b="1" dirty="0"/>
              <a:t> y </a:t>
            </a:r>
            <a:r>
              <a:rPr lang="en-US" sz="2000" b="1" dirty="0" err="1"/>
              <a:t>su</a:t>
            </a:r>
            <a:r>
              <a:rPr lang="en-US" sz="2000" b="1" dirty="0"/>
              <a:t> familia.</a:t>
            </a:r>
            <a:endParaRPr lang="en-US" sz="2000" b="1" dirty="0">
              <a:effectLst/>
            </a:endParaRPr>
          </a:p>
        </p:txBody>
      </p:sp>
    </p:spTree>
    <p:extLst>
      <p:ext uri="{BB962C8B-B14F-4D97-AF65-F5344CB8AC3E}">
        <p14:creationId xmlns:p14="http://schemas.microsoft.com/office/powerpoint/2010/main" val="1089921887"/>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0AAC0B1D-441E-A3A7-11E7-DA80362A04D3}"/>
              </a:ext>
            </a:extLst>
          </p:cNvPr>
          <p:cNvSpPr txBox="1"/>
          <p:nvPr/>
        </p:nvSpPr>
        <p:spPr>
          <a:xfrm>
            <a:off x="1424842" y="252790"/>
            <a:ext cx="6096000" cy="523220"/>
          </a:xfrm>
          <a:prstGeom prst="rect">
            <a:avLst/>
          </a:prstGeom>
          <a:noFill/>
        </p:spPr>
        <p:txBody>
          <a:bodyPr wrap="square">
            <a:spAutoFit/>
          </a:bodyPr>
          <a:lstStyle/>
          <a:p>
            <a:r>
              <a:rPr lang="en-US" sz="2800" dirty="0">
                <a:latin typeface="+mj-lt"/>
              </a:rPr>
              <a:t>CANTO: TÚ EN MÍ, Y YO EN TÍ</a:t>
            </a:r>
            <a:endParaRPr lang="es-MX" sz="2800" dirty="0">
              <a:latin typeface="+mj-lt"/>
            </a:endParaRPr>
          </a:p>
        </p:txBody>
      </p:sp>
      <p:pic>
        <p:nvPicPr>
          <p:cNvPr id="2" name="Vale Montes ft. Verónica Sanfilippo - Tú en Mí, Yo en Ti (Versión Comunión) (1)">
            <a:hlinkClick r:id="" action="ppaction://media"/>
            <a:extLst>
              <a:ext uri="{FF2B5EF4-FFF2-40B4-BE49-F238E27FC236}">
                <a16:creationId xmlns:a16="http://schemas.microsoft.com/office/drawing/2014/main" id="{43D7111A-C47B-3F7D-FDC4-D503D5904EF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424842" y="954504"/>
            <a:ext cx="10045700" cy="5650706"/>
          </a:xfrm>
          <a:prstGeom prst="rect">
            <a:avLst/>
          </a:prstGeom>
        </p:spPr>
      </p:pic>
    </p:spTree>
    <p:extLst>
      <p:ext uri="{BB962C8B-B14F-4D97-AF65-F5344CB8AC3E}">
        <p14:creationId xmlns:p14="http://schemas.microsoft.com/office/powerpoint/2010/main" val="2286869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603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C791790-9BF5-E991-E3BC-00606261561D}"/>
              </a:ext>
            </a:extLst>
          </p:cNvPr>
          <p:cNvSpPr>
            <a:spLocks noGrp="1"/>
          </p:cNvSpPr>
          <p:nvPr>
            <p:ph type="title"/>
          </p:nvPr>
        </p:nvSpPr>
        <p:spPr>
          <a:xfrm>
            <a:off x="1251677" y="645105"/>
            <a:ext cx="4357499" cy="1320855"/>
          </a:xfrm>
        </p:spPr>
        <p:txBody>
          <a:bodyPr vert="horz" lIns="91440" tIns="45720" rIns="91440" bIns="45720" rtlCol="0" anchor="t">
            <a:normAutofit/>
          </a:bodyPr>
          <a:lstStyle/>
          <a:p>
            <a:r>
              <a:rPr lang="en-US" sz="4400" dirty="0"/>
              <a:t>ORACIÓN FINAL</a:t>
            </a:r>
            <a:br>
              <a:rPr lang="en-US" sz="4400" dirty="0"/>
            </a:br>
            <a:endParaRPr lang="en-US" sz="4400" dirty="0"/>
          </a:p>
        </p:txBody>
      </p:sp>
      <p:pic>
        <p:nvPicPr>
          <p:cNvPr id="6" name="Imagen 5">
            <a:extLst>
              <a:ext uri="{FF2B5EF4-FFF2-40B4-BE49-F238E27FC236}">
                <a16:creationId xmlns:a16="http://schemas.microsoft.com/office/drawing/2014/main" id="{508A4C5F-5737-8E90-310A-6DB8FC34F9DB}"/>
              </a:ext>
            </a:extLst>
          </p:cNvPr>
          <p:cNvPicPr>
            <a:picLocks noChangeAspect="1"/>
          </p:cNvPicPr>
          <p:nvPr/>
        </p:nvPicPr>
        <p:blipFill>
          <a:blip r:embed="rId2">
            <a:extLst>
              <a:ext uri="{28A0092B-C50C-407E-A947-70E740481C1C}">
                <a14:useLocalDpi xmlns:a14="http://schemas.microsoft.com/office/drawing/2010/main" val="0"/>
              </a:ext>
            </a:extLst>
          </a:blip>
          <a:srcRect l="9652" r="17255" b="-1"/>
          <a:stretch/>
        </p:blipFill>
        <p:spPr>
          <a:xfrm>
            <a:off x="9016241" y="1795307"/>
            <a:ext cx="2570261" cy="2567144"/>
          </a:xfrm>
          <a:custGeom>
            <a:avLst/>
            <a:gdLst/>
            <a:ahLst/>
            <a:cxnLst/>
            <a:rect l="l" t="t" r="r" b="b"/>
            <a:pathLst>
              <a:path w="3860171" h="3855489">
                <a:moveTo>
                  <a:pt x="1930086" y="0"/>
                </a:moveTo>
                <a:lnTo>
                  <a:pt x="1967540" y="3511"/>
                </a:lnTo>
                <a:lnTo>
                  <a:pt x="2003824" y="12875"/>
                </a:lnTo>
                <a:lnTo>
                  <a:pt x="2038938" y="26920"/>
                </a:lnTo>
                <a:lnTo>
                  <a:pt x="2075222" y="44477"/>
                </a:lnTo>
                <a:lnTo>
                  <a:pt x="2109166" y="64375"/>
                </a:lnTo>
                <a:lnTo>
                  <a:pt x="2144279" y="85443"/>
                </a:lnTo>
                <a:lnTo>
                  <a:pt x="2179393" y="104171"/>
                </a:lnTo>
                <a:lnTo>
                  <a:pt x="2214507" y="122898"/>
                </a:lnTo>
                <a:lnTo>
                  <a:pt x="2248450" y="136943"/>
                </a:lnTo>
                <a:lnTo>
                  <a:pt x="2285905" y="146307"/>
                </a:lnTo>
                <a:lnTo>
                  <a:pt x="2322189" y="150989"/>
                </a:lnTo>
                <a:lnTo>
                  <a:pt x="2360814" y="150989"/>
                </a:lnTo>
                <a:lnTo>
                  <a:pt x="2400610" y="148648"/>
                </a:lnTo>
                <a:lnTo>
                  <a:pt x="2440405" y="143966"/>
                </a:lnTo>
                <a:lnTo>
                  <a:pt x="2480201" y="138114"/>
                </a:lnTo>
                <a:lnTo>
                  <a:pt x="2519996" y="133432"/>
                </a:lnTo>
                <a:lnTo>
                  <a:pt x="2559792" y="129921"/>
                </a:lnTo>
                <a:lnTo>
                  <a:pt x="2597247" y="131091"/>
                </a:lnTo>
                <a:lnTo>
                  <a:pt x="2633531" y="135773"/>
                </a:lnTo>
                <a:lnTo>
                  <a:pt x="2668644" y="146307"/>
                </a:lnTo>
                <a:lnTo>
                  <a:pt x="2697906" y="161523"/>
                </a:lnTo>
                <a:lnTo>
                  <a:pt x="2725997" y="181421"/>
                </a:lnTo>
                <a:lnTo>
                  <a:pt x="2750577" y="204830"/>
                </a:lnTo>
                <a:lnTo>
                  <a:pt x="2775156" y="231750"/>
                </a:lnTo>
                <a:lnTo>
                  <a:pt x="2797395" y="259841"/>
                </a:lnTo>
                <a:lnTo>
                  <a:pt x="2819634" y="289103"/>
                </a:lnTo>
                <a:lnTo>
                  <a:pt x="2841872" y="318364"/>
                </a:lnTo>
                <a:lnTo>
                  <a:pt x="2864111" y="346455"/>
                </a:lnTo>
                <a:lnTo>
                  <a:pt x="2887520" y="373376"/>
                </a:lnTo>
                <a:lnTo>
                  <a:pt x="2914441" y="396785"/>
                </a:lnTo>
                <a:lnTo>
                  <a:pt x="2940191" y="417853"/>
                </a:lnTo>
                <a:lnTo>
                  <a:pt x="2969452" y="434240"/>
                </a:lnTo>
                <a:lnTo>
                  <a:pt x="3001055" y="448285"/>
                </a:lnTo>
                <a:lnTo>
                  <a:pt x="3034998" y="459990"/>
                </a:lnTo>
                <a:lnTo>
                  <a:pt x="3070112" y="470524"/>
                </a:lnTo>
                <a:lnTo>
                  <a:pt x="3105226" y="479888"/>
                </a:lnTo>
                <a:lnTo>
                  <a:pt x="3141510" y="489251"/>
                </a:lnTo>
                <a:lnTo>
                  <a:pt x="3175453" y="499785"/>
                </a:lnTo>
                <a:lnTo>
                  <a:pt x="3209396" y="511490"/>
                </a:lnTo>
                <a:lnTo>
                  <a:pt x="3240999" y="525535"/>
                </a:lnTo>
                <a:lnTo>
                  <a:pt x="3269090" y="543092"/>
                </a:lnTo>
                <a:lnTo>
                  <a:pt x="3294840" y="564161"/>
                </a:lnTo>
                <a:lnTo>
                  <a:pt x="3315908" y="589911"/>
                </a:lnTo>
                <a:lnTo>
                  <a:pt x="3333465" y="618002"/>
                </a:lnTo>
                <a:lnTo>
                  <a:pt x="3347510" y="649604"/>
                </a:lnTo>
                <a:lnTo>
                  <a:pt x="3359215" y="683547"/>
                </a:lnTo>
                <a:lnTo>
                  <a:pt x="3369749" y="717491"/>
                </a:lnTo>
                <a:lnTo>
                  <a:pt x="3379113" y="753775"/>
                </a:lnTo>
                <a:lnTo>
                  <a:pt x="3388476" y="788889"/>
                </a:lnTo>
                <a:lnTo>
                  <a:pt x="3399010" y="824002"/>
                </a:lnTo>
                <a:lnTo>
                  <a:pt x="3410715" y="857946"/>
                </a:lnTo>
                <a:lnTo>
                  <a:pt x="3424760" y="889548"/>
                </a:lnTo>
                <a:lnTo>
                  <a:pt x="3441147" y="918809"/>
                </a:lnTo>
                <a:lnTo>
                  <a:pt x="3462215" y="944560"/>
                </a:lnTo>
                <a:lnTo>
                  <a:pt x="3485624" y="971480"/>
                </a:lnTo>
                <a:lnTo>
                  <a:pt x="3512545" y="994889"/>
                </a:lnTo>
                <a:lnTo>
                  <a:pt x="3540636" y="1017128"/>
                </a:lnTo>
                <a:lnTo>
                  <a:pt x="3571068" y="1039367"/>
                </a:lnTo>
                <a:lnTo>
                  <a:pt x="3600329" y="1061605"/>
                </a:lnTo>
                <a:lnTo>
                  <a:pt x="3628420" y="1083844"/>
                </a:lnTo>
                <a:lnTo>
                  <a:pt x="3655341" y="1108424"/>
                </a:lnTo>
                <a:lnTo>
                  <a:pt x="3678750" y="1133003"/>
                </a:lnTo>
                <a:lnTo>
                  <a:pt x="3698648" y="1161094"/>
                </a:lnTo>
                <a:lnTo>
                  <a:pt x="3713864" y="1190356"/>
                </a:lnTo>
                <a:lnTo>
                  <a:pt x="3724398" y="1225469"/>
                </a:lnTo>
                <a:lnTo>
                  <a:pt x="3729080" y="1261754"/>
                </a:lnTo>
                <a:lnTo>
                  <a:pt x="3730250" y="1299208"/>
                </a:lnTo>
                <a:lnTo>
                  <a:pt x="3726739" y="1339004"/>
                </a:lnTo>
                <a:lnTo>
                  <a:pt x="3722057" y="1378799"/>
                </a:lnTo>
                <a:lnTo>
                  <a:pt x="3716205" y="1418595"/>
                </a:lnTo>
                <a:lnTo>
                  <a:pt x="3711523" y="1458391"/>
                </a:lnTo>
                <a:lnTo>
                  <a:pt x="3709182" y="1498186"/>
                </a:lnTo>
                <a:lnTo>
                  <a:pt x="3709182" y="1536811"/>
                </a:lnTo>
                <a:lnTo>
                  <a:pt x="3713864" y="1573096"/>
                </a:lnTo>
                <a:lnTo>
                  <a:pt x="3723228" y="1609380"/>
                </a:lnTo>
                <a:lnTo>
                  <a:pt x="3737273" y="1643323"/>
                </a:lnTo>
                <a:lnTo>
                  <a:pt x="3756000" y="1678437"/>
                </a:lnTo>
                <a:lnTo>
                  <a:pt x="3774728" y="1713550"/>
                </a:lnTo>
                <a:lnTo>
                  <a:pt x="3795796" y="1748664"/>
                </a:lnTo>
                <a:lnTo>
                  <a:pt x="3815694" y="1782608"/>
                </a:lnTo>
                <a:lnTo>
                  <a:pt x="3833250" y="1818892"/>
                </a:lnTo>
                <a:lnTo>
                  <a:pt x="3847296" y="1854005"/>
                </a:lnTo>
                <a:lnTo>
                  <a:pt x="3856660" y="1890290"/>
                </a:lnTo>
                <a:lnTo>
                  <a:pt x="3860171" y="1927744"/>
                </a:lnTo>
                <a:lnTo>
                  <a:pt x="3856660" y="1965199"/>
                </a:lnTo>
                <a:lnTo>
                  <a:pt x="3847296" y="2001483"/>
                </a:lnTo>
                <a:lnTo>
                  <a:pt x="3833250" y="2036597"/>
                </a:lnTo>
                <a:lnTo>
                  <a:pt x="3815694" y="2072881"/>
                </a:lnTo>
                <a:lnTo>
                  <a:pt x="3795796" y="2106824"/>
                </a:lnTo>
                <a:lnTo>
                  <a:pt x="3774728" y="2141938"/>
                </a:lnTo>
                <a:lnTo>
                  <a:pt x="3756000" y="2177052"/>
                </a:lnTo>
                <a:lnTo>
                  <a:pt x="3737273" y="2212166"/>
                </a:lnTo>
                <a:lnTo>
                  <a:pt x="3723228" y="2246109"/>
                </a:lnTo>
                <a:lnTo>
                  <a:pt x="3713864" y="2282393"/>
                </a:lnTo>
                <a:lnTo>
                  <a:pt x="3709182" y="2318677"/>
                </a:lnTo>
                <a:lnTo>
                  <a:pt x="3709182" y="2357302"/>
                </a:lnTo>
                <a:lnTo>
                  <a:pt x="3711523" y="2397098"/>
                </a:lnTo>
                <a:lnTo>
                  <a:pt x="3716205" y="2436894"/>
                </a:lnTo>
                <a:lnTo>
                  <a:pt x="3722057" y="2476689"/>
                </a:lnTo>
                <a:lnTo>
                  <a:pt x="3726739" y="2516485"/>
                </a:lnTo>
                <a:lnTo>
                  <a:pt x="3730250" y="2556280"/>
                </a:lnTo>
                <a:lnTo>
                  <a:pt x="3729080" y="2593735"/>
                </a:lnTo>
                <a:lnTo>
                  <a:pt x="3724398" y="2630019"/>
                </a:lnTo>
                <a:lnTo>
                  <a:pt x="3713864" y="2665133"/>
                </a:lnTo>
                <a:lnTo>
                  <a:pt x="3698648" y="2694394"/>
                </a:lnTo>
                <a:lnTo>
                  <a:pt x="3678750" y="2722485"/>
                </a:lnTo>
                <a:lnTo>
                  <a:pt x="3655341" y="2747065"/>
                </a:lnTo>
                <a:lnTo>
                  <a:pt x="3628420" y="2771645"/>
                </a:lnTo>
                <a:lnTo>
                  <a:pt x="3600329" y="2793883"/>
                </a:lnTo>
                <a:lnTo>
                  <a:pt x="3571068" y="2816122"/>
                </a:lnTo>
                <a:lnTo>
                  <a:pt x="3540636" y="2838361"/>
                </a:lnTo>
                <a:lnTo>
                  <a:pt x="3512545" y="2860599"/>
                </a:lnTo>
                <a:lnTo>
                  <a:pt x="3485624" y="2884009"/>
                </a:lnTo>
                <a:lnTo>
                  <a:pt x="3462215" y="2910929"/>
                </a:lnTo>
                <a:lnTo>
                  <a:pt x="3441147" y="2936679"/>
                </a:lnTo>
                <a:lnTo>
                  <a:pt x="3424760" y="2965941"/>
                </a:lnTo>
                <a:lnTo>
                  <a:pt x="3410715" y="2997543"/>
                </a:lnTo>
                <a:lnTo>
                  <a:pt x="3399010" y="3031486"/>
                </a:lnTo>
                <a:lnTo>
                  <a:pt x="3388476" y="3066600"/>
                </a:lnTo>
                <a:lnTo>
                  <a:pt x="3379113" y="3101714"/>
                </a:lnTo>
                <a:lnTo>
                  <a:pt x="3369749" y="3137998"/>
                </a:lnTo>
                <a:lnTo>
                  <a:pt x="3359215" y="3171941"/>
                </a:lnTo>
                <a:lnTo>
                  <a:pt x="3347510" y="3205885"/>
                </a:lnTo>
                <a:lnTo>
                  <a:pt x="3333465" y="3237487"/>
                </a:lnTo>
                <a:lnTo>
                  <a:pt x="3315908" y="3265578"/>
                </a:lnTo>
                <a:lnTo>
                  <a:pt x="3294840" y="3291328"/>
                </a:lnTo>
                <a:lnTo>
                  <a:pt x="3269090" y="3312396"/>
                </a:lnTo>
                <a:lnTo>
                  <a:pt x="3240999" y="3329953"/>
                </a:lnTo>
                <a:lnTo>
                  <a:pt x="3209396" y="3343999"/>
                </a:lnTo>
                <a:lnTo>
                  <a:pt x="3175453" y="3355703"/>
                </a:lnTo>
                <a:lnTo>
                  <a:pt x="3141510" y="3366237"/>
                </a:lnTo>
                <a:lnTo>
                  <a:pt x="3105226" y="3375601"/>
                </a:lnTo>
                <a:lnTo>
                  <a:pt x="3070112" y="3384965"/>
                </a:lnTo>
                <a:lnTo>
                  <a:pt x="3034998" y="3395499"/>
                </a:lnTo>
                <a:lnTo>
                  <a:pt x="3001055" y="3407203"/>
                </a:lnTo>
                <a:lnTo>
                  <a:pt x="2969452" y="3421249"/>
                </a:lnTo>
                <a:lnTo>
                  <a:pt x="2940191" y="3437635"/>
                </a:lnTo>
                <a:lnTo>
                  <a:pt x="2914441" y="3458704"/>
                </a:lnTo>
                <a:lnTo>
                  <a:pt x="2887520" y="3482113"/>
                </a:lnTo>
                <a:lnTo>
                  <a:pt x="2864111" y="3509033"/>
                </a:lnTo>
                <a:lnTo>
                  <a:pt x="2841872" y="3537124"/>
                </a:lnTo>
                <a:lnTo>
                  <a:pt x="2819634" y="3566386"/>
                </a:lnTo>
                <a:lnTo>
                  <a:pt x="2797395" y="3595647"/>
                </a:lnTo>
                <a:lnTo>
                  <a:pt x="2775156" y="3623738"/>
                </a:lnTo>
                <a:lnTo>
                  <a:pt x="2750577" y="3650659"/>
                </a:lnTo>
                <a:lnTo>
                  <a:pt x="2725997" y="3674068"/>
                </a:lnTo>
                <a:lnTo>
                  <a:pt x="2697906" y="3693966"/>
                </a:lnTo>
                <a:lnTo>
                  <a:pt x="2668644" y="3709182"/>
                </a:lnTo>
                <a:lnTo>
                  <a:pt x="2633531" y="3719716"/>
                </a:lnTo>
                <a:lnTo>
                  <a:pt x="2597247" y="3724398"/>
                </a:lnTo>
                <a:lnTo>
                  <a:pt x="2559792" y="3725568"/>
                </a:lnTo>
                <a:lnTo>
                  <a:pt x="2519996" y="3722057"/>
                </a:lnTo>
                <a:lnTo>
                  <a:pt x="2480201" y="3717375"/>
                </a:lnTo>
                <a:lnTo>
                  <a:pt x="2440405" y="3711523"/>
                </a:lnTo>
                <a:lnTo>
                  <a:pt x="2400610" y="3706841"/>
                </a:lnTo>
                <a:lnTo>
                  <a:pt x="2360814" y="3704500"/>
                </a:lnTo>
                <a:lnTo>
                  <a:pt x="2322189" y="3704500"/>
                </a:lnTo>
                <a:lnTo>
                  <a:pt x="2285905" y="3709182"/>
                </a:lnTo>
                <a:lnTo>
                  <a:pt x="2248450" y="3718545"/>
                </a:lnTo>
                <a:lnTo>
                  <a:pt x="2214507" y="3732591"/>
                </a:lnTo>
                <a:lnTo>
                  <a:pt x="2179393" y="3751318"/>
                </a:lnTo>
                <a:lnTo>
                  <a:pt x="2144279" y="3770045"/>
                </a:lnTo>
                <a:lnTo>
                  <a:pt x="2109166" y="3791114"/>
                </a:lnTo>
                <a:lnTo>
                  <a:pt x="2075222" y="3811011"/>
                </a:lnTo>
                <a:lnTo>
                  <a:pt x="2038938" y="3828568"/>
                </a:lnTo>
                <a:lnTo>
                  <a:pt x="2003824" y="3842614"/>
                </a:lnTo>
                <a:lnTo>
                  <a:pt x="1967540" y="3851978"/>
                </a:lnTo>
                <a:lnTo>
                  <a:pt x="1930086" y="3855489"/>
                </a:lnTo>
                <a:lnTo>
                  <a:pt x="1892631" y="3851978"/>
                </a:lnTo>
                <a:lnTo>
                  <a:pt x="1856347" y="3842614"/>
                </a:lnTo>
                <a:lnTo>
                  <a:pt x="1821233" y="3828568"/>
                </a:lnTo>
                <a:lnTo>
                  <a:pt x="1784949" y="3811011"/>
                </a:lnTo>
                <a:lnTo>
                  <a:pt x="1751005" y="3791114"/>
                </a:lnTo>
                <a:lnTo>
                  <a:pt x="1715892" y="3770045"/>
                </a:lnTo>
                <a:lnTo>
                  <a:pt x="1680778" y="3751318"/>
                </a:lnTo>
                <a:lnTo>
                  <a:pt x="1645664" y="3732591"/>
                </a:lnTo>
                <a:lnTo>
                  <a:pt x="1610550" y="3718545"/>
                </a:lnTo>
                <a:lnTo>
                  <a:pt x="1574266" y="3709182"/>
                </a:lnTo>
                <a:lnTo>
                  <a:pt x="1537982" y="3704500"/>
                </a:lnTo>
                <a:lnTo>
                  <a:pt x="1499357" y="3704500"/>
                </a:lnTo>
                <a:lnTo>
                  <a:pt x="1459561" y="3706841"/>
                </a:lnTo>
                <a:lnTo>
                  <a:pt x="1419766" y="3711523"/>
                </a:lnTo>
                <a:lnTo>
                  <a:pt x="1379970" y="3717375"/>
                </a:lnTo>
                <a:lnTo>
                  <a:pt x="1340175" y="3722057"/>
                </a:lnTo>
                <a:lnTo>
                  <a:pt x="1300379" y="3725568"/>
                </a:lnTo>
                <a:lnTo>
                  <a:pt x="1262924" y="3724398"/>
                </a:lnTo>
                <a:lnTo>
                  <a:pt x="1226640" y="3719716"/>
                </a:lnTo>
                <a:lnTo>
                  <a:pt x="1191526" y="3709182"/>
                </a:lnTo>
                <a:lnTo>
                  <a:pt x="1162265" y="3693966"/>
                </a:lnTo>
                <a:lnTo>
                  <a:pt x="1134174" y="3674068"/>
                </a:lnTo>
                <a:lnTo>
                  <a:pt x="1109594" y="3650659"/>
                </a:lnTo>
                <a:lnTo>
                  <a:pt x="1085015" y="3623738"/>
                </a:lnTo>
                <a:lnTo>
                  <a:pt x="1062776" y="3595647"/>
                </a:lnTo>
                <a:lnTo>
                  <a:pt x="1040537" y="3566386"/>
                </a:lnTo>
                <a:lnTo>
                  <a:pt x="1018299" y="3537124"/>
                </a:lnTo>
                <a:lnTo>
                  <a:pt x="996060" y="3509033"/>
                </a:lnTo>
                <a:lnTo>
                  <a:pt x="972651" y="3482113"/>
                </a:lnTo>
                <a:lnTo>
                  <a:pt x="945730" y="3458704"/>
                </a:lnTo>
                <a:lnTo>
                  <a:pt x="919980" y="3437635"/>
                </a:lnTo>
                <a:lnTo>
                  <a:pt x="890719" y="3421249"/>
                </a:lnTo>
                <a:lnTo>
                  <a:pt x="859116" y="3407203"/>
                </a:lnTo>
                <a:lnTo>
                  <a:pt x="825173" y="3395499"/>
                </a:lnTo>
                <a:lnTo>
                  <a:pt x="790059" y="3384965"/>
                </a:lnTo>
                <a:lnTo>
                  <a:pt x="754946" y="3375601"/>
                </a:lnTo>
                <a:lnTo>
                  <a:pt x="718662" y="3366237"/>
                </a:lnTo>
                <a:lnTo>
                  <a:pt x="684718" y="3355703"/>
                </a:lnTo>
                <a:lnTo>
                  <a:pt x="650775" y="3343999"/>
                </a:lnTo>
                <a:lnTo>
                  <a:pt x="619173" y="3329953"/>
                </a:lnTo>
                <a:lnTo>
                  <a:pt x="591082" y="3312396"/>
                </a:lnTo>
                <a:lnTo>
                  <a:pt x="565332" y="3291328"/>
                </a:lnTo>
                <a:lnTo>
                  <a:pt x="544263" y="3265578"/>
                </a:lnTo>
                <a:lnTo>
                  <a:pt x="526706" y="3237487"/>
                </a:lnTo>
                <a:lnTo>
                  <a:pt x="512661" y="3205885"/>
                </a:lnTo>
                <a:lnTo>
                  <a:pt x="500956" y="3171941"/>
                </a:lnTo>
                <a:lnTo>
                  <a:pt x="490422" y="3137998"/>
                </a:lnTo>
                <a:lnTo>
                  <a:pt x="481059" y="3101714"/>
                </a:lnTo>
                <a:lnTo>
                  <a:pt x="471695" y="3066600"/>
                </a:lnTo>
                <a:lnTo>
                  <a:pt x="461161" y="3031486"/>
                </a:lnTo>
                <a:lnTo>
                  <a:pt x="449456" y="2997543"/>
                </a:lnTo>
                <a:lnTo>
                  <a:pt x="435411" y="2965941"/>
                </a:lnTo>
                <a:lnTo>
                  <a:pt x="419024" y="2936679"/>
                </a:lnTo>
                <a:lnTo>
                  <a:pt x="397956" y="2910929"/>
                </a:lnTo>
                <a:lnTo>
                  <a:pt x="374547" y="2884009"/>
                </a:lnTo>
                <a:lnTo>
                  <a:pt x="347626" y="2860599"/>
                </a:lnTo>
                <a:lnTo>
                  <a:pt x="318365" y="2838361"/>
                </a:lnTo>
                <a:lnTo>
                  <a:pt x="289103" y="2816122"/>
                </a:lnTo>
                <a:lnTo>
                  <a:pt x="259842" y="2793883"/>
                </a:lnTo>
                <a:lnTo>
                  <a:pt x="231751" y="2771645"/>
                </a:lnTo>
                <a:lnTo>
                  <a:pt x="204830" y="2747065"/>
                </a:lnTo>
                <a:lnTo>
                  <a:pt x="181421" y="2722485"/>
                </a:lnTo>
                <a:lnTo>
                  <a:pt x="161523" y="2694394"/>
                </a:lnTo>
                <a:lnTo>
                  <a:pt x="146308" y="2665133"/>
                </a:lnTo>
                <a:lnTo>
                  <a:pt x="135773" y="2630019"/>
                </a:lnTo>
                <a:lnTo>
                  <a:pt x="131092" y="2593735"/>
                </a:lnTo>
                <a:lnTo>
                  <a:pt x="129921" y="2556280"/>
                </a:lnTo>
                <a:lnTo>
                  <a:pt x="133432" y="2516485"/>
                </a:lnTo>
                <a:lnTo>
                  <a:pt x="138114" y="2476689"/>
                </a:lnTo>
                <a:lnTo>
                  <a:pt x="143967" y="2436894"/>
                </a:lnTo>
                <a:lnTo>
                  <a:pt x="148648" y="2397098"/>
                </a:lnTo>
                <a:lnTo>
                  <a:pt x="150989" y="2357302"/>
                </a:lnTo>
                <a:lnTo>
                  <a:pt x="150989" y="2318677"/>
                </a:lnTo>
                <a:lnTo>
                  <a:pt x="146308" y="2282393"/>
                </a:lnTo>
                <a:lnTo>
                  <a:pt x="136944" y="2246109"/>
                </a:lnTo>
                <a:lnTo>
                  <a:pt x="122898" y="2212166"/>
                </a:lnTo>
                <a:lnTo>
                  <a:pt x="105341" y="2177052"/>
                </a:lnTo>
                <a:lnTo>
                  <a:pt x="85444" y="2141938"/>
                </a:lnTo>
                <a:lnTo>
                  <a:pt x="64375" y="2106824"/>
                </a:lnTo>
                <a:lnTo>
                  <a:pt x="44478" y="2072881"/>
                </a:lnTo>
                <a:lnTo>
                  <a:pt x="26921" y="2036597"/>
                </a:lnTo>
                <a:lnTo>
                  <a:pt x="12875" y="2001483"/>
                </a:lnTo>
                <a:lnTo>
                  <a:pt x="3512" y="1965199"/>
                </a:lnTo>
                <a:lnTo>
                  <a:pt x="0" y="1927744"/>
                </a:lnTo>
                <a:lnTo>
                  <a:pt x="3512" y="1890290"/>
                </a:lnTo>
                <a:lnTo>
                  <a:pt x="12875" y="1854005"/>
                </a:lnTo>
                <a:lnTo>
                  <a:pt x="26921" y="1818892"/>
                </a:lnTo>
                <a:lnTo>
                  <a:pt x="44478" y="1782608"/>
                </a:lnTo>
                <a:lnTo>
                  <a:pt x="64375" y="1748664"/>
                </a:lnTo>
                <a:lnTo>
                  <a:pt x="85444" y="1713550"/>
                </a:lnTo>
                <a:lnTo>
                  <a:pt x="105341" y="1678437"/>
                </a:lnTo>
                <a:lnTo>
                  <a:pt x="122898" y="1643323"/>
                </a:lnTo>
                <a:lnTo>
                  <a:pt x="136944" y="1609380"/>
                </a:lnTo>
                <a:lnTo>
                  <a:pt x="146308" y="1573096"/>
                </a:lnTo>
                <a:lnTo>
                  <a:pt x="150989" y="1536811"/>
                </a:lnTo>
                <a:lnTo>
                  <a:pt x="150989" y="1498186"/>
                </a:lnTo>
                <a:lnTo>
                  <a:pt x="148648" y="1458391"/>
                </a:lnTo>
                <a:lnTo>
                  <a:pt x="143967" y="1418595"/>
                </a:lnTo>
                <a:lnTo>
                  <a:pt x="138114" y="1378799"/>
                </a:lnTo>
                <a:lnTo>
                  <a:pt x="133432" y="1339004"/>
                </a:lnTo>
                <a:lnTo>
                  <a:pt x="129921" y="1299208"/>
                </a:lnTo>
                <a:lnTo>
                  <a:pt x="131092" y="1261754"/>
                </a:lnTo>
                <a:lnTo>
                  <a:pt x="135773" y="1225469"/>
                </a:lnTo>
                <a:lnTo>
                  <a:pt x="146308" y="1190356"/>
                </a:lnTo>
                <a:lnTo>
                  <a:pt x="161523" y="1161094"/>
                </a:lnTo>
                <a:lnTo>
                  <a:pt x="181421" y="1133003"/>
                </a:lnTo>
                <a:lnTo>
                  <a:pt x="204830" y="1108424"/>
                </a:lnTo>
                <a:lnTo>
                  <a:pt x="231751" y="1083844"/>
                </a:lnTo>
                <a:lnTo>
                  <a:pt x="259842" y="1061605"/>
                </a:lnTo>
                <a:lnTo>
                  <a:pt x="289103" y="1039367"/>
                </a:lnTo>
                <a:lnTo>
                  <a:pt x="318365" y="1017128"/>
                </a:lnTo>
                <a:lnTo>
                  <a:pt x="347626" y="994889"/>
                </a:lnTo>
                <a:lnTo>
                  <a:pt x="374547" y="971480"/>
                </a:lnTo>
                <a:lnTo>
                  <a:pt x="397956" y="944560"/>
                </a:lnTo>
                <a:lnTo>
                  <a:pt x="419024" y="918809"/>
                </a:lnTo>
                <a:lnTo>
                  <a:pt x="435411" y="889548"/>
                </a:lnTo>
                <a:lnTo>
                  <a:pt x="449456" y="857946"/>
                </a:lnTo>
                <a:lnTo>
                  <a:pt x="461161" y="824002"/>
                </a:lnTo>
                <a:lnTo>
                  <a:pt x="471695" y="788889"/>
                </a:lnTo>
                <a:lnTo>
                  <a:pt x="481059" y="753775"/>
                </a:lnTo>
                <a:lnTo>
                  <a:pt x="490422" y="717491"/>
                </a:lnTo>
                <a:lnTo>
                  <a:pt x="500956" y="683547"/>
                </a:lnTo>
                <a:lnTo>
                  <a:pt x="512661" y="649604"/>
                </a:lnTo>
                <a:lnTo>
                  <a:pt x="526706" y="618002"/>
                </a:lnTo>
                <a:lnTo>
                  <a:pt x="544263" y="589911"/>
                </a:lnTo>
                <a:lnTo>
                  <a:pt x="565332" y="564161"/>
                </a:lnTo>
                <a:lnTo>
                  <a:pt x="591082" y="543092"/>
                </a:lnTo>
                <a:lnTo>
                  <a:pt x="619173" y="525535"/>
                </a:lnTo>
                <a:lnTo>
                  <a:pt x="650775" y="511490"/>
                </a:lnTo>
                <a:lnTo>
                  <a:pt x="684718" y="499785"/>
                </a:lnTo>
                <a:lnTo>
                  <a:pt x="718662" y="489251"/>
                </a:lnTo>
                <a:lnTo>
                  <a:pt x="754946" y="479888"/>
                </a:lnTo>
                <a:lnTo>
                  <a:pt x="790059" y="470524"/>
                </a:lnTo>
                <a:lnTo>
                  <a:pt x="825173" y="459990"/>
                </a:lnTo>
                <a:lnTo>
                  <a:pt x="859116" y="448285"/>
                </a:lnTo>
                <a:lnTo>
                  <a:pt x="890719" y="434240"/>
                </a:lnTo>
                <a:lnTo>
                  <a:pt x="919980" y="417853"/>
                </a:lnTo>
                <a:lnTo>
                  <a:pt x="945730" y="396785"/>
                </a:lnTo>
                <a:lnTo>
                  <a:pt x="972651" y="373376"/>
                </a:lnTo>
                <a:lnTo>
                  <a:pt x="996060" y="346455"/>
                </a:lnTo>
                <a:lnTo>
                  <a:pt x="1018299" y="318364"/>
                </a:lnTo>
                <a:lnTo>
                  <a:pt x="1040537" y="289103"/>
                </a:lnTo>
                <a:lnTo>
                  <a:pt x="1062776" y="259841"/>
                </a:lnTo>
                <a:lnTo>
                  <a:pt x="1085015" y="231750"/>
                </a:lnTo>
                <a:lnTo>
                  <a:pt x="1109594" y="204830"/>
                </a:lnTo>
                <a:lnTo>
                  <a:pt x="1134174" y="181421"/>
                </a:lnTo>
                <a:lnTo>
                  <a:pt x="1162265" y="161523"/>
                </a:lnTo>
                <a:lnTo>
                  <a:pt x="1191526" y="146307"/>
                </a:lnTo>
                <a:lnTo>
                  <a:pt x="1226640" y="135773"/>
                </a:lnTo>
                <a:lnTo>
                  <a:pt x="1262924" y="131091"/>
                </a:lnTo>
                <a:lnTo>
                  <a:pt x="1300379" y="129921"/>
                </a:lnTo>
                <a:lnTo>
                  <a:pt x="1340175" y="133432"/>
                </a:lnTo>
                <a:lnTo>
                  <a:pt x="1379970" y="138114"/>
                </a:lnTo>
                <a:lnTo>
                  <a:pt x="1419766" y="143966"/>
                </a:lnTo>
                <a:lnTo>
                  <a:pt x="1459561" y="148648"/>
                </a:lnTo>
                <a:lnTo>
                  <a:pt x="1499357" y="150989"/>
                </a:lnTo>
                <a:lnTo>
                  <a:pt x="1537982" y="150989"/>
                </a:lnTo>
                <a:lnTo>
                  <a:pt x="1574266" y="146307"/>
                </a:lnTo>
                <a:lnTo>
                  <a:pt x="1610550" y="136943"/>
                </a:lnTo>
                <a:lnTo>
                  <a:pt x="1645664" y="122898"/>
                </a:lnTo>
                <a:lnTo>
                  <a:pt x="1680778" y="104171"/>
                </a:lnTo>
                <a:lnTo>
                  <a:pt x="1715892" y="85443"/>
                </a:lnTo>
                <a:lnTo>
                  <a:pt x="1751005" y="64375"/>
                </a:lnTo>
                <a:lnTo>
                  <a:pt x="1784949" y="44477"/>
                </a:lnTo>
                <a:lnTo>
                  <a:pt x="1821233" y="26920"/>
                </a:lnTo>
                <a:lnTo>
                  <a:pt x="1856347" y="12875"/>
                </a:lnTo>
                <a:lnTo>
                  <a:pt x="1892631" y="3511"/>
                </a:lnTo>
                <a:close/>
              </a:path>
            </a:pathLst>
          </a:custGeom>
        </p:spPr>
      </p:pic>
      <p:sp>
        <p:nvSpPr>
          <p:cNvPr id="4" name="CuadroTexto 3">
            <a:extLst>
              <a:ext uri="{FF2B5EF4-FFF2-40B4-BE49-F238E27FC236}">
                <a16:creationId xmlns:a16="http://schemas.microsoft.com/office/drawing/2014/main" id="{7515893F-5CD6-E7C1-4185-DA6A449E83A2}"/>
              </a:ext>
            </a:extLst>
          </p:cNvPr>
          <p:cNvSpPr txBox="1"/>
          <p:nvPr/>
        </p:nvSpPr>
        <p:spPr>
          <a:xfrm>
            <a:off x="1251677" y="1503094"/>
            <a:ext cx="7764564" cy="4381649"/>
          </a:xfrm>
          <a:prstGeom prst="rect">
            <a:avLst/>
          </a:prstGeom>
          <a:noFill/>
        </p:spPr>
        <p:txBody>
          <a:bodyPr wrap="square">
            <a:spAutoFit/>
          </a:bodyPr>
          <a:lstStyle/>
          <a:p>
            <a:pPr>
              <a:lnSpc>
                <a:spcPct val="107000"/>
              </a:lnSpc>
              <a:spcAft>
                <a:spcPts val="800"/>
              </a:spcAft>
            </a:pPr>
            <a:r>
              <a:rPr lang="es-MX" sz="2400" b="1" dirty="0">
                <a:effectLst/>
                <a:latin typeface="Calibri" panose="020F0502020204030204" pitchFamily="34" charset="0"/>
                <a:ea typeface="Calibri" panose="020F0502020204030204" pitchFamily="34" charset="0"/>
                <a:cs typeface="Calibri" panose="020F0502020204030204" pitchFamily="34" charset="0"/>
              </a:rPr>
              <a:t>Oración por las personas que se encuentran desaparecidas.</a:t>
            </a:r>
            <a:endParaRPr lang="es-MX"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2000" b="1" dirty="0">
                <a:effectLst/>
                <a:latin typeface="Calibri" panose="020F0502020204030204" pitchFamily="34" charset="0"/>
                <a:ea typeface="Calibri" panose="020F0502020204030204" pitchFamily="34" charset="0"/>
                <a:cs typeface="Calibri" panose="020F0502020204030204" pitchFamily="34" charset="0"/>
              </a:rPr>
              <a:t> Señor Jesús, tú bien conoces el dolor que causa el haber perdido una oveja.</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2000" b="1" dirty="0">
                <a:effectLst/>
                <a:latin typeface="Calibri" panose="020F0502020204030204" pitchFamily="34" charset="0"/>
                <a:ea typeface="Calibri" panose="020F0502020204030204" pitchFamily="34" charset="0"/>
                <a:cs typeface="Calibri" panose="020F0502020204030204" pitchFamily="34" charset="0"/>
              </a:rPr>
              <a:t>Tú has venido para recuperar al que se ha perdido.</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2000" b="1" dirty="0">
                <a:effectLst/>
                <a:latin typeface="Calibri" panose="020F0502020204030204" pitchFamily="34" charset="0"/>
                <a:ea typeface="Calibri" panose="020F0502020204030204" pitchFamily="34" charset="0"/>
                <a:cs typeface="Calibri" panose="020F0502020204030204" pitchFamily="34" charset="0"/>
              </a:rPr>
              <a:t>Ayudanos, Señor, a encontrar sanos y salvos a todos aquellos que por diversos motivos, se hallan extraviados.</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2000" b="1" dirty="0">
                <a:effectLst/>
                <a:latin typeface="Calibri" panose="020F0502020204030204" pitchFamily="34" charset="0"/>
                <a:ea typeface="Calibri" panose="020F0502020204030204" pitchFamily="34" charset="0"/>
                <a:cs typeface="Calibri" panose="020F0502020204030204" pitchFamily="34" charset="0"/>
              </a:rPr>
              <a:t>Cúidalos, fortalécelos y llenalos de tu luz mientras los por encontrarlos dan fruto.</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2000" b="1" dirty="0">
                <a:effectLst/>
                <a:latin typeface="Calibri" panose="020F0502020204030204" pitchFamily="34" charset="0"/>
                <a:ea typeface="Calibri" panose="020F0502020204030204" pitchFamily="34" charset="0"/>
                <a:cs typeface="Calibri" panose="020F0502020204030204" pitchFamily="34" charset="0"/>
              </a:rPr>
              <a:t>Sé tú la fuerza y la esperanza de las madres, padres, hermanos y cónyuges que buscan con valor a los seres queridos que han perdido. </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MX" sz="2000" b="1" dirty="0">
                <a:effectLst/>
                <a:latin typeface="Calibri" panose="020F0502020204030204" pitchFamily="34" charset="0"/>
                <a:ea typeface="Calibri" panose="020F0502020204030204" pitchFamily="34" charset="0"/>
                <a:cs typeface="Calibri" panose="020F0502020204030204" pitchFamily="34" charset="0"/>
              </a:rPr>
              <a:t>Te rogamos,  Señor, que escuches nuestras súplicas. Amén</a:t>
            </a:r>
            <a:endParaRPr lang="es-MX"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53653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0E624BD9-62FB-467A-ACDC-4836ADC5FE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Freeform 13">
            <a:extLst>
              <a:ext uri="{FF2B5EF4-FFF2-40B4-BE49-F238E27FC236}">
                <a16:creationId xmlns:a16="http://schemas.microsoft.com/office/drawing/2014/main" id="{4C973920-672E-443D-8D2E-2D1E3853A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flipH="1">
            <a:off x="141730" y="0"/>
            <a:ext cx="7789615" cy="6858000"/>
          </a:xfrm>
          <a:custGeom>
            <a:avLst/>
            <a:gdLst>
              <a:gd name="connsiteX0" fmla="*/ 9807836 w 9807836"/>
              <a:gd name="connsiteY0" fmla="*/ 0 h 6858000"/>
              <a:gd name="connsiteX1" fmla="*/ 0 w 9807836"/>
              <a:gd name="connsiteY1" fmla="*/ 0 h 6858000"/>
              <a:gd name="connsiteX2" fmla="*/ 26987 w 9807836"/>
              <a:gd name="connsiteY2" fmla="*/ 87312 h 6858000"/>
              <a:gd name="connsiteX3" fmla="*/ 52387 w 9807836"/>
              <a:gd name="connsiteY3" fmla="*/ 174625 h 6858000"/>
              <a:gd name="connsiteX4" fmla="*/ 77787 w 9807836"/>
              <a:gd name="connsiteY4" fmla="*/ 263525 h 6858000"/>
              <a:gd name="connsiteX5" fmla="*/ 100012 w 9807836"/>
              <a:gd name="connsiteY5" fmla="*/ 354012 h 6858000"/>
              <a:gd name="connsiteX6" fmla="*/ 127000 w 9807836"/>
              <a:gd name="connsiteY6" fmla="*/ 441325 h 6858000"/>
              <a:gd name="connsiteX7" fmla="*/ 155575 w 9807836"/>
              <a:gd name="connsiteY7" fmla="*/ 525462 h 6858000"/>
              <a:gd name="connsiteX8" fmla="*/ 192087 w 9807836"/>
              <a:gd name="connsiteY8" fmla="*/ 604837 h 6858000"/>
              <a:gd name="connsiteX9" fmla="*/ 234950 w 9807836"/>
              <a:gd name="connsiteY9" fmla="*/ 677862 h 6858000"/>
              <a:gd name="connsiteX10" fmla="*/ 282575 w 9807836"/>
              <a:gd name="connsiteY10" fmla="*/ 739775 h 6858000"/>
              <a:gd name="connsiteX11" fmla="*/ 334962 w 9807836"/>
              <a:gd name="connsiteY11" fmla="*/ 798512 h 6858000"/>
              <a:gd name="connsiteX12" fmla="*/ 395287 w 9807836"/>
              <a:gd name="connsiteY12" fmla="*/ 852487 h 6858000"/>
              <a:gd name="connsiteX13" fmla="*/ 458787 w 9807836"/>
              <a:gd name="connsiteY13" fmla="*/ 906462 h 6858000"/>
              <a:gd name="connsiteX14" fmla="*/ 525462 w 9807836"/>
              <a:gd name="connsiteY14" fmla="*/ 957262 h 6858000"/>
              <a:gd name="connsiteX15" fmla="*/ 592137 w 9807836"/>
              <a:gd name="connsiteY15" fmla="*/ 1008062 h 6858000"/>
              <a:gd name="connsiteX16" fmla="*/ 660400 w 9807836"/>
              <a:gd name="connsiteY16" fmla="*/ 1060450 h 6858000"/>
              <a:gd name="connsiteX17" fmla="*/ 725487 w 9807836"/>
              <a:gd name="connsiteY17" fmla="*/ 1111250 h 6858000"/>
              <a:gd name="connsiteX18" fmla="*/ 787400 w 9807836"/>
              <a:gd name="connsiteY18" fmla="*/ 1165225 h 6858000"/>
              <a:gd name="connsiteX19" fmla="*/ 844550 w 9807836"/>
              <a:gd name="connsiteY19" fmla="*/ 1223962 h 6858000"/>
              <a:gd name="connsiteX20" fmla="*/ 896937 w 9807836"/>
              <a:gd name="connsiteY20" fmla="*/ 1282700 h 6858000"/>
              <a:gd name="connsiteX21" fmla="*/ 939800 w 9807836"/>
              <a:gd name="connsiteY21" fmla="*/ 1346200 h 6858000"/>
              <a:gd name="connsiteX22" fmla="*/ 976312 w 9807836"/>
              <a:gd name="connsiteY22" fmla="*/ 1417637 h 6858000"/>
              <a:gd name="connsiteX23" fmla="*/ 998537 w 9807836"/>
              <a:gd name="connsiteY23" fmla="*/ 1487487 h 6858000"/>
              <a:gd name="connsiteX24" fmla="*/ 1012825 w 9807836"/>
              <a:gd name="connsiteY24" fmla="*/ 1565275 h 6858000"/>
              <a:gd name="connsiteX25" fmla="*/ 1019175 w 9807836"/>
              <a:gd name="connsiteY25" fmla="*/ 1641475 h 6858000"/>
              <a:gd name="connsiteX26" fmla="*/ 1017587 w 9807836"/>
              <a:gd name="connsiteY26" fmla="*/ 1722437 h 6858000"/>
              <a:gd name="connsiteX27" fmla="*/ 1011237 w 9807836"/>
              <a:gd name="connsiteY27" fmla="*/ 1803400 h 6858000"/>
              <a:gd name="connsiteX28" fmla="*/ 1003300 w 9807836"/>
              <a:gd name="connsiteY28" fmla="*/ 1887537 h 6858000"/>
              <a:gd name="connsiteX29" fmla="*/ 992187 w 9807836"/>
              <a:gd name="connsiteY29" fmla="*/ 1971675 h 6858000"/>
              <a:gd name="connsiteX30" fmla="*/ 979487 w 9807836"/>
              <a:gd name="connsiteY30" fmla="*/ 2055812 h 6858000"/>
              <a:gd name="connsiteX31" fmla="*/ 969962 w 9807836"/>
              <a:gd name="connsiteY31" fmla="*/ 2139950 h 6858000"/>
              <a:gd name="connsiteX32" fmla="*/ 963612 w 9807836"/>
              <a:gd name="connsiteY32" fmla="*/ 2224087 h 6858000"/>
              <a:gd name="connsiteX33" fmla="*/ 958850 w 9807836"/>
              <a:gd name="connsiteY33" fmla="*/ 2305050 h 6858000"/>
              <a:gd name="connsiteX34" fmla="*/ 963612 w 9807836"/>
              <a:gd name="connsiteY34" fmla="*/ 2384425 h 6858000"/>
              <a:gd name="connsiteX35" fmla="*/ 973137 w 9807836"/>
              <a:gd name="connsiteY35" fmla="*/ 2462212 h 6858000"/>
              <a:gd name="connsiteX36" fmla="*/ 993775 w 9807836"/>
              <a:gd name="connsiteY36" fmla="*/ 2543175 h 6858000"/>
              <a:gd name="connsiteX37" fmla="*/ 1025525 w 9807836"/>
              <a:gd name="connsiteY37" fmla="*/ 2622550 h 6858000"/>
              <a:gd name="connsiteX38" fmla="*/ 1063625 w 9807836"/>
              <a:gd name="connsiteY38" fmla="*/ 2701925 h 6858000"/>
              <a:gd name="connsiteX39" fmla="*/ 1106487 w 9807836"/>
              <a:gd name="connsiteY39" fmla="*/ 2781300 h 6858000"/>
              <a:gd name="connsiteX40" fmla="*/ 1150937 w 9807836"/>
              <a:gd name="connsiteY40" fmla="*/ 2859087 h 6858000"/>
              <a:gd name="connsiteX41" fmla="*/ 1198562 w 9807836"/>
              <a:gd name="connsiteY41" fmla="*/ 2938462 h 6858000"/>
              <a:gd name="connsiteX42" fmla="*/ 1241425 w 9807836"/>
              <a:gd name="connsiteY42" fmla="*/ 3017837 h 6858000"/>
              <a:gd name="connsiteX43" fmla="*/ 1284288 w 9807836"/>
              <a:gd name="connsiteY43" fmla="*/ 3098800 h 6858000"/>
              <a:gd name="connsiteX44" fmla="*/ 1320800 w 9807836"/>
              <a:gd name="connsiteY44" fmla="*/ 3179762 h 6858000"/>
              <a:gd name="connsiteX45" fmla="*/ 1349375 w 9807836"/>
              <a:gd name="connsiteY45" fmla="*/ 3260725 h 6858000"/>
              <a:gd name="connsiteX46" fmla="*/ 1365250 w 9807836"/>
              <a:gd name="connsiteY46" fmla="*/ 3343275 h 6858000"/>
              <a:gd name="connsiteX47" fmla="*/ 1374775 w 9807836"/>
              <a:gd name="connsiteY47" fmla="*/ 3429000 h 6858000"/>
              <a:gd name="connsiteX48" fmla="*/ 1365250 w 9807836"/>
              <a:gd name="connsiteY48" fmla="*/ 3514725 h 6858000"/>
              <a:gd name="connsiteX49" fmla="*/ 1349375 w 9807836"/>
              <a:gd name="connsiteY49" fmla="*/ 3597275 h 6858000"/>
              <a:gd name="connsiteX50" fmla="*/ 1320800 w 9807836"/>
              <a:gd name="connsiteY50" fmla="*/ 3678237 h 6858000"/>
              <a:gd name="connsiteX51" fmla="*/ 1284288 w 9807836"/>
              <a:gd name="connsiteY51" fmla="*/ 3759200 h 6858000"/>
              <a:gd name="connsiteX52" fmla="*/ 1241425 w 9807836"/>
              <a:gd name="connsiteY52" fmla="*/ 3840162 h 6858000"/>
              <a:gd name="connsiteX53" fmla="*/ 1198562 w 9807836"/>
              <a:gd name="connsiteY53" fmla="*/ 3919537 h 6858000"/>
              <a:gd name="connsiteX54" fmla="*/ 1150937 w 9807836"/>
              <a:gd name="connsiteY54" fmla="*/ 3998912 h 6858000"/>
              <a:gd name="connsiteX55" fmla="*/ 1106487 w 9807836"/>
              <a:gd name="connsiteY55" fmla="*/ 4076700 h 6858000"/>
              <a:gd name="connsiteX56" fmla="*/ 1063625 w 9807836"/>
              <a:gd name="connsiteY56" fmla="*/ 4156075 h 6858000"/>
              <a:gd name="connsiteX57" fmla="*/ 1025525 w 9807836"/>
              <a:gd name="connsiteY57" fmla="*/ 4235450 h 6858000"/>
              <a:gd name="connsiteX58" fmla="*/ 993775 w 9807836"/>
              <a:gd name="connsiteY58" fmla="*/ 4314825 h 6858000"/>
              <a:gd name="connsiteX59" fmla="*/ 973137 w 9807836"/>
              <a:gd name="connsiteY59" fmla="*/ 4395787 h 6858000"/>
              <a:gd name="connsiteX60" fmla="*/ 963612 w 9807836"/>
              <a:gd name="connsiteY60" fmla="*/ 4473575 h 6858000"/>
              <a:gd name="connsiteX61" fmla="*/ 958850 w 9807836"/>
              <a:gd name="connsiteY61" fmla="*/ 4552950 h 6858000"/>
              <a:gd name="connsiteX62" fmla="*/ 963612 w 9807836"/>
              <a:gd name="connsiteY62" fmla="*/ 4633912 h 6858000"/>
              <a:gd name="connsiteX63" fmla="*/ 969962 w 9807836"/>
              <a:gd name="connsiteY63" fmla="*/ 4718050 h 6858000"/>
              <a:gd name="connsiteX64" fmla="*/ 979487 w 9807836"/>
              <a:gd name="connsiteY64" fmla="*/ 4802187 h 6858000"/>
              <a:gd name="connsiteX65" fmla="*/ 992187 w 9807836"/>
              <a:gd name="connsiteY65" fmla="*/ 4886325 h 6858000"/>
              <a:gd name="connsiteX66" fmla="*/ 1003300 w 9807836"/>
              <a:gd name="connsiteY66" fmla="*/ 4970462 h 6858000"/>
              <a:gd name="connsiteX67" fmla="*/ 1011237 w 9807836"/>
              <a:gd name="connsiteY67" fmla="*/ 5054600 h 6858000"/>
              <a:gd name="connsiteX68" fmla="*/ 1017587 w 9807836"/>
              <a:gd name="connsiteY68" fmla="*/ 5135562 h 6858000"/>
              <a:gd name="connsiteX69" fmla="*/ 1019175 w 9807836"/>
              <a:gd name="connsiteY69" fmla="*/ 5216525 h 6858000"/>
              <a:gd name="connsiteX70" fmla="*/ 1012825 w 9807836"/>
              <a:gd name="connsiteY70" fmla="*/ 5292725 h 6858000"/>
              <a:gd name="connsiteX71" fmla="*/ 998537 w 9807836"/>
              <a:gd name="connsiteY71" fmla="*/ 5370512 h 6858000"/>
              <a:gd name="connsiteX72" fmla="*/ 976312 w 9807836"/>
              <a:gd name="connsiteY72" fmla="*/ 5440362 h 6858000"/>
              <a:gd name="connsiteX73" fmla="*/ 939800 w 9807836"/>
              <a:gd name="connsiteY73" fmla="*/ 5511800 h 6858000"/>
              <a:gd name="connsiteX74" fmla="*/ 896937 w 9807836"/>
              <a:gd name="connsiteY74" fmla="*/ 5575300 h 6858000"/>
              <a:gd name="connsiteX75" fmla="*/ 844550 w 9807836"/>
              <a:gd name="connsiteY75" fmla="*/ 5634037 h 6858000"/>
              <a:gd name="connsiteX76" fmla="*/ 787400 w 9807836"/>
              <a:gd name="connsiteY76" fmla="*/ 5692775 h 6858000"/>
              <a:gd name="connsiteX77" fmla="*/ 725487 w 9807836"/>
              <a:gd name="connsiteY77" fmla="*/ 5746750 h 6858000"/>
              <a:gd name="connsiteX78" fmla="*/ 660400 w 9807836"/>
              <a:gd name="connsiteY78" fmla="*/ 5797550 h 6858000"/>
              <a:gd name="connsiteX79" fmla="*/ 592137 w 9807836"/>
              <a:gd name="connsiteY79" fmla="*/ 5849937 h 6858000"/>
              <a:gd name="connsiteX80" fmla="*/ 525462 w 9807836"/>
              <a:gd name="connsiteY80" fmla="*/ 5900737 h 6858000"/>
              <a:gd name="connsiteX81" fmla="*/ 458787 w 9807836"/>
              <a:gd name="connsiteY81" fmla="*/ 5951537 h 6858000"/>
              <a:gd name="connsiteX82" fmla="*/ 395287 w 9807836"/>
              <a:gd name="connsiteY82" fmla="*/ 6005512 h 6858000"/>
              <a:gd name="connsiteX83" fmla="*/ 334962 w 9807836"/>
              <a:gd name="connsiteY83" fmla="*/ 6059487 h 6858000"/>
              <a:gd name="connsiteX84" fmla="*/ 282575 w 9807836"/>
              <a:gd name="connsiteY84" fmla="*/ 6118225 h 6858000"/>
              <a:gd name="connsiteX85" fmla="*/ 234950 w 9807836"/>
              <a:gd name="connsiteY85" fmla="*/ 6180137 h 6858000"/>
              <a:gd name="connsiteX86" fmla="*/ 192087 w 9807836"/>
              <a:gd name="connsiteY86" fmla="*/ 6253162 h 6858000"/>
              <a:gd name="connsiteX87" fmla="*/ 155575 w 9807836"/>
              <a:gd name="connsiteY87" fmla="*/ 6332537 h 6858000"/>
              <a:gd name="connsiteX88" fmla="*/ 127000 w 9807836"/>
              <a:gd name="connsiteY88" fmla="*/ 6416675 h 6858000"/>
              <a:gd name="connsiteX89" fmla="*/ 100012 w 9807836"/>
              <a:gd name="connsiteY89" fmla="*/ 6503987 h 6858000"/>
              <a:gd name="connsiteX90" fmla="*/ 77787 w 9807836"/>
              <a:gd name="connsiteY90" fmla="*/ 6594475 h 6858000"/>
              <a:gd name="connsiteX91" fmla="*/ 52387 w 9807836"/>
              <a:gd name="connsiteY91" fmla="*/ 6683375 h 6858000"/>
              <a:gd name="connsiteX92" fmla="*/ 26987 w 9807836"/>
              <a:gd name="connsiteY92" fmla="*/ 6770687 h 6858000"/>
              <a:gd name="connsiteX93" fmla="*/ 0 w 9807836"/>
              <a:gd name="connsiteY93" fmla="*/ 6858000 h 6858000"/>
              <a:gd name="connsiteX94" fmla="*/ 9807836 w 9807836"/>
              <a:gd name="connsiteY94" fmla="*/ 6858000 h 6858000"/>
              <a:gd name="connsiteX95" fmla="*/ 9807836 w 9807836"/>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9807836" h="6858000">
                <a:moveTo>
                  <a:pt x="9807836" y="0"/>
                </a:moveTo>
                <a:lnTo>
                  <a:pt x="0" y="0"/>
                </a:lnTo>
                <a:lnTo>
                  <a:pt x="26987" y="87312"/>
                </a:lnTo>
                <a:lnTo>
                  <a:pt x="52387" y="174625"/>
                </a:lnTo>
                <a:lnTo>
                  <a:pt x="77787" y="263525"/>
                </a:lnTo>
                <a:lnTo>
                  <a:pt x="100012" y="354012"/>
                </a:lnTo>
                <a:lnTo>
                  <a:pt x="127000" y="441325"/>
                </a:lnTo>
                <a:lnTo>
                  <a:pt x="155575" y="525462"/>
                </a:lnTo>
                <a:lnTo>
                  <a:pt x="192087" y="604837"/>
                </a:lnTo>
                <a:lnTo>
                  <a:pt x="234950" y="677862"/>
                </a:lnTo>
                <a:lnTo>
                  <a:pt x="282575" y="739775"/>
                </a:lnTo>
                <a:lnTo>
                  <a:pt x="334962" y="798512"/>
                </a:lnTo>
                <a:lnTo>
                  <a:pt x="395287" y="852487"/>
                </a:lnTo>
                <a:lnTo>
                  <a:pt x="458787" y="906462"/>
                </a:lnTo>
                <a:lnTo>
                  <a:pt x="525462" y="957262"/>
                </a:lnTo>
                <a:lnTo>
                  <a:pt x="592137" y="1008062"/>
                </a:lnTo>
                <a:lnTo>
                  <a:pt x="660400" y="1060450"/>
                </a:lnTo>
                <a:lnTo>
                  <a:pt x="725487" y="1111250"/>
                </a:lnTo>
                <a:lnTo>
                  <a:pt x="787400" y="1165225"/>
                </a:lnTo>
                <a:lnTo>
                  <a:pt x="844550" y="1223962"/>
                </a:lnTo>
                <a:lnTo>
                  <a:pt x="896937" y="1282700"/>
                </a:lnTo>
                <a:lnTo>
                  <a:pt x="939800" y="1346200"/>
                </a:lnTo>
                <a:lnTo>
                  <a:pt x="976312" y="1417637"/>
                </a:lnTo>
                <a:lnTo>
                  <a:pt x="998537" y="1487487"/>
                </a:lnTo>
                <a:lnTo>
                  <a:pt x="1012825" y="1565275"/>
                </a:lnTo>
                <a:lnTo>
                  <a:pt x="1019175" y="1641475"/>
                </a:lnTo>
                <a:lnTo>
                  <a:pt x="1017587" y="1722437"/>
                </a:lnTo>
                <a:lnTo>
                  <a:pt x="1011237" y="1803400"/>
                </a:lnTo>
                <a:lnTo>
                  <a:pt x="1003300" y="1887537"/>
                </a:lnTo>
                <a:lnTo>
                  <a:pt x="992187" y="1971675"/>
                </a:lnTo>
                <a:lnTo>
                  <a:pt x="979487" y="2055812"/>
                </a:lnTo>
                <a:lnTo>
                  <a:pt x="969962" y="2139950"/>
                </a:lnTo>
                <a:lnTo>
                  <a:pt x="963612" y="2224087"/>
                </a:lnTo>
                <a:lnTo>
                  <a:pt x="958850" y="2305050"/>
                </a:lnTo>
                <a:lnTo>
                  <a:pt x="963612" y="2384425"/>
                </a:lnTo>
                <a:lnTo>
                  <a:pt x="973137" y="2462212"/>
                </a:lnTo>
                <a:lnTo>
                  <a:pt x="993775" y="2543175"/>
                </a:lnTo>
                <a:lnTo>
                  <a:pt x="1025525" y="2622550"/>
                </a:lnTo>
                <a:lnTo>
                  <a:pt x="1063625" y="2701925"/>
                </a:lnTo>
                <a:lnTo>
                  <a:pt x="1106487" y="2781300"/>
                </a:lnTo>
                <a:lnTo>
                  <a:pt x="1150937" y="2859087"/>
                </a:lnTo>
                <a:lnTo>
                  <a:pt x="1198562" y="2938462"/>
                </a:lnTo>
                <a:lnTo>
                  <a:pt x="1241425" y="3017837"/>
                </a:lnTo>
                <a:lnTo>
                  <a:pt x="1284288" y="3098800"/>
                </a:lnTo>
                <a:lnTo>
                  <a:pt x="1320800" y="3179762"/>
                </a:lnTo>
                <a:lnTo>
                  <a:pt x="1349375" y="3260725"/>
                </a:lnTo>
                <a:lnTo>
                  <a:pt x="1365250" y="3343275"/>
                </a:lnTo>
                <a:lnTo>
                  <a:pt x="1374775" y="3429000"/>
                </a:lnTo>
                <a:lnTo>
                  <a:pt x="1365250" y="3514725"/>
                </a:lnTo>
                <a:lnTo>
                  <a:pt x="1349375" y="3597275"/>
                </a:lnTo>
                <a:lnTo>
                  <a:pt x="1320800" y="3678237"/>
                </a:lnTo>
                <a:lnTo>
                  <a:pt x="1284288" y="3759200"/>
                </a:lnTo>
                <a:lnTo>
                  <a:pt x="1241425" y="3840162"/>
                </a:lnTo>
                <a:lnTo>
                  <a:pt x="1198562" y="3919537"/>
                </a:lnTo>
                <a:lnTo>
                  <a:pt x="1150937" y="3998912"/>
                </a:lnTo>
                <a:lnTo>
                  <a:pt x="1106487" y="4076700"/>
                </a:lnTo>
                <a:lnTo>
                  <a:pt x="1063625" y="4156075"/>
                </a:lnTo>
                <a:lnTo>
                  <a:pt x="1025525" y="4235450"/>
                </a:lnTo>
                <a:lnTo>
                  <a:pt x="993775" y="4314825"/>
                </a:lnTo>
                <a:lnTo>
                  <a:pt x="973137" y="4395787"/>
                </a:lnTo>
                <a:lnTo>
                  <a:pt x="963612" y="4473575"/>
                </a:lnTo>
                <a:lnTo>
                  <a:pt x="958850" y="4552950"/>
                </a:lnTo>
                <a:lnTo>
                  <a:pt x="963612" y="4633912"/>
                </a:lnTo>
                <a:lnTo>
                  <a:pt x="969962" y="4718050"/>
                </a:lnTo>
                <a:lnTo>
                  <a:pt x="979487" y="4802187"/>
                </a:lnTo>
                <a:lnTo>
                  <a:pt x="992187" y="4886325"/>
                </a:lnTo>
                <a:lnTo>
                  <a:pt x="1003300" y="4970462"/>
                </a:lnTo>
                <a:lnTo>
                  <a:pt x="1011237" y="5054600"/>
                </a:lnTo>
                <a:lnTo>
                  <a:pt x="1017587" y="5135562"/>
                </a:lnTo>
                <a:lnTo>
                  <a:pt x="1019175" y="5216525"/>
                </a:lnTo>
                <a:lnTo>
                  <a:pt x="1012825" y="5292725"/>
                </a:lnTo>
                <a:lnTo>
                  <a:pt x="998537" y="5370512"/>
                </a:lnTo>
                <a:lnTo>
                  <a:pt x="976312" y="5440362"/>
                </a:lnTo>
                <a:lnTo>
                  <a:pt x="939800" y="5511800"/>
                </a:lnTo>
                <a:lnTo>
                  <a:pt x="896937" y="5575300"/>
                </a:lnTo>
                <a:lnTo>
                  <a:pt x="844550" y="5634037"/>
                </a:lnTo>
                <a:lnTo>
                  <a:pt x="787400" y="5692775"/>
                </a:lnTo>
                <a:lnTo>
                  <a:pt x="725487" y="5746750"/>
                </a:lnTo>
                <a:lnTo>
                  <a:pt x="660400" y="5797550"/>
                </a:lnTo>
                <a:lnTo>
                  <a:pt x="592137" y="5849937"/>
                </a:lnTo>
                <a:lnTo>
                  <a:pt x="525462" y="5900737"/>
                </a:lnTo>
                <a:lnTo>
                  <a:pt x="458787" y="5951537"/>
                </a:lnTo>
                <a:lnTo>
                  <a:pt x="395287" y="6005512"/>
                </a:lnTo>
                <a:lnTo>
                  <a:pt x="334962" y="6059487"/>
                </a:lnTo>
                <a:lnTo>
                  <a:pt x="282575" y="6118225"/>
                </a:lnTo>
                <a:lnTo>
                  <a:pt x="234950" y="6180137"/>
                </a:lnTo>
                <a:lnTo>
                  <a:pt x="192087" y="6253162"/>
                </a:lnTo>
                <a:lnTo>
                  <a:pt x="155575" y="6332537"/>
                </a:lnTo>
                <a:lnTo>
                  <a:pt x="127000" y="6416675"/>
                </a:lnTo>
                <a:lnTo>
                  <a:pt x="100012" y="6503987"/>
                </a:lnTo>
                <a:lnTo>
                  <a:pt x="77787" y="6594475"/>
                </a:lnTo>
                <a:lnTo>
                  <a:pt x="52387" y="6683375"/>
                </a:lnTo>
                <a:lnTo>
                  <a:pt x="26987" y="6770687"/>
                </a:lnTo>
                <a:lnTo>
                  <a:pt x="0" y="6858000"/>
                </a:lnTo>
                <a:lnTo>
                  <a:pt x="9807836" y="6858000"/>
                </a:lnTo>
                <a:lnTo>
                  <a:pt x="9807836" y="0"/>
                </a:lnTo>
                <a:close/>
              </a:path>
            </a:pathLst>
          </a:custGeom>
          <a:solidFill>
            <a:schemeClr val="accent1"/>
          </a:solidFill>
          <a:ln w="0">
            <a:noFill/>
            <a:prstDash val="solid"/>
            <a:round/>
            <a:headEnd/>
            <a:tailEnd/>
          </a:ln>
        </p:spPr>
        <p:txBody>
          <a:bodyPr/>
          <a:lstStyle/>
          <a:p>
            <a:endParaRPr lang="es-MX"/>
          </a:p>
        </p:txBody>
      </p:sp>
      <p:sp>
        <p:nvSpPr>
          <p:cNvPr id="2" name="Título 1">
            <a:extLst>
              <a:ext uri="{FF2B5EF4-FFF2-40B4-BE49-F238E27FC236}">
                <a16:creationId xmlns:a16="http://schemas.microsoft.com/office/drawing/2014/main" id="{AA68CA8C-9023-490F-E4FC-8147C3F7C79B}"/>
              </a:ext>
            </a:extLst>
          </p:cNvPr>
          <p:cNvSpPr>
            <a:spLocks noGrp="1"/>
          </p:cNvSpPr>
          <p:nvPr>
            <p:ph type="ctrTitle"/>
          </p:nvPr>
        </p:nvSpPr>
        <p:spPr>
          <a:xfrm>
            <a:off x="926927" y="1231894"/>
            <a:ext cx="5490143" cy="4339177"/>
          </a:xfrm>
        </p:spPr>
        <p:txBody>
          <a:bodyPr>
            <a:normAutofit/>
          </a:bodyPr>
          <a:lstStyle/>
          <a:p>
            <a:pPr algn="l"/>
            <a:r>
              <a:rPr lang="es-MX" sz="8800" dirty="0">
                <a:solidFill>
                  <a:srgbClr val="2A1A00"/>
                </a:solidFill>
              </a:rPr>
              <a:t>GRACIAS</a:t>
            </a:r>
            <a:br>
              <a:rPr lang="es-MX" sz="8800" dirty="0">
                <a:solidFill>
                  <a:srgbClr val="2A1A00"/>
                </a:solidFill>
              </a:rPr>
            </a:br>
            <a:endParaRPr lang="es-MX" sz="8800" dirty="0">
              <a:solidFill>
                <a:srgbClr val="2A1A00"/>
              </a:solidFill>
            </a:endParaRPr>
          </a:p>
        </p:txBody>
      </p:sp>
      <p:sp>
        <p:nvSpPr>
          <p:cNvPr id="20" name="Rectangle 19">
            <a:extLst>
              <a:ext uri="{FF2B5EF4-FFF2-40B4-BE49-F238E27FC236}">
                <a16:creationId xmlns:a16="http://schemas.microsoft.com/office/drawing/2014/main" id="{4363DD75-42D3-453C-A84D-D18B4215C9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3464" cy="6858000"/>
          </a:xfrm>
          <a:prstGeom prst="rect">
            <a:avLst/>
          </a:prstGeom>
          <a:solidFill>
            <a:srgbClr val="2A1A0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s-MX"/>
          </a:p>
        </p:txBody>
      </p:sp>
      <p:pic>
        <p:nvPicPr>
          <p:cNvPr id="4" name="Imagen 3">
            <a:extLst>
              <a:ext uri="{FF2B5EF4-FFF2-40B4-BE49-F238E27FC236}">
                <a16:creationId xmlns:a16="http://schemas.microsoft.com/office/drawing/2014/main" id="{9F62B23A-6B01-AE28-314C-419DFD4B39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3228" y="3401482"/>
            <a:ext cx="2937539" cy="3665854"/>
          </a:xfrm>
          <a:prstGeom prst="rect">
            <a:avLst/>
          </a:prstGeom>
        </p:spPr>
      </p:pic>
      <p:pic>
        <p:nvPicPr>
          <p:cNvPr id="9" name="Imagen 8">
            <a:extLst>
              <a:ext uri="{FF2B5EF4-FFF2-40B4-BE49-F238E27FC236}">
                <a16:creationId xmlns:a16="http://schemas.microsoft.com/office/drawing/2014/main" id="{C9CE44BA-704E-8C70-BC49-D6DCA6AD8DF3}"/>
              </a:ext>
            </a:extLst>
          </p:cNvPr>
          <p:cNvPicPr>
            <a:picLocks noChangeAspect="1"/>
          </p:cNvPicPr>
          <p:nvPr/>
        </p:nvPicPr>
        <p:blipFill>
          <a:blip r:embed="rId3"/>
          <a:stretch>
            <a:fillRect/>
          </a:stretch>
        </p:blipFill>
        <p:spPr>
          <a:xfrm>
            <a:off x="7824761" y="2260599"/>
            <a:ext cx="3632200" cy="2061519"/>
          </a:xfrm>
          <a:prstGeom prst="rect">
            <a:avLst/>
          </a:prstGeom>
        </p:spPr>
      </p:pic>
    </p:spTree>
    <p:extLst>
      <p:ext uri="{BB962C8B-B14F-4D97-AF65-F5344CB8AC3E}">
        <p14:creationId xmlns:p14="http://schemas.microsoft.com/office/powerpoint/2010/main" val="537239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Distintivo">
  <a:themeElements>
    <a:clrScheme name="Distintivo">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Distintivo">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stintivo">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docProps/app.xml><?xml version="1.0" encoding="utf-8"?>
<Properties xmlns="http://schemas.openxmlformats.org/officeDocument/2006/extended-properties" xmlns:vt="http://schemas.openxmlformats.org/officeDocument/2006/docPropsVTypes">
  <Template>{841374C7-08CE-A343-A079-4FC5C6BA3BCF}tf10001071</Template>
  <TotalTime>1898</TotalTime>
  <Words>1547</Words>
  <Application>Microsoft Macintosh PowerPoint</Application>
  <PresentationFormat>Panorámica</PresentationFormat>
  <Paragraphs>104</Paragraphs>
  <Slides>15</Slides>
  <Notes>0</Notes>
  <HiddenSlides>0</HiddenSlides>
  <MMClips>2</MMClips>
  <ScaleCrop>false</ScaleCrop>
  <HeadingPairs>
    <vt:vector size="6" baseType="variant">
      <vt:variant>
        <vt:lpstr>Fuentes usadas</vt:lpstr>
      </vt:variant>
      <vt:variant>
        <vt:i4>8</vt:i4>
      </vt:variant>
      <vt:variant>
        <vt:lpstr>Tema</vt:lpstr>
      </vt:variant>
      <vt:variant>
        <vt:i4>1</vt:i4>
      </vt:variant>
      <vt:variant>
        <vt:lpstr>Títulos de diapositiva</vt:lpstr>
      </vt:variant>
      <vt:variant>
        <vt:i4>15</vt:i4>
      </vt:variant>
    </vt:vector>
  </HeadingPairs>
  <TitlesOfParts>
    <vt:vector size="24" baseType="lpstr">
      <vt:lpstr>Arial</vt:lpstr>
      <vt:lpstr>Calibri</vt:lpstr>
      <vt:lpstr>Dreaming Outloud Pro</vt:lpstr>
      <vt:lpstr>Gill Sans MT</vt:lpstr>
      <vt:lpstr>Impact</vt:lpstr>
      <vt:lpstr>Symbol</vt:lpstr>
      <vt:lpstr>Times New Roman</vt:lpstr>
      <vt:lpstr>Wingdings</vt:lpstr>
      <vt:lpstr>Distintivo</vt:lpstr>
      <vt:lpstr>PERSONAS DESAPARECIDAs;familias buscadoras</vt:lpstr>
      <vt:lpstr>ORACIÓN INICIAL</vt:lpstr>
      <vt:lpstr>Presentación de PowerPoint</vt:lpstr>
      <vt:lpstr>OBJETIVO: </vt:lpstr>
      <vt:lpstr>CANTO: UNA SOLA FE </vt:lpstr>
      <vt:lpstr>LA REALIDAD: </vt:lpstr>
      <vt:lpstr>LECTURA BIBLICA: Lc 2, 42-51  </vt:lpstr>
      <vt:lpstr>Presentación de PowerPoint</vt:lpstr>
      <vt:lpstr>Presentación de PowerPoint</vt:lpstr>
      <vt:lpstr>Presentación de PowerPoint</vt:lpstr>
      <vt:lpstr>ACTUAR: </vt:lpstr>
      <vt:lpstr>Presentación de PowerPoint</vt:lpstr>
      <vt:lpstr>Presentación de PowerPoint</vt:lpstr>
      <vt:lpstr>ORACIÓN FINAL </vt:lpstr>
      <vt:lpstr>GRACIAS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Primer taller</dc:title>
  <dc:creator>amado rios</dc:creator>
  <cp:lastModifiedBy>amado rios</cp:lastModifiedBy>
  <cp:revision>58</cp:revision>
  <dcterms:created xsi:type="dcterms:W3CDTF">2023-04-26T20:03:08Z</dcterms:created>
  <dcterms:modified xsi:type="dcterms:W3CDTF">2025-02-19T19:29:11Z</dcterms:modified>
</cp:coreProperties>
</file>